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1.xml" ContentType="application/vnd.openxmlformats-officedocument.presentationml.tags+xml"/>
  <Override PartName="/ppt/notesSlides/notesSlide21.xml" ContentType="application/vnd.openxmlformats-officedocument.presentationml.notesSlide+xml"/>
  <Override PartName="/ppt/tags/tag2.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ags/tag3.xml" ContentType="application/vnd.openxmlformats-officedocument.presentationml.tags+xml"/>
  <Override PartName="/ppt/notesSlides/notesSlide24.xml" ContentType="application/vnd.openxmlformats-officedocument.presentationml.notesSlide+xml"/>
  <Override PartName="/ppt/tags/tag4.xml" ContentType="application/vnd.openxmlformats-officedocument.presentationml.tags+xml"/>
  <Override PartName="/ppt/notesSlides/notesSlide25.xml" ContentType="application/vnd.openxmlformats-officedocument.presentationml.notesSlide+xml"/>
  <Override PartName="/ppt/tags/tag5.xml" ContentType="application/vnd.openxmlformats-officedocument.presentationml.tags+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comments/comment1.xml" ContentType="application/vnd.openxmlformats-officedocument.presentationml.comments+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tags/tag6.xml" ContentType="application/vnd.openxmlformats-officedocument.presentationml.tags+xml"/>
  <Override PartName="/ppt/notesSlides/notesSlide32.xml" ContentType="application/vnd.openxmlformats-officedocument.presentationml.notesSlide+xml"/>
  <Override PartName="/ppt/tags/tag7.xml" ContentType="application/vnd.openxmlformats-officedocument.presentationml.tags+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tags/tag8.xml" ContentType="application/vnd.openxmlformats-officedocument.presentationml.tags+xml"/>
  <Override PartName="/ppt/notesSlides/notesSlide36.xml" ContentType="application/vnd.openxmlformats-officedocument.presentationml.notesSlide+xml"/>
  <Override PartName="/ppt/tags/tag9.xml" ContentType="application/vnd.openxmlformats-officedocument.presentationml.tags+xml"/>
  <Override PartName="/ppt/notesSlides/notesSlide37.xml" ContentType="application/vnd.openxmlformats-officedocument.presentationml.notesSlide+xml"/>
  <Override PartName="/ppt/tags/tag10.xml" ContentType="application/vnd.openxmlformats-officedocument.presentationml.tags+xml"/>
  <Override PartName="/ppt/notesSlides/notesSlide38.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tags/tag11.xml" ContentType="application/vnd.openxmlformats-officedocument.presentationml.tags+xml"/>
  <Override PartName="/ppt/notesSlides/notesSlide39.xml" ContentType="application/vnd.openxmlformats-officedocument.presentationml.notesSlide+xml"/>
  <Override PartName="/ppt/tags/tag12.xml" ContentType="application/vnd.openxmlformats-officedocument.presentationml.tags+xml"/>
  <Override PartName="/ppt/notesSlides/notesSlide40.xml" ContentType="application/vnd.openxmlformats-officedocument.presentationml.notesSlide+xml"/>
  <Override PartName="/ppt/tags/tag13.xml" ContentType="application/vnd.openxmlformats-officedocument.presentationml.tags+xml"/>
  <Override PartName="/ppt/notesSlides/notesSlide41.xml" ContentType="application/vnd.openxmlformats-officedocument.presentationml.notesSlide+xml"/>
  <Override PartName="/ppt/tags/tag14.xml" ContentType="application/vnd.openxmlformats-officedocument.presentationml.tags+xml"/>
  <Override PartName="/ppt/notesSlides/notesSlide42.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tags/tag15.xml" ContentType="application/vnd.openxmlformats-officedocument.presentationml.tags+xml"/>
  <Override PartName="/ppt/notesSlides/notesSlide43.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tags/tag16.xml" ContentType="application/vnd.openxmlformats-officedocument.presentationml.tags+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1"/>
  </p:notesMasterIdLst>
  <p:sldIdLst>
    <p:sldId id="339" r:id="rId2"/>
    <p:sldId id="309" r:id="rId3"/>
    <p:sldId id="659" r:id="rId4"/>
    <p:sldId id="417" r:id="rId5"/>
    <p:sldId id="673" r:id="rId6"/>
    <p:sldId id="378" r:id="rId7"/>
    <p:sldId id="379" r:id="rId8"/>
    <p:sldId id="429" r:id="rId9"/>
    <p:sldId id="381" r:id="rId10"/>
    <p:sldId id="430" r:id="rId11"/>
    <p:sldId id="382" r:id="rId12"/>
    <p:sldId id="660" r:id="rId13"/>
    <p:sldId id="418" r:id="rId14"/>
    <p:sldId id="656" r:id="rId15"/>
    <p:sldId id="657" r:id="rId16"/>
    <p:sldId id="431" r:id="rId17"/>
    <p:sldId id="432" r:id="rId18"/>
    <p:sldId id="433" r:id="rId19"/>
    <p:sldId id="434" r:id="rId20"/>
    <p:sldId id="435" r:id="rId21"/>
    <p:sldId id="436" r:id="rId22"/>
    <p:sldId id="437" r:id="rId23"/>
    <p:sldId id="438" r:id="rId24"/>
    <p:sldId id="439" r:id="rId25"/>
    <p:sldId id="441" r:id="rId26"/>
    <p:sldId id="442" r:id="rId27"/>
    <p:sldId id="443" r:id="rId28"/>
    <p:sldId id="444" r:id="rId29"/>
    <p:sldId id="445" r:id="rId30"/>
    <p:sldId id="446" r:id="rId31"/>
    <p:sldId id="376" r:id="rId32"/>
    <p:sldId id="602" r:id="rId33"/>
    <p:sldId id="603" r:id="rId34"/>
    <p:sldId id="654" r:id="rId35"/>
    <p:sldId id="533" r:id="rId36"/>
    <p:sldId id="623" r:id="rId37"/>
    <p:sldId id="612" r:id="rId38"/>
    <p:sldId id="632" r:id="rId39"/>
    <p:sldId id="644" r:id="rId40"/>
    <p:sldId id="629" r:id="rId41"/>
    <p:sldId id="645" r:id="rId42"/>
    <p:sldId id="630" r:id="rId43"/>
    <p:sldId id="631" r:id="rId44"/>
    <p:sldId id="555" r:id="rId45"/>
    <p:sldId id="634" r:id="rId46"/>
    <p:sldId id="614" r:id="rId47"/>
    <p:sldId id="534" r:id="rId48"/>
    <p:sldId id="628" r:id="rId49"/>
    <p:sldId id="510" r:id="rId50"/>
    <p:sldId id="582" r:id="rId51"/>
    <p:sldId id="635" r:id="rId52"/>
    <p:sldId id="636" r:id="rId53"/>
    <p:sldId id="637" r:id="rId54"/>
    <p:sldId id="638" r:id="rId55"/>
    <p:sldId id="633" r:id="rId56"/>
    <p:sldId id="658" r:id="rId57"/>
    <p:sldId id="669" r:id="rId58"/>
    <p:sldId id="663" r:id="rId59"/>
    <p:sldId id="664" r:id="rId60"/>
    <p:sldId id="661" r:id="rId61"/>
    <p:sldId id="662" r:id="rId62"/>
    <p:sldId id="665" r:id="rId63"/>
    <p:sldId id="671" r:id="rId64"/>
    <p:sldId id="666" r:id="rId65"/>
    <p:sldId id="667" r:id="rId66"/>
    <p:sldId id="668" r:id="rId67"/>
    <p:sldId id="672" r:id="rId68"/>
    <p:sldId id="670" r:id="rId69"/>
    <p:sldId id="448" r:id="rId70"/>
  </p:sldIdLst>
  <p:sldSz cx="9144000" cy="6858000" type="screen4x3"/>
  <p:notesSz cx="6858000" cy="9144000"/>
  <p:defaultTextStyle>
    <a:defPPr>
      <a:defRPr lang="zh-CN"/>
    </a:defPPr>
    <a:lvl1pPr algn="l" rtl="0" fontAlgn="base">
      <a:spcBef>
        <a:spcPct val="0"/>
      </a:spcBef>
      <a:spcAft>
        <a:spcPct val="0"/>
      </a:spcAft>
      <a:defRPr kern="1200">
        <a:solidFill>
          <a:schemeClr val="tx1"/>
        </a:solidFill>
        <a:latin typeface="Arial" charset="0"/>
        <a:ea typeface="宋体" charset="0"/>
        <a:cs typeface="+mn-cs"/>
      </a:defRPr>
    </a:lvl1pPr>
    <a:lvl2pPr marL="457200" algn="l" rtl="0" fontAlgn="base">
      <a:spcBef>
        <a:spcPct val="0"/>
      </a:spcBef>
      <a:spcAft>
        <a:spcPct val="0"/>
      </a:spcAft>
      <a:defRPr kern="1200">
        <a:solidFill>
          <a:schemeClr val="tx1"/>
        </a:solidFill>
        <a:latin typeface="Arial" charset="0"/>
        <a:ea typeface="宋体" charset="0"/>
        <a:cs typeface="+mn-cs"/>
      </a:defRPr>
    </a:lvl2pPr>
    <a:lvl3pPr marL="914400" algn="l" rtl="0" fontAlgn="base">
      <a:spcBef>
        <a:spcPct val="0"/>
      </a:spcBef>
      <a:spcAft>
        <a:spcPct val="0"/>
      </a:spcAft>
      <a:defRPr kern="1200">
        <a:solidFill>
          <a:schemeClr val="tx1"/>
        </a:solidFill>
        <a:latin typeface="Arial" charset="0"/>
        <a:ea typeface="宋体" charset="0"/>
        <a:cs typeface="+mn-cs"/>
      </a:defRPr>
    </a:lvl3pPr>
    <a:lvl4pPr marL="1371600" algn="l" rtl="0" fontAlgn="base">
      <a:spcBef>
        <a:spcPct val="0"/>
      </a:spcBef>
      <a:spcAft>
        <a:spcPct val="0"/>
      </a:spcAft>
      <a:defRPr kern="1200">
        <a:solidFill>
          <a:schemeClr val="tx1"/>
        </a:solidFill>
        <a:latin typeface="Arial" charset="0"/>
        <a:ea typeface="宋体" charset="0"/>
        <a:cs typeface="+mn-cs"/>
      </a:defRPr>
    </a:lvl4pPr>
    <a:lvl5pPr marL="1828800" algn="l" rtl="0" fontAlgn="base">
      <a:spcBef>
        <a:spcPct val="0"/>
      </a:spcBef>
      <a:spcAft>
        <a:spcPct val="0"/>
      </a:spcAft>
      <a:defRPr kern="1200">
        <a:solidFill>
          <a:schemeClr val="tx1"/>
        </a:solidFill>
        <a:latin typeface="Arial" charset="0"/>
        <a:ea typeface="宋体" charset="0"/>
        <a:cs typeface="+mn-cs"/>
      </a:defRPr>
    </a:lvl5pPr>
    <a:lvl6pPr marL="2286000" algn="l" defTabSz="914400" rtl="0" eaLnBrk="1" latinLnBrk="0" hangingPunct="1">
      <a:defRPr kern="1200">
        <a:solidFill>
          <a:schemeClr val="tx1"/>
        </a:solidFill>
        <a:latin typeface="Arial" charset="0"/>
        <a:ea typeface="宋体" charset="0"/>
        <a:cs typeface="+mn-cs"/>
      </a:defRPr>
    </a:lvl6pPr>
    <a:lvl7pPr marL="2743200" algn="l" defTabSz="914400" rtl="0" eaLnBrk="1" latinLnBrk="0" hangingPunct="1">
      <a:defRPr kern="1200">
        <a:solidFill>
          <a:schemeClr val="tx1"/>
        </a:solidFill>
        <a:latin typeface="Arial" charset="0"/>
        <a:ea typeface="宋体" charset="0"/>
        <a:cs typeface="+mn-cs"/>
      </a:defRPr>
    </a:lvl7pPr>
    <a:lvl8pPr marL="3200400" algn="l" defTabSz="914400" rtl="0" eaLnBrk="1" latinLnBrk="0" hangingPunct="1">
      <a:defRPr kern="1200">
        <a:solidFill>
          <a:schemeClr val="tx1"/>
        </a:solidFill>
        <a:latin typeface="Arial" charset="0"/>
        <a:ea typeface="宋体" charset="0"/>
        <a:cs typeface="+mn-cs"/>
      </a:defRPr>
    </a:lvl8pPr>
    <a:lvl9pPr marL="3657600" algn="l" defTabSz="914400" rtl="0" eaLnBrk="1" latinLnBrk="0" hangingPunct="1">
      <a:defRPr kern="1200">
        <a:solidFill>
          <a:schemeClr val="tx1"/>
        </a:solidFill>
        <a:latin typeface="Arial" charset="0"/>
        <a:ea typeface="宋体" charset="0"/>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俞博文" initials="YBW" lastIdx="4"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9655"/>
    <p:restoredTop sz="80759"/>
  </p:normalViewPr>
  <p:slideViewPr>
    <p:cSldViewPr>
      <p:cViewPr varScale="1">
        <p:scale>
          <a:sx n="104" d="100"/>
          <a:sy n="104" d="100"/>
        </p:scale>
        <p:origin x="1528" y="208"/>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commentAuthors" Target="commentAuthor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___.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___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___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___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___4.xlsx"/><Relationship Id="rId2" Type="http://schemas.microsoft.com/office/2011/relationships/chartColorStyle" Target="colors5.xml"/><Relationship Id="rId1" Type="http://schemas.microsoft.com/office/2011/relationships/chartStyle" Target="style5.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scatterChart>
        <c:scatterStyle val="lineMarker"/>
        <c:varyColors val="0"/>
        <c:ser>
          <c:idx val="0"/>
          <c:order val="0"/>
          <c:spPr>
            <a:ln w="19050" cap="rnd">
              <a:noFill/>
              <a:round/>
            </a:ln>
            <a:effectLst/>
          </c:spPr>
          <c:marker>
            <c:symbol val="circle"/>
            <c:size val="5"/>
            <c:spPr>
              <a:solidFill>
                <a:schemeClr val="accent1"/>
              </a:solidFill>
              <a:ln w="9525">
                <a:solidFill>
                  <a:schemeClr val="accent1"/>
                </a:solidFill>
              </a:ln>
              <a:effectLst/>
            </c:spPr>
          </c:marker>
          <c:dPt>
            <c:idx val="0"/>
            <c:marker>
              <c:symbol val="circle"/>
              <c:size val="5"/>
              <c:spPr>
                <a:solidFill>
                  <a:schemeClr val="accent5"/>
                </a:solidFill>
                <a:ln w="127000">
                  <a:solidFill>
                    <a:schemeClr val="accent5"/>
                  </a:solidFill>
                </a:ln>
                <a:effectLst/>
              </c:spPr>
            </c:marker>
            <c:bubble3D val="0"/>
            <c:extLst>
              <c:ext xmlns:c16="http://schemas.microsoft.com/office/drawing/2014/chart" uri="{C3380CC4-5D6E-409C-BE32-E72D297353CC}">
                <c16:uniqueId val="{00000000-B9E2-6D4E-A5DC-8FEA2689B5EA}"/>
              </c:ext>
            </c:extLst>
          </c:dPt>
          <c:dPt>
            <c:idx val="1"/>
            <c:marker>
              <c:symbol val="circle"/>
              <c:size val="5"/>
              <c:spPr>
                <a:solidFill>
                  <a:schemeClr val="accent5"/>
                </a:solidFill>
                <a:ln w="127000">
                  <a:solidFill>
                    <a:schemeClr val="accent5"/>
                  </a:solidFill>
                </a:ln>
                <a:effectLst/>
              </c:spPr>
            </c:marker>
            <c:bubble3D val="0"/>
            <c:extLst>
              <c:ext xmlns:c16="http://schemas.microsoft.com/office/drawing/2014/chart" uri="{C3380CC4-5D6E-409C-BE32-E72D297353CC}">
                <c16:uniqueId val="{00000001-B9E2-6D4E-A5DC-8FEA2689B5EA}"/>
              </c:ext>
            </c:extLst>
          </c:dPt>
          <c:dPt>
            <c:idx val="2"/>
            <c:marker>
              <c:symbol val="circle"/>
              <c:size val="5"/>
              <c:spPr>
                <a:solidFill>
                  <a:schemeClr val="accent1">
                    <a:lumMod val="75000"/>
                  </a:schemeClr>
                </a:solidFill>
                <a:ln w="127000">
                  <a:solidFill>
                    <a:schemeClr val="accent1"/>
                  </a:solidFill>
                </a:ln>
                <a:effectLst/>
              </c:spPr>
            </c:marker>
            <c:bubble3D val="0"/>
            <c:extLst>
              <c:ext xmlns:c16="http://schemas.microsoft.com/office/drawing/2014/chart" uri="{C3380CC4-5D6E-409C-BE32-E72D297353CC}">
                <c16:uniqueId val="{00000002-B9E2-6D4E-A5DC-8FEA2689B5EA}"/>
              </c:ext>
            </c:extLst>
          </c:dPt>
          <c:dPt>
            <c:idx val="3"/>
            <c:marker>
              <c:symbol val="circle"/>
              <c:size val="5"/>
              <c:spPr>
                <a:solidFill>
                  <a:schemeClr val="accent1">
                    <a:lumMod val="50000"/>
                  </a:schemeClr>
                </a:solidFill>
                <a:ln w="127000">
                  <a:solidFill>
                    <a:schemeClr val="accent1"/>
                  </a:solidFill>
                </a:ln>
                <a:effectLst/>
              </c:spPr>
            </c:marker>
            <c:bubble3D val="0"/>
            <c:extLst>
              <c:ext xmlns:c16="http://schemas.microsoft.com/office/drawing/2014/chart" uri="{C3380CC4-5D6E-409C-BE32-E72D297353CC}">
                <c16:uniqueId val="{00000003-B9E2-6D4E-A5DC-8FEA2689B5EA}"/>
              </c:ext>
            </c:extLst>
          </c:dPt>
          <c:dPt>
            <c:idx val="4"/>
            <c:marker>
              <c:symbol val="circle"/>
              <c:size val="5"/>
              <c:spPr>
                <a:solidFill>
                  <a:schemeClr val="accent1">
                    <a:lumMod val="50000"/>
                  </a:schemeClr>
                </a:solidFill>
                <a:ln w="127000">
                  <a:solidFill>
                    <a:schemeClr val="accent1"/>
                  </a:solidFill>
                </a:ln>
                <a:effectLst/>
              </c:spPr>
            </c:marker>
            <c:bubble3D val="0"/>
            <c:extLst>
              <c:ext xmlns:c16="http://schemas.microsoft.com/office/drawing/2014/chart" uri="{C3380CC4-5D6E-409C-BE32-E72D297353CC}">
                <c16:uniqueId val="{00000004-B9E2-6D4E-A5DC-8FEA2689B5EA}"/>
              </c:ext>
            </c:extLst>
          </c:dPt>
          <c:dPt>
            <c:idx val="6"/>
            <c:marker>
              <c:symbol val="circle"/>
              <c:size val="5"/>
              <c:spPr>
                <a:solidFill>
                  <a:schemeClr val="accent3"/>
                </a:solidFill>
                <a:ln w="127000">
                  <a:solidFill>
                    <a:schemeClr val="accent3"/>
                  </a:solidFill>
                </a:ln>
                <a:effectLst/>
              </c:spPr>
            </c:marker>
            <c:bubble3D val="0"/>
            <c:spPr>
              <a:ln w="19050" cap="rnd">
                <a:noFill/>
                <a:round/>
              </a:ln>
              <a:effectLst/>
            </c:spPr>
            <c:extLst>
              <c:ext xmlns:c16="http://schemas.microsoft.com/office/drawing/2014/chart" uri="{C3380CC4-5D6E-409C-BE32-E72D297353CC}">
                <c16:uniqueId val="{00000006-B9E2-6D4E-A5DC-8FEA2689B5EA}"/>
              </c:ext>
            </c:extLst>
          </c:dPt>
          <c:dPt>
            <c:idx val="7"/>
            <c:marker>
              <c:symbol val="circle"/>
              <c:size val="5"/>
              <c:spPr>
                <a:solidFill>
                  <a:schemeClr val="accent3"/>
                </a:solidFill>
                <a:ln w="127000">
                  <a:solidFill>
                    <a:schemeClr val="accent3"/>
                  </a:solidFill>
                </a:ln>
                <a:effectLst/>
              </c:spPr>
            </c:marker>
            <c:bubble3D val="0"/>
            <c:spPr>
              <a:ln w="19050" cap="rnd">
                <a:noFill/>
                <a:round/>
              </a:ln>
              <a:effectLst/>
            </c:spPr>
            <c:extLst>
              <c:ext xmlns:c16="http://schemas.microsoft.com/office/drawing/2014/chart" uri="{C3380CC4-5D6E-409C-BE32-E72D297353CC}">
                <c16:uniqueId val="{00000008-B9E2-6D4E-A5DC-8FEA2689B5EA}"/>
              </c:ext>
            </c:extLst>
          </c:dPt>
          <c:dLbls>
            <c:dLbl>
              <c:idx val="0"/>
              <c:layout>
                <c:manualLayout>
                  <c:x val="0.10484006319076167"/>
                  <c:y val="-1.8186392073502554E-2"/>
                </c:manualLayout>
              </c:layout>
              <c:tx>
                <c:rich>
                  <a:bodyPr rot="0" spcFirstLastPara="1" vertOverflow="ellipsis" vert="horz" wrap="square" anchor="ctr" anchorCtr="1"/>
                  <a:lstStyle/>
                  <a:p>
                    <a:pPr algn="ctr" rtl="0">
                      <a:defRPr sz="1600" b="0" i="0" u="none" strike="noStrike" kern="1200" baseline="0">
                        <a:solidFill>
                          <a:schemeClr val="tx1"/>
                        </a:solidFill>
                        <a:latin typeface="+mn-lt"/>
                        <a:ea typeface="+mn-ea"/>
                        <a:cs typeface="+mn-cs"/>
                      </a:defRPr>
                    </a:pPr>
                    <a:r>
                      <a:rPr lang="en-US" err="1"/>
                      <a:t>Giraph</a:t>
                    </a:r>
                    <a:r>
                      <a:rPr lang="en-US"/>
                      <a:t>, 2015, Real-world</a:t>
                    </a:r>
                  </a:p>
                </c:rich>
              </c:tx>
              <c:spPr>
                <a:noFill/>
                <a:ln>
                  <a:noFill/>
                </a:ln>
                <a:effectLst/>
              </c:spPr>
              <c:txPr>
                <a:bodyPr rot="0" spcFirstLastPara="1" vertOverflow="ellipsis" vert="horz" wrap="square" anchor="ctr" anchorCtr="1"/>
                <a:lstStyle/>
                <a:p>
                  <a:pPr algn="ctr" rtl="0">
                    <a:defRPr sz="1600" b="0" i="0" u="none" strike="noStrike" kern="1200" baseline="0">
                      <a:solidFill>
                        <a:schemeClr val="tx1"/>
                      </a:solidFill>
                      <a:latin typeface="+mn-lt"/>
                      <a:ea typeface="+mn-ea"/>
                      <a:cs typeface="+mn-cs"/>
                    </a:defRPr>
                  </a:pPr>
                  <a:endParaRPr lang="zh-CN"/>
                </a:p>
              </c:txPr>
              <c:showLegendKey val="0"/>
              <c:showVal val="1"/>
              <c:showCatName val="0"/>
              <c:showSerName val="0"/>
              <c:showPercent val="0"/>
              <c:showBubbleSize val="0"/>
              <c:extLst>
                <c:ext xmlns:c15="http://schemas.microsoft.com/office/drawing/2012/chart" uri="{CE6537A1-D6FC-4f65-9D91-7224C49458BB}">
                  <c15:layout>
                    <c:manualLayout>
                      <c:w val="0.4689710872561349"/>
                      <c:h val="6.9351850558870262E-2"/>
                    </c:manualLayout>
                  </c15:layout>
                  <c15:showDataLabelsRange val="0"/>
                </c:ext>
                <c:ext xmlns:c16="http://schemas.microsoft.com/office/drawing/2014/chart" uri="{C3380CC4-5D6E-409C-BE32-E72D297353CC}">
                  <c16:uniqueId val="{00000000-B9E2-6D4E-A5DC-8FEA2689B5EA}"/>
                </c:ext>
              </c:extLst>
            </c:dLbl>
            <c:dLbl>
              <c:idx val="1"/>
              <c:layout>
                <c:manualLayout>
                  <c:x val="-1.3329540478369947E-2"/>
                  <c:y val="7.8713909574085611E-2"/>
                </c:manualLayout>
              </c:layout>
              <c:tx>
                <c:rich>
                  <a:bodyPr/>
                  <a:lstStyle/>
                  <a:p>
                    <a:r>
                      <a:rPr lang="en-US"/>
                      <a:t>GraM, 2015, Synthetic</a:t>
                    </a:r>
                  </a:p>
                </c:rich>
              </c:tx>
              <c:showLegendKey val="0"/>
              <c:showVal val="1"/>
              <c:showCatName val="0"/>
              <c:showSerName val="0"/>
              <c:showPercent val="0"/>
              <c:showBubbleSize val="0"/>
              <c:extLst>
                <c:ext xmlns:c15="http://schemas.microsoft.com/office/drawing/2012/chart" uri="{CE6537A1-D6FC-4f65-9D91-7224C49458BB}">
                  <c15:layout>
                    <c:manualLayout>
                      <c:w val="0.4596160262822252"/>
                      <c:h val="7.3981504311290802E-2"/>
                    </c:manualLayout>
                  </c15:layout>
                  <c15:showDataLabelsRange val="0"/>
                </c:ext>
                <c:ext xmlns:c16="http://schemas.microsoft.com/office/drawing/2014/chart" uri="{C3380CC4-5D6E-409C-BE32-E72D297353CC}">
                  <c16:uniqueId val="{00000001-B9E2-6D4E-A5DC-8FEA2689B5EA}"/>
                </c:ext>
              </c:extLst>
            </c:dLbl>
            <c:dLbl>
              <c:idx val="2"/>
              <c:layout>
                <c:manualLayout>
                  <c:x val="5.6051641627688706E-2"/>
                  <c:y val="-8.4007592357038363E-2"/>
                </c:manualLayout>
              </c:layout>
              <c:tx>
                <c:rich>
                  <a:bodyPr/>
                  <a:lstStyle/>
                  <a:p>
                    <a:r>
                      <a:rPr lang="en-US"/>
                      <a:t>Chaos, 2015, Synthetic</a:t>
                    </a:r>
                  </a:p>
                </c:rich>
              </c:tx>
              <c:showLegendKey val="0"/>
              <c:showVal val="1"/>
              <c:showCatName val="0"/>
              <c:showSerName val="0"/>
              <c:showPercent val="0"/>
              <c:showBubbleSize val="0"/>
              <c:extLst>
                <c:ext xmlns:c15="http://schemas.microsoft.com/office/drawing/2012/chart" uri="{CE6537A1-D6FC-4f65-9D91-7224C49458BB}">
                  <c15:layout>
                    <c:manualLayout>
                      <c:w val="0.43267339236313146"/>
                      <c:h val="8.324081181613191E-2"/>
                    </c:manualLayout>
                  </c15:layout>
                  <c15:showDataLabelsRange val="0"/>
                </c:ext>
                <c:ext xmlns:c16="http://schemas.microsoft.com/office/drawing/2014/chart" uri="{C3380CC4-5D6E-409C-BE32-E72D297353CC}">
                  <c16:uniqueId val="{00000002-B9E2-6D4E-A5DC-8FEA2689B5EA}"/>
                </c:ext>
              </c:extLst>
            </c:dLbl>
            <c:dLbl>
              <c:idx val="3"/>
              <c:layout>
                <c:manualLayout>
                  <c:x val="9.4262863436629096E-2"/>
                  <c:y val="-6.4160606654921459E-2"/>
                </c:manualLayout>
              </c:layout>
              <c:tx>
                <c:rich>
                  <a:bodyPr/>
                  <a:lstStyle/>
                  <a:p>
                    <a:r>
                      <a:rPr lang="en-US" sz="1600"/>
                      <a:t>G-Store, 2016</a:t>
                    </a:r>
                    <a:r>
                      <a:rPr lang="en-US" altLang="zh-CN" sz="1600"/>
                      <a:t>, </a:t>
                    </a:r>
                    <a:r>
                      <a:rPr lang="en-US" altLang="zh-CN" sz="1600" b="0" i="0" u="none" strike="noStrike" kern="1200" baseline="0">
                        <a:solidFill>
                          <a:sysClr val="windowText" lastClr="000000"/>
                        </a:solidFill>
                      </a:rPr>
                      <a:t>Synthetic</a:t>
                    </a:r>
                    <a:endParaRPr lang="en-US" sz="1600"/>
                  </a:p>
                </c:rich>
              </c:tx>
              <c:showLegendKey val="0"/>
              <c:showVal val="1"/>
              <c:showCatName val="0"/>
              <c:showSerName val="0"/>
              <c:showPercent val="0"/>
              <c:showBubbleSize val="0"/>
              <c:extLst>
                <c:ext xmlns:c15="http://schemas.microsoft.com/office/drawing/2012/chart" uri="{CE6537A1-D6FC-4f65-9D91-7224C49458BB}">
                  <c15:layout>
                    <c:manualLayout>
                      <c:w val="0.45663379991402286"/>
                      <c:h val="0.11555564077655128"/>
                    </c:manualLayout>
                  </c15:layout>
                  <c15:showDataLabelsRange val="0"/>
                </c:ext>
                <c:ext xmlns:c16="http://schemas.microsoft.com/office/drawing/2014/chart" uri="{C3380CC4-5D6E-409C-BE32-E72D297353CC}">
                  <c16:uniqueId val="{00000003-B9E2-6D4E-A5DC-8FEA2689B5EA}"/>
                </c:ext>
              </c:extLst>
            </c:dLbl>
            <c:dLbl>
              <c:idx val="4"/>
              <c:layout>
                <c:manualLayout>
                  <c:x val="6.802209599215378E-2"/>
                  <c:y val="2.215170416402059E-2"/>
                </c:manualLayout>
              </c:layout>
              <c:tx>
                <c:rich>
                  <a:bodyPr/>
                  <a:lstStyle/>
                  <a:p>
                    <a:r>
                      <a:rPr lang="en-US"/>
                      <a:t>Graphene, 2017, Synthetic</a:t>
                    </a:r>
                  </a:p>
                </c:rich>
              </c:tx>
              <c:showLegendKey val="0"/>
              <c:showVal val="1"/>
              <c:showCatName val="0"/>
              <c:showSerName val="0"/>
              <c:showPercent val="0"/>
              <c:showBubbleSize val="0"/>
              <c:extLst>
                <c:ext xmlns:c15="http://schemas.microsoft.com/office/drawing/2012/chart" uri="{CE6537A1-D6FC-4f65-9D91-7224C49458BB}">
                  <c15:layout>
                    <c:manualLayout>
                      <c:w val="0.49527445138606557"/>
                      <c:h val="9.7129564652480002E-2"/>
                    </c:manualLayout>
                  </c15:layout>
                  <c15:showDataLabelsRange val="0"/>
                </c:ext>
                <c:ext xmlns:c16="http://schemas.microsoft.com/office/drawing/2014/chart" uri="{C3380CC4-5D6E-409C-BE32-E72D297353CC}">
                  <c16:uniqueId val="{00000004-B9E2-6D4E-A5DC-8FEA2689B5EA}"/>
                </c:ext>
              </c:extLst>
            </c:dLbl>
            <c:dLbl>
              <c:idx val="5"/>
              <c:layout>
                <c:manualLayout>
                  <c:x val="6.9351660525145145E-2"/>
                  <c:y val="-5.3904734551998207E-2"/>
                </c:manualLayout>
              </c:layout>
              <c:tx>
                <c:rich>
                  <a:bodyPr/>
                  <a:lstStyle/>
                  <a:p>
                    <a:r>
                      <a:rPr lang="en-US"/>
                      <a:t>Mosaic, 2017, Synthetic</a:t>
                    </a:r>
                  </a:p>
                </c:rich>
              </c:tx>
              <c:showLegendKey val="0"/>
              <c:showVal val="1"/>
              <c:showCatName val="0"/>
              <c:showSerName val="0"/>
              <c:showPercent val="0"/>
              <c:showBubbleSize val="0"/>
              <c:extLst>
                <c:ext xmlns:c15="http://schemas.microsoft.com/office/drawing/2012/chart" uri="{CE6537A1-D6FC-4f65-9D91-7224C49458BB}">
                  <c15:layout>
                    <c:manualLayout>
                      <c:w val="0.44991691132828709"/>
                      <c:h val="8.787046556855245E-2"/>
                    </c:manualLayout>
                  </c15:layout>
                  <c15:showDataLabelsRange val="0"/>
                </c:ext>
                <c:ext xmlns:c16="http://schemas.microsoft.com/office/drawing/2014/chart" uri="{C3380CC4-5D6E-409C-BE32-E72D297353CC}">
                  <c16:uniqueId val="{00000009-B9E2-6D4E-A5DC-8FEA2689B5EA}"/>
                </c:ext>
              </c:extLst>
            </c:dLbl>
            <c:dLbl>
              <c:idx val="6"/>
              <c:layout>
                <c:manualLayout>
                  <c:x val="-0.1982505365365099"/>
                  <c:y val="8.9154651027317205E-2"/>
                </c:manualLayout>
              </c:layout>
              <c:tx>
                <c:rich>
                  <a:bodyPr/>
                  <a:lstStyle/>
                  <a:p>
                    <a:r>
                      <a:rPr lang="en-US"/>
                      <a:t>ShenTu, Real-world</a:t>
                    </a:r>
                  </a:p>
                </c:rich>
              </c:tx>
              <c:showLegendKey val="0"/>
              <c:showVal val="1"/>
              <c:showCatName val="0"/>
              <c:showSerName val="0"/>
              <c:showPercent val="0"/>
              <c:showBubbleSize val="0"/>
              <c:extLst>
                <c:ext xmlns:c15="http://schemas.microsoft.com/office/drawing/2012/chart" uri="{CE6537A1-D6FC-4f65-9D91-7224C49458BB}">
                  <c15:layout>
                    <c:manualLayout>
                      <c:w val="0.36421357515274227"/>
                      <c:h val="7.8610949642797801E-2"/>
                    </c:manualLayout>
                  </c15:layout>
                  <c15:showDataLabelsRange val="0"/>
                </c:ext>
                <c:ext xmlns:c16="http://schemas.microsoft.com/office/drawing/2014/chart" uri="{C3380CC4-5D6E-409C-BE32-E72D297353CC}">
                  <c16:uniqueId val="{00000006-B9E2-6D4E-A5DC-8FEA2689B5EA}"/>
                </c:ext>
              </c:extLst>
            </c:dLbl>
            <c:dLbl>
              <c:idx val="7"/>
              <c:layout>
                <c:manualLayout>
                  <c:x val="-5.5489638198455828E-4"/>
                  <c:y val="7.0372696193379589E-2"/>
                </c:manualLayout>
              </c:layout>
              <c:tx>
                <c:rich>
                  <a:bodyPr/>
                  <a:lstStyle/>
                  <a:p>
                    <a:r>
                      <a:rPr lang="en-US" altLang="zh-CN" err="1"/>
                      <a:t>ShenTu</a:t>
                    </a:r>
                    <a:r>
                      <a:rPr lang="en-US" altLang="zh-CN"/>
                      <a:t>, Synthetic</a:t>
                    </a:r>
                    <a:endParaRPr lang="en-US"/>
                  </a:p>
                </c:rich>
              </c:tx>
              <c:showLegendKey val="0"/>
              <c:showVal val="1"/>
              <c:showCatName val="0"/>
              <c:showSerName val="0"/>
              <c:showPercent val="0"/>
              <c:showBubbleSize val="0"/>
              <c:extLst>
                <c:ext xmlns:c15="http://schemas.microsoft.com/office/drawing/2012/chart" uri="{CE6537A1-D6FC-4f65-9D91-7224C49458BB}">
                  <c15:layout>
                    <c:manualLayout>
                      <c:w val="0.34755738986217977"/>
                      <c:h val="7.9358138617831697E-2"/>
                    </c:manualLayout>
                  </c15:layout>
                  <c15:showDataLabelsRange val="0"/>
                </c:ext>
                <c:ext xmlns:c16="http://schemas.microsoft.com/office/drawing/2014/chart" uri="{C3380CC4-5D6E-409C-BE32-E72D297353CC}">
                  <c16:uniqueId val="{00000008-B9E2-6D4E-A5DC-8FEA2689B5EA}"/>
                </c:ext>
              </c:extLst>
            </c:dLbl>
            <c:spPr>
              <a:noFill/>
              <a:ln>
                <a:noFill/>
              </a:ln>
              <a:effectLst/>
            </c:spPr>
            <c:txPr>
              <a:bodyPr rot="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12700" cap="flat" cmpd="sng" algn="ctr">
                      <a:solidFill>
                        <a:schemeClr val="tx1">
                          <a:lumMod val="35000"/>
                          <a:lumOff val="65000"/>
                        </a:schemeClr>
                      </a:solidFill>
                      <a:round/>
                      <a:tailEnd w="lg" len="lg"/>
                    </a:ln>
                    <a:effectLst/>
                  </c:spPr>
                </c15:leaderLines>
              </c:ext>
            </c:extLst>
          </c:dLbls>
          <c:xVal>
            <c:numRef>
              <c:f>system_cmp!$C$15:$C$22</c:f>
              <c:numCache>
                <c:formatCode>General</c:formatCode>
                <c:ptCount val="8"/>
                <c:pt idx="0">
                  <c:v>1</c:v>
                </c:pt>
                <c:pt idx="1">
                  <c:v>1.2</c:v>
                </c:pt>
                <c:pt idx="2">
                  <c:v>1</c:v>
                </c:pt>
                <c:pt idx="3">
                  <c:v>1</c:v>
                </c:pt>
                <c:pt idx="4">
                  <c:v>1</c:v>
                </c:pt>
                <c:pt idx="5">
                  <c:v>1</c:v>
                </c:pt>
                <c:pt idx="6">
                  <c:v>12</c:v>
                </c:pt>
                <c:pt idx="7">
                  <c:v>70</c:v>
                </c:pt>
              </c:numCache>
            </c:numRef>
          </c:xVal>
          <c:yVal>
            <c:numRef>
              <c:f>system_cmp!$D$15:$D$22</c:f>
              <c:numCache>
                <c:formatCode>General</c:formatCode>
                <c:ptCount val="8"/>
                <c:pt idx="0">
                  <c:v>180</c:v>
                </c:pt>
                <c:pt idx="1">
                  <c:v>140</c:v>
                </c:pt>
                <c:pt idx="2">
                  <c:v>14400</c:v>
                </c:pt>
                <c:pt idx="3">
                  <c:v>4214</c:v>
                </c:pt>
                <c:pt idx="4">
                  <c:v>1200</c:v>
                </c:pt>
                <c:pt idx="5">
                  <c:v>1247</c:v>
                </c:pt>
                <c:pt idx="6">
                  <c:v>8.5</c:v>
                </c:pt>
                <c:pt idx="7">
                  <c:v>35.700000000000003</c:v>
                </c:pt>
              </c:numCache>
            </c:numRef>
          </c:yVal>
          <c:smooth val="0"/>
          <c:extLst>
            <c:ext xmlns:c16="http://schemas.microsoft.com/office/drawing/2014/chart" uri="{C3380CC4-5D6E-409C-BE32-E72D297353CC}">
              <c16:uniqueId val="{0000000A-B9E2-6D4E-A5DC-8FEA2689B5EA}"/>
            </c:ext>
          </c:extLst>
        </c:ser>
        <c:dLbls>
          <c:showLegendKey val="0"/>
          <c:showVal val="0"/>
          <c:showCatName val="0"/>
          <c:showSerName val="0"/>
          <c:showPercent val="0"/>
          <c:showBubbleSize val="0"/>
        </c:dLbls>
        <c:axId val="246336528"/>
        <c:axId val="209246704"/>
      </c:scatterChart>
      <c:valAx>
        <c:axId val="246336528"/>
        <c:scaling>
          <c:logBase val="2"/>
          <c:orientation val="minMax"/>
        </c:scaling>
        <c:delete val="0"/>
        <c:axPos val="b"/>
        <c:title>
          <c:tx>
            <c:rich>
              <a:bodyPr rot="0" spcFirstLastPara="1" vertOverflow="ellipsis" vert="horz" wrap="square" anchor="ctr" anchorCtr="1"/>
              <a:lstStyle/>
              <a:p>
                <a:pPr>
                  <a:defRPr sz="2000" b="0" i="0" u="none" strike="noStrike" kern="1200" baseline="0">
                    <a:solidFill>
                      <a:schemeClr val="tx1"/>
                    </a:solidFill>
                    <a:latin typeface="+mn-lt"/>
                    <a:ea typeface="+mn-ea"/>
                    <a:cs typeface="+mn-cs"/>
                  </a:defRPr>
                </a:pPr>
                <a:r>
                  <a:rPr lang="en-US" sz="2000"/>
                  <a:t>Edge number</a:t>
                </a:r>
                <a:r>
                  <a:rPr lang="zh-CN" sz="2000"/>
                  <a:t> </a:t>
                </a:r>
                <a:r>
                  <a:rPr lang="en-US" sz="2000"/>
                  <a:t>of</a:t>
                </a:r>
                <a:r>
                  <a:rPr lang="zh-CN" sz="2000"/>
                  <a:t> </a:t>
                </a:r>
                <a:r>
                  <a:rPr lang="en-US" sz="2000"/>
                  <a:t>graph</a:t>
                </a:r>
                <a:r>
                  <a:rPr lang="zh-CN" sz="2000"/>
                  <a:t> </a:t>
                </a:r>
                <a:r>
                  <a:rPr lang="en-US" sz="2000"/>
                  <a:t>(trillion)</a:t>
                </a:r>
              </a:p>
            </c:rich>
          </c:tx>
          <c:overlay val="0"/>
          <c:spPr>
            <a:noFill/>
            <a:ln>
              <a:noFill/>
            </a:ln>
            <a:effectLst/>
          </c:spPr>
          <c:txPr>
            <a:bodyPr rot="0" spcFirstLastPara="1" vertOverflow="ellipsis" vert="horz" wrap="square" anchor="ctr" anchorCtr="1"/>
            <a:lstStyle/>
            <a:p>
              <a:pPr>
                <a:defRPr sz="2000" b="0" i="0" u="none" strike="noStrike" kern="1200" baseline="0">
                  <a:solidFill>
                    <a:schemeClr val="tx1"/>
                  </a:solidFill>
                  <a:latin typeface="+mn-lt"/>
                  <a:ea typeface="+mn-ea"/>
                  <a:cs typeface="+mn-cs"/>
                </a:defRPr>
              </a:pPr>
              <a:endParaRPr lang="zh-CN"/>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zh-CN"/>
          </a:p>
        </c:txPr>
        <c:crossAx val="209246704"/>
        <c:crosses val="autoZero"/>
        <c:crossBetween val="midCat"/>
      </c:valAx>
      <c:valAx>
        <c:axId val="209246704"/>
        <c:scaling>
          <c:logBase val="10"/>
          <c:orientation val="minMax"/>
        </c:scaling>
        <c:delete val="0"/>
        <c:axPos val="l"/>
        <c:title>
          <c:tx>
            <c:rich>
              <a:bodyPr rot="-5400000" spcFirstLastPara="1" vertOverflow="ellipsis" vert="horz" wrap="square" anchor="ctr" anchorCtr="1"/>
              <a:lstStyle/>
              <a:p>
                <a:pPr>
                  <a:defRPr sz="1800" b="0" i="0" u="none" strike="noStrike" kern="1200" baseline="0">
                    <a:solidFill>
                      <a:schemeClr val="tx1"/>
                    </a:solidFill>
                    <a:latin typeface="+mn-lt"/>
                    <a:ea typeface="+mn-ea"/>
                    <a:cs typeface="+mn-cs"/>
                  </a:defRPr>
                </a:pPr>
                <a:r>
                  <a:rPr lang="en-US" sz="1800"/>
                  <a:t>Time for one PageRank Iteration(s)</a:t>
                </a:r>
              </a:p>
            </c:rich>
          </c:tx>
          <c:overlay val="0"/>
          <c:spPr>
            <a:noFill/>
            <a:ln>
              <a:noFill/>
            </a:ln>
            <a:effectLst/>
          </c:spPr>
          <c:txPr>
            <a:bodyPr rot="-5400000" spcFirstLastPara="1" vertOverflow="ellipsis" vert="horz" wrap="square" anchor="ctr" anchorCtr="1"/>
            <a:lstStyle/>
            <a:p>
              <a:pPr>
                <a:defRPr sz="1800" b="0" i="0" u="none" strike="noStrike" kern="1200" baseline="0">
                  <a:solidFill>
                    <a:schemeClr val="tx1"/>
                  </a:solidFill>
                  <a:latin typeface="+mn-lt"/>
                  <a:ea typeface="+mn-ea"/>
                  <a:cs typeface="+mn-cs"/>
                </a:defRPr>
              </a:pPr>
              <a:endParaRPr lang="zh-CN"/>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zh-CN"/>
          </a:p>
        </c:txPr>
        <c:crossAx val="246336528"/>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noFill/>
      <a:round/>
    </a:ln>
    <a:effectLst/>
  </c:spPr>
  <c:txPr>
    <a:bodyPr/>
    <a:lstStyle/>
    <a:p>
      <a:pPr>
        <a:defRPr sz="1600">
          <a:latin typeface="+mn-lt"/>
        </a:defRPr>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scatterChart>
        <c:scatterStyle val="lineMarker"/>
        <c:varyColors val="0"/>
        <c:ser>
          <c:idx val="0"/>
          <c:order val="0"/>
          <c:spPr>
            <a:ln w="19050" cap="rnd">
              <a:noFill/>
              <a:round/>
            </a:ln>
            <a:effectLst/>
          </c:spPr>
          <c:marker>
            <c:symbol val="circle"/>
            <c:size val="5"/>
            <c:spPr>
              <a:solidFill>
                <a:schemeClr val="accent1"/>
              </a:solidFill>
              <a:ln w="9525">
                <a:solidFill>
                  <a:schemeClr val="accent1"/>
                </a:solidFill>
              </a:ln>
              <a:effectLst/>
            </c:spPr>
          </c:marker>
          <c:dPt>
            <c:idx val="0"/>
            <c:marker>
              <c:symbol val="circle"/>
              <c:size val="5"/>
              <c:spPr>
                <a:solidFill>
                  <a:schemeClr val="accent5"/>
                </a:solidFill>
                <a:ln w="127000">
                  <a:solidFill>
                    <a:schemeClr val="accent5"/>
                  </a:solidFill>
                </a:ln>
                <a:effectLst/>
              </c:spPr>
            </c:marker>
            <c:bubble3D val="0"/>
            <c:extLst>
              <c:ext xmlns:c16="http://schemas.microsoft.com/office/drawing/2014/chart" uri="{C3380CC4-5D6E-409C-BE32-E72D297353CC}">
                <c16:uniqueId val="{00000000-E562-8D44-9353-474E4B246512}"/>
              </c:ext>
            </c:extLst>
          </c:dPt>
          <c:dPt>
            <c:idx val="1"/>
            <c:marker>
              <c:symbol val="circle"/>
              <c:size val="5"/>
              <c:spPr>
                <a:solidFill>
                  <a:schemeClr val="accent5"/>
                </a:solidFill>
                <a:ln w="127000">
                  <a:solidFill>
                    <a:schemeClr val="accent5"/>
                  </a:solidFill>
                </a:ln>
                <a:effectLst/>
              </c:spPr>
            </c:marker>
            <c:bubble3D val="0"/>
            <c:extLst>
              <c:ext xmlns:c16="http://schemas.microsoft.com/office/drawing/2014/chart" uri="{C3380CC4-5D6E-409C-BE32-E72D297353CC}">
                <c16:uniqueId val="{00000001-E562-8D44-9353-474E4B246512}"/>
              </c:ext>
            </c:extLst>
          </c:dPt>
          <c:dPt>
            <c:idx val="2"/>
            <c:marker>
              <c:symbol val="circle"/>
              <c:size val="5"/>
              <c:spPr>
                <a:solidFill>
                  <a:schemeClr val="accent1">
                    <a:lumMod val="75000"/>
                  </a:schemeClr>
                </a:solidFill>
                <a:ln w="127000">
                  <a:solidFill>
                    <a:schemeClr val="accent1"/>
                  </a:solidFill>
                </a:ln>
                <a:effectLst/>
              </c:spPr>
            </c:marker>
            <c:bubble3D val="0"/>
            <c:extLst>
              <c:ext xmlns:c16="http://schemas.microsoft.com/office/drawing/2014/chart" uri="{C3380CC4-5D6E-409C-BE32-E72D297353CC}">
                <c16:uniqueId val="{00000002-E562-8D44-9353-474E4B246512}"/>
              </c:ext>
            </c:extLst>
          </c:dPt>
          <c:dPt>
            <c:idx val="3"/>
            <c:marker>
              <c:symbol val="circle"/>
              <c:size val="5"/>
              <c:spPr>
                <a:solidFill>
                  <a:schemeClr val="accent1">
                    <a:lumMod val="50000"/>
                  </a:schemeClr>
                </a:solidFill>
                <a:ln w="127000">
                  <a:solidFill>
                    <a:schemeClr val="accent1"/>
                  </a:solidFill>
                </a:ln>
                <a:effectLst/>
              </c:spPr>
            </c:marker>
            <c:bubble3D val="0"/>
            <c:extLst>
              <c:ext xmlns:c16="http://schemas.microsoft.com/office/drawing/2014/chart" uri="{C3380CC4-5D6E-409C-BE32-E72D297353CC}">
                <c16:uniqueId val="{00000003-E562-8D44-9353-474E4B246512}"/>
              </c:ext>
            </c:extLst>
          </c:dPt>
          <c:dPt>
            <c:idx val="4"/>
            <c:marker>
              <c:symbol val="circle"/>
              <c:size val="5"/>
              <c:spPr>
                <a:solidFill>
                  <a:schemeClr val="accent1">
                    <a:lumMod val="50000"/>
                  </a:schemeClr>
                </a:solidFill>
                <a:ln w="127000">
                  <a:solidFill>
                    <a:schemeClr val="accent1"/>
                  </a:solidFill>
                </a:ln>
                <a:effectLst/>
              </c:spPr>
            </c:marker>
            <c:bubble3D val="0"/>
            <c:extLst>
              <c:ext xmlns:c16="http://schemas.microsoft.com/office/drawing/2014/chart" uri="{C3380CC4-5D6E-409C-BE32-E72D297353CC}">
                <c16:uniqueId val="{00000004-E562-8D44-9353-474E4B246512}"/>
              </c:ext>
            </c:extLst>
          </c:dPt>
          <c:dPt>
            <c:idx val="6"/>
            <c:marker>
              <c:symbol val="circle"/>
              <c:size val="5"/>
              <c:spPr>
                <a:solidFill>
                  <a:schemeClr val="accent3"/>
                </a:solidFill>
                <a:ln w="127000">
                  <a:solidFill>
                    <a:schemeClr val="accent3"/>
                  </a:solidFill>
                </a:ln>
                <a:effectLst/>
              </c:spPr>
            </c:marker>
            <c:bubble3D val="0"/>
            <c:spPr>
              <a:ln w="19050" cap="rnd">
                <a:noFill/>
                <a:round/>
              </a:ln>
              <a:effectLst/>
            </c:spPr>
            <c:extLst>
              <c:ext xmlns:c16="http://schemas.microsoft.com/office/drawing/2014/chart" uri="{C3380CC4-5D6E-409C-BE32-E72D297353CC}">
                <c16:uniqueId val="{00000006-E562-8D44-9353-474E4B246512}"/>
              </c:ext>
            </c:extLst>
          </c:dPt>
          <c:dPt>
            <c:idx val="7"/>
            <c:marker>
              <c:symbol val="circle"/>
              <c:size val="5"/>
              <c:spPr>
                <a:solidFill>
                  <a:schemeClr val="accent3"/>
                </a:solidFill>
                <a:ln w="127000">
                  <a:solidFill>
                    <a:schemeClr val="accent3"/>
                  </a:solidFill>
                </a:ln>
                <a:effectLst/>
              </c:spPr>
            </c:marker>
            <c:bubble3D val="0"/>
            <c:spPr>
              <a:ln w="19050" cap="rnd">
                <a:noFill/>
                <a:round/>
              </a:ln>
              <a:effectLst/>
            </c:spPr>
            <c:extLst>
              <c:ext xmlns:c16="http://schemas.microsoft.com/office/drawing/2014/chart" uri="{C3380CC4-5D6E-409C-BE32-E72D297353CC}">
                <c16:uniqueId val="{00000008-E562-8D44-9353-474E4B246512}"/>
              </c:ext>
            </c:extLst>
          </c:dPt>
          <c:dLbls>
            <c:dLbl>
              <c:idx val="0"/>
              <c:layout>
                <c:manualLayout>
                  <c:x val="0.10484006319076167"/>
                  <c:y val="-1.8186392073502554E-2"/>
                </c:manualLayout>
              </c:layout>
              <c:tx>
                <c:rich>
                  <a:bodyPr rot="0" spcFirstLastPara="1" vertOverflow="ellipsis" vert="horz" wrap="square" anchor="ctr" anchorCtr="1"/>
                  <a:lstStyle/>
                  <a:p>
                    <a:pPr algn="ctr" rtl="0">
                      <a:defRPr sz="1600" b="0" i="0" u="none" strike="noStrike" kern="1200" baseline="0">
                        <a:solidFill>
                          <a:schemeClr val="tx1"/>
                        </a:solidFill>
                        <a:latin typeface="+mn-lt"/>
                        <a:ea typeface="+mn-ea"/>
                        <a:cs typeface="+mn-cs"/>
                      </a:defRPr>
                    </a:pPr>
                    <a:r>
                      <a:rPr lang="en-US" err="1"/>
                      <a:t>Giraph</a:t>
                    </a:r>
                    <a:r>
                      <a:rPr lang="en-US"/>
                      <a:t>, 2015, Real-world</a:t>
                    </a:r>
                  </a:p>
                </c:rich>
              </c:tx>
              <c:spPr>
                <a:noFill/>
                <a:ln>
                  <a:noFill/>
                </a:ln>
                <a:effectLst/>
              </c:spPr>
              <c:txPr>
                <a:bodyPr rot="0" spcFirstLastPara="1" vertOverflow="ellipsis" vert="horz" wrap="square" anchor="ctr" anchorCtr="1"/>
                <a:lstStyle/>
                <a:p>
                  <a:pPr algn="ctr" rtl="0">
                    <a:defRPr sz="1600" b="0" i="0" u="none" strike="noStrike" kern="1200" baseline="0">
                      <a:solidFill>
                        <a:schemeClr val="tx1"/>
                      </a:solidFill>
                      <a:latin typeface="+mn-lt"/>
                      <a:ea typeface="+mn-ea"/>
                      <a:cs typeface="+mn-cs"/>
                    </a:defRPr>
                  </a:pPr>
                  <a:endParaRPr lang="zh-CN"/>
                </a:p>
              </c:txPr>
              <c:showLegendKey val="0"/>
              <c:showVal val="1"/>
              <c:showCatName val="0"/>
              <c:showSerName val="0"/>
              <c:showPercent val="0"/>
              <c:showBubbleSize val="0"/>
              <c:extLst>
                <c:ext xmlns:c15="http://schemas.microsoft.com/office/drawing/2012/chart" uri="{CE6537A1-D6FC-4f65-9D91-7224C49458BB}">
                  <c15:layout>
                    <c:manualLayout>
                      <c:w val="0.4689710872561349"/>
                      <c:h val="6.9351850558870262E-2"/>
                    </c:manualLayout>
                  </c15:layout>
                  <c15:showDataLabelsRange val="0"/>
                </c:ext>
                <c:ext xmlns:c16="http://schemas.microsoft.com/office/drawing/2014/chart" uri="{C3380CC4-5D6E-409C-BE32-E72D297353CC}">
                  <c16:uniqueId val="{00000000-E562-8D44-9353-474E4B246512}"/>
                </c:ext>
              </c:extLst>
            </c:dLbl>
            <c:dLbl>
              <c:idx val="1"/>
              <c:layout>
                <c:manualLayout>
                  <c:x val="-1.3329540478369947E-2"/>
                  <c:y val="7.8713909574085611E-2"/>
                </c:manualLayout>
              </c:layout>
              <c:tx>
                <c:rich>
                  <a:bodyPr/>
                  <a:lstStyle/>
                  <a:p>
                    <a:r>
                      <a:rPr lang="en-US"/>
                      <a:t>GraM, 2015, Synthetic</a:t>
                    </a:r>
                  </a:p>
                </c:rich>
              </c:tx>
              <c:showLegendKey val="0"/>
              <c:showVal val="1"/>
              <c:showCatName val="0"/>
              <c:showSerName val="0"/>
              <c:showPercent val="0"/>
              <c:showBubbleSize val="0"/>
              <c:extLst>
                <c:ext xmlns:c15="http://schemas.microsoft.com/office/drawing/2012/chart" uri="{CE6537A1-D6FC-4f65-9D91-7224C49458BB}">
                  <c15:layout>
                    <c:manualLayout>
                      <c:w val="0.4596160262822252"/>
                      <c:h val="7.3981504311290802E-2"/>
                    </c:manualLayout>
                  </c15:layout>
                  <c15:showDataLabelsRange val="0"/>
                </c:ext>
                <c:ext xmlns:c16="http://schemas.microsoft.com/office/drawing/2014/chart" uri="{C3380CC4-5D6E-409C-BE32-E72D297353CC}">
                  <c16:uniqueId val="{00000001-E562-8D44-9353-474E4B246512}"/>
                </c:ext>
              </c:extLst>
            </c:dLbl>
            <c:dLbl>
              <c:idx val="2"/>
              <c:layout>
                <c:manualLayout>
                  <c:x val="5.6051641627688706E-2"/>
                  <c:y val="-8.4007592357038363E-2"/>
                </c:manualLayout>
              </c:layout>
              <c:tx>
                <c:rich>
                  <a:bodyPr/>
                  <a:lstStyle/>
                  <a:p>
                    <a:r>
                      <a:rPr lang="en-US"/>
                      <a:t>Chaos, 2015, Synthetic</a:t>
                    </a:r>
                  </a:p>
                </c:rich>
              </c:tx>
              <c:showLegendKey val="0"/>
              <c:showVal val="1"/>
              <c:showCatName val="0"/>
              <c:showSerName val="0"/>
              <c:showPercent val="0"/>
              <c:showBubbleSize val="0"/>
              <c:extLst>
                <c:ext xmlns:c15="http://schemas.microsoft.com/office/drawing/2012/chart" uri="{CE6537A1-D6FC-4f65-9D91-7224C49458BB}">
                  <c15:layout>
                    <c:manualLayout>
                      <c:w val="0.43267339236313146"/>
                      <c:h val="8.324081181613191E-2"/>
                    </c:manualLayout>
                  </c15:layout>
                  <c15:showDataLabelsRange val="0"/>
                </c:ext>
                <c:ext xmlns:c16="http://schemas.microsoft.com/office/drawing/2014/chart" uri="{C3380CC4-5D6E-409C-BE32-E72D297353CC}">
                  <c16:uniqueId val="{00000002-E562-8D44-9353-474E4B246512}"/>
                </c:ext>
              </c:extLst>
            </c:dLbl>
            <c:dLbl>
              <c:idx val="3"/>
              <c:layout>
                <c:manualLayout>
                  <c:x val="9.4262863436629096E-2"/>
                  <c:y val="-6.4160606654921459E-2"/>
                </c:manualLayout>
              </c:layout>
              <c:tx>
                <c:rich>
                  <a:bodyPr/>
                  <a:lstStyle/>
                  <a:p>
                    <a:r>
                      <a:rPr lang="en-US" sz="1600"/>
                      <a:t>G-Store, 2016</a:t>
                    </a:r>
                    <a:r>
                      <a:rPr lang="en-US" altLang="zh-CN" sz="1600"/>
                      <a:t>, </a:t>
                    </a:r>
                    <a:r>
                      <a:rPr lang="en-US" altLang="zh-CN" sz="1600" b="0" i="0" u="none" strike="noStrike" kern="1200" baseline="0">
                        <a:solidFill>
                          <a:sysClr val="windowText" lastClr="000000"/>
                        </a:solidFill>
                      </a:rPr>
                      <a:t>Synthetic</a:t>
                    </a:r>
                    <a:endParaRPr lang="en-US" sz="1600"/>
                  </a:p>
                </c:rich>
              </c:tx>
              <c:showLegendKey val="0"/>
              <c:showVal val="1"/>
              <c:showCatName val="0"/>
              <c:showSerName val="0"/>
              <c:showPercent val="0"/>
              <c:showBubbleSize val="0"/>
              <c:extLst>
                <c:ext xmlns:c15="http://schemas.microsoft.com/office/drawing/2012/chart" uri="{CE6537A1-D6FC-4f65-9D91-7224C49458BB}">
                  <c15:layout>
                    <c:manualLayout>
                      <c:w val="0.45663379991402286"/>
                      <c:h val="0.11555564077655128"/>
                    </c:manualLayout>
                  </c15:layout>
                  <c15:showDataLabelsRange val="0"/>
                </c:ext>
                <c:ext xmlns:c16="http://schemas.microsoft.com/office/drawing/2014/chart" uri="{C3380CC4-5D6E-409C-BE32-E72D297353CC}">
                  <c16:uniqueId val="{00000003-E562-8D44-9353-474E4B246512}"/>
                </c:ext>
              </c:extLst>
            </c:dLbl>
            <c:dLbl>
              <c:idx val="4"/>
              <c:layout>
                <c:manualLayout>
                  <c:x val="6.802209599215378E-2"/>
                  <c:y val="2.215170416402059E-2"/>
                </c:manualLayout>
              </c:layout>
              <c:tx>
                <c:rich>
                  <a:bodyPr/>
                  <a:lstStyle/>
                  <a:p>
                    <a:r>
                      <a:rPr lang="en-US"/>
                      <a:t>Graphene, 2017, Synthetic</a:t>
                    </a:r>
                  </a:p>
                </c:rich>
              </c:tx>
              <c:showLegendKey val="0"/>
              <c:showVal val="1"/>
              <c:showCatName val="0"/>
              <c:showSerName val="0"/>
              <c:showPercent val="0"/>
              <c:showBubbleSize val="0"/>
              <c:extLst>
                <c:ext xmlns:c15="http://schemas.microsoft.com/office/drawing/2012/chart" uri="{CE6537A1-D6FC-4f65-9D91-7224C49458BB}">
                  <c15:layout>
                    <c:manualLayout>
                      <c:w val="0.49527445138606557"/>
                      <c:h val="9.7129564652480002E-2"/>
                    </c:manualLayout>
                  </c15:layout>
                  <c15:showDataLabelsRange val="0"/>
                </c:ext>
                <c:ext xmlns:c16="http://schemas.microsoft.com/office/drawing/2014/chart" uri="{C3380CC4-5D6E-409C-BE32-E72D297353CC}">
                  <c16:uniqueId val="{00000004-E562-8D44-9353-474E4B246512}"/>
                </c:ext>
              </c:extLst>
            </c:dLbl>
            <c:dLbl>
              <c:idx val="5"/>
              <c:layout>
                <c:manualLayout>
                  <c:x val="6.9351660525145145E-2"/>
                  <c:y val="-5.3904734551998207E-2"/>
                </c:manualLayout>
              </c:layout>
              <c:tx>
                <c:rich>
                  <a:bodyPr/>
                  <a:lstStyle/>
                  <a:p>
                    <a:r>
                      <a:rPr lang="en-US"/>
                      <a:t>Mosaic, 2017, Synthetic</a:t>
                    </a:r>
                  </a:p>
                </c:rich>
              </c:tx>
              <c:showLegendKey val="0"/>
              <c:showVal val="1"/>
              <c:showCatName val="0"/>
              <c:showSerName val="0"/>
              <c:showPercent val="0"/>
              <c:showBubbleSize val="0"/>
              <c:extLst>
                <c:ext xmlns:c15="http://schemas.microsoft.com/office/drawing/2012/chart" uri="{CE6537A1-D6FC-4f65-9D91-7224C49458BB}">
                  <c15:layout>
                    <c:manualLayout>
                      <c:w val="0.44991691132828709"/>
                      <c:h val="8.787046556855245E-2"/>
                    </c:manualLayout>
                  </c15:layout>
                  <c15:showDataLabelsRange val="0"/>
                </c:ext>
                <c:ext xmlns:c16="http://schemas.microsoft.com/office/drawing/2014/chart" uri="{C3380CC4-5D6E-409C-BE32-E72D297353CC}">
                  <c16:uniqueId val="{00000009-E562-8D44-9353-474E4B246512}"/>
                </c:ext>
              </c:extLst>
            </c:dLbl>
            <c:dLbl>
              <c:idx val="6"/>
              <c:layout>
                <c:manualLayout>
                  <c:x val="-0.1982505365365099"/>
                  <c:y val="8.9154651027317205E-2"/>
                </c:manualLayout>
              </c:layout>
              <c:tx>
                <c:rich>
                  <a:bodyPr/>
                  <a:lstStyle/>
                  <a:p>
                    <a:r>
                      <a:rPr lang="en-US"/>
                      <a:t>ShenTu, Real-world</a:t>
                    </a:r>
                  </a:p>
                </c:rich>
              </c:tx>
              <c:showLegendKey val="0"/>
              <c:showVal val="1"/>
              <c:showCatName val="0"/>
              <c:showSerName val="0"/>
              <c:showPercent val="0"/>
              <c:showBubbleSize val="0"/>
              <c:extLst>
                <c:ext xmlns:c15="http://schemas.microsoft.com/office/drawing/2012/chart" uri="{CE6537A1-D6FC-4f65-9D91-7224C49458BB}">
                  <c15:layout>
                    <c:manualLayout>
                      <c:w val="0.36421357515274227"/>
                      <c:h val="7.8610949642797801E-2"/>
                    </c:manualLayout>
                  </c15:layout>
                  <c15:showDataLabelsRange val="0"/>
                </c:ext>
                <c:ext xmlns:c16="http://schemas.microsoft.com/office/drawing/2014/chart" uri="{C3380CC4-5D6E-409C-BE32-E72D297353CC}">
                  <c16:uniqueId val="{00000006-E562-8D44-9353-474E4B246512}"/>
                </c:ext>
              </c:extLst>
            </c:dLbl>
            <c:dLbl>
              <c:idx val="7"/>
              <c:layout>
                <c:manualLayout>
                  <c:x val="-5.5489638198455828E-4"/>
                  <c:y val="7.0372696193379589E-2"/>
                </c:manualLayout>
              </c:layout>
              <c:tx>
                <c:rich>
                  <a:bodyPr/>
                  <a:lstStyle/>
                  <a:p>
                    <a:r>
                      <a:rPr lang="en-US" altLang="zh-CN" err="1"/>
                      <a:t>ShenTu</a:t>
                    </a:r>
                    <a:r>
                      <a:rPr lang="en-US" altLang="zh-CN"/>
                      <a:t>, Synthetic</a:t>
                    </a:r>
                    <a:endParaRPr lang="en-US"/>
                  </a:p>
                </c:rich>
              </c:tx>
              <c:showLegendKey val="0"/>
              <c:showVal val="1"/>
              <c:showCatName val="0"/>
              <c:showSerName val="0"/>
              <c:showPercent val="0"/>
              <c:showBubbleSize val="0"/>
              <c:extLst>
                <c:ext xmlns:c15="http://schemas.microsoft.com/office/drawing/2012/chart" uri="{CE6537A1-D6FC-4f65-9D91-7224C49458BB}">
                  <c15:layout>
                    <c:manualLayout>
                      <c:w val="0.34755738986217977"/>
                      <c:h val="7.9358138617831697E-2"/>
                    </c:manualLayout>
                  </c15:layout>
                  <c15:showDataLabelsRange val="0"/>
                </c:ext>
                <c:ext xmlns:c16="http://schemas.microsoft.com/office/drawing/2014/chart" uri="{C3380CC4-5D6E-409C-BE32-E72D297353CC}">
                  <c16:uniqueId val="{00000008-E562-8D44-9353-474E4B246512}"/>
                </c:ext>
              </c:extLst>
            </c:dLbl>
            <c:spPr>
              <a:noFill/>
              <a:ln>
                <a:noFill/>
              </a:ln>
              <a:effectLst/>
            </c:spPr>
            <c:txPr>
              <a:bodyPr rot="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12700" cap="flat" cmpd="sng" algn="ctr">
                      <a:solidFill>
                        <a:schemeClr val="tx1">
                          <a:lumMod val="35000"/>
                          <a:lumOff val="65000"/>
                        </a:schemeClr>
                      </a:solidFill>
                      <a:round/>
                      <a:tailEnd w="lg" len="lg"/>
                    </a:ln>
                    <a:effectLst/>
                  </c:spPr>
                </c15:leaderLines>
              </c:ext>
            </c:extLst>
          </c:dLbls>
          <c:xVal>
            <c:numRef>
              <c:f>system_cmp!$C$15:$C$22</c:f>
              <c:numCache>
                <c:formatCode>General</c:formatCode>
                <c:ptCount val="8"/>
                <c:pt idx="0">
                  <c:v>1</c:v>
                </c:pt>
                <c:pt idx="1">
                  <c:v>1.2</c:v>
                </c:pt>
                <c:pt idx="2">
                  <c:v>1</c:v>
                </c:pt>
                <c:pt idx="3">
                  <c:v>1</c:v>
                </c:pt>
                <c:pt idx="4">
                  <c:v>1</c:v>
                </c:pt>
                <c:pt idx="5">
                  <c:v>1</c:v>
                </c:pt>
                <c:pt idx="6">
                  <c:v>12</c:v>
                </c:pt>
                <c:pt idx="7">
                  <c:v>70</c:v>
                </c:pt>
              </c:numCache>
            </c:numRef>
          </c:xVal>
          <c:yVal>
            <c:numRef>
              <c:f>system_cmp!$D$15:$D$22</c:f>
              <c:numCache>
                <c:formatCode>General</c:formatCode>
                <c:ptCount val="8"/>
                <c:pt idx="0">
                  <c:v>180</c:v>
                </c:pt>
                <c:pt idx="1">
                  <c:v>140</c:v>
                </c:pt>
                <c:pt idx="2">
                  <c:v>14400</c:v>
                </c:pt>
                <c:pt idx="3">
                  <c:v>4214</c:v>
                </c:pt>
                <c:pt idx="4">
                  <c:v>1200</c:v>
                </c:pt>
                <c:pt idx="5">
                  <c:v>1247</c:v>
                </c:pt>
                <c:pt idx="6">
                  <c:v>8.5</c:v>
                </c:pt>
                <c:pt idx="7">
                  <c:v>35.700000000000003</c:v>
                </c:pt>
              </c:numCache>
            </c:numRef>
          </c:yVal>
          <c:smooth val="0"/>
          <c:extLst>
            <c:ext xmlns:c16="http://schemas.microsoft.com/office/drawing/2014/chart" uri="{C3380CC4-5D6E-409C-BE32-E72D297353CC}">
              <c16:uniqueId val="{0000000A-E562-8D44-9353-474E4B246512}"/>
            </c:ext>
          </c:extLst>
        </c:ser>
        <c:dLbls>
          <c:showLegendKey val="0"/>
          <c:showVal val="0"/>
          <c:showCatName val="0"/>
          <c:showSerName val="0"/>
          <c:showPercent val="0"/>
          <c:showBubbleSize val="0"/>
        </c:dLbls>
        <c:axId val="246336528"/>
        <c:axId val="209246704"/>
      </c:scatterChart>
      <c:valAx>
        <c:axId val="246336528"/>
        <c:scaling>
          <c:logBase val="2"/>
          <c:orientation val="minMax"/>
        </c:scaling>
        <c:delete val="0"/>
        <c:axPos val="b"/>
        <c:title>
          <c:tx>
            <c:rich>
              <a:bodyPr rot="0" spcFirstLastPara="1" vertOverflow="ellipsis" vert="horz" wrap="square" anchor="ctr" anchorCtr="1"/>
              <a:lstStyle/>
              <a:p>
                <a:pPr>
                  <a:defRPr sz="2000" b="0" i="0" u="none" strike="noStrike" kern="1200" baseline="0">
                    <a:solidFill>
                      <a:schemeClr val="tx1"/>
                    </a:solidFill>
                    <a:latin typeface="+mn-lt"/>
                    <a:ea typeface="+mn-ea"/>
                    <a:cs typeface="+mn-cs"/>
                  </a:defRPr>
                </a:pPr>
                <a:r>
                  <a:rPr lang="en-US" sz="2000"/>
                  <a:t>Edge number</a:t>
                </a:r>
                <a:r>
                  <a:rPr lang="zh-CN" sz="2000"/>
                  <a:t> </a:t>
                </a:r>
                <a:r>
                  <a:rPr lang="en-US" sz="2000"/>
                  <a:t>of</a:t>
                </a:r>
                <a:r>
                  <a:rPr lang="zh-CN" sz="2000"/>
                  <a:t> </a:t>
                </a:r>
                <a:r>
                  <a:rPr lang="en-US" sz="2000"/>
                  <a:t>graph</a:t>
                </a:r>
                <a:r>
                  <a:rPr lang="zh-CN" sz="2000"/>
                  <a:t> </a:t>
                </a:r>
                <a:r>
                  <a:rPr lang="en-US" sz="2000"/>
                  <a:t>(trillion)</a:t>
                </a:r>
              </a:p>
            </c:rich>
          </c:tx>
          <c:overlay val="0"/>
          <c:spPr>
            <a:noFill/>
            <a:ln>
              <a:noFill/>
            </a:ln>
            <a:effectLst/>
          </c:spPr>
          <c:txPr>
            <a:bodyPr rot="0" spcFirstLastPara="1" vertOverflow="ellipsis" vert="horz" wrap="square" anchor="ctr" anchorCtr="1"/>
            <a:lstStyle/>
            <a:p>
              <a:pPr>
                <a:defRPr sz="2000" b="0" i="0" u="none" strike="noStrike" kern="1200" baseline="0">
                  <a:solidFill>
                    <a:schemeClr val="tx1"/>
                  </a:solidFill>
                  <a:latin typeface="+mn-lt"/>
                  <a:ea typeface="+mn-ea"/>
                  <a:cs typeface="+mn-cs"/>
                </a:defRPr>
              </a:pPr>
              <a:endParaRPr lang="zh-CN"/>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zh-CN"/>
          </a:p>
        </c:txPr>
        <c:crossAx val="209246704"/>
        <c:crosses val="autoZero"/>
        <c:crossBetween val="midCat"/>
      </c:valAx>
      <c:valAx>
        <c:axId val="209246704"/>
        <c:scaling>
          <c:logBase val="10"/>
          <c:orientation val="minMax"/>
        </c:scaling>
        <c:delete val="0"/>
        <c:axPos val="l"/>
        <c:title>
          <c:tx>
            <c:rich>
              <a:bodyPr rot="-5400000" spcFirstLastPara="1" vertOverflow="ellipsis" vert="horz" wrap="square" anchor="ctr" anchorCtr="1"/>
              <a:lstStyle/>
              <a:p>
                <a:pPr>
                  <a:defRPr sz="1800" b="0" i="0" u="none" strike="noStrike" kern="1200" baseline="0">
                    <a:solidFill>
                      <a:schemeClr val="tx1"/>
                    </a:solidFill>
                    <a:latin typeface="+mn-lt"/>
                    <a:ea typeface="+mn-ea"/>
                    <a:cs typeface="+mn-cs"/>
                  </a:defRPr>
                </a:pPr>
                <a:r>
                  <a:rPr lang="en-US" sz="1800"/>
                  <a:t>Time for one PageRank Iteration(s)</a:t>
                </a:r>
              </a:p>
            </c:rich>
          </c:tx>
          <c:overlay val="0"/>
          <c:spPr>
            <a:noFill/>
            <a:ln>
              <a:noFill/>
            </a:ln>
            <a:effectLst/>
          </c:spPr>
          <c:txPr>
            <a:bodyPr rot="-5400000" spcFirstLastPara="1" vertOverflow="ellipsis" vert="horz" wrap="square" anchor="ctr" anchorCtr="1"/>
            <a:lstStyle/>
            <a:p>
              <a:pPr>
                <a:defRPr sz="1800" b="0" i="0" u="none" strike="noStrike" kern="1200" baseline="0">
                  <a:solidFill>
                    <a:schemeClr val="tx1"/>
                  </a:solidFill>
                  <a:latin typeface="+mn-lt"/>
                  <a:ea typeface="+mn-ea"/>
                  <a:cs typeface="+mn-cs"/>
                </a:defRPr>
              </a:pPr>
              <a:endParaRPr lang="zh-CN"/>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zh-CN"/>
          </a:p>
        </c:txPr>
        <c:crossAx val="246336528"/>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noFill/>
      <a:round/>
    </a:ln>
    <a:effectLst/>
  </c:spPr>
  <c:txPr>
    <a:bodyPr/>
    <a:lstStyle/>
    <a:p>
      <a:pPr>
        <a:defRPr sz="1600">
          <a:latin typeface="+mn-lt"/>
        </a:defRPr>
      </a:pPr>
      <a:endParaRPr lang="zh-CN"/>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MPE</c:v>
                </c:pt>
              </c:strCache>
            </c:strRef>
          </c:tx>
          <c:spPr>
            <a:solidFill>
              <a:srgbClr val="548235">
                <a:alpha val="85000"/>
              </a:srgb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600" b="1" i="0" u="none" strike="noStrike" kern="1200" baseline="0">
                    <a:solidFill>
                      <a:schemeClr val="tx1"/>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c:f>
              <c:strCache>
                <c:ptCount val="1"/>
                <c:pt idx="0">
                  <c:v>Memory bandwidth (GB/s)</c:v>
                </c:pt>
              </c:strCache>
            </c:strRef>
          </c:cat>
          <c:val>
            <c:numRef>
              <c:f>Sheet1!$B$2</c:f>
              <c:numCache>
                <c:formatCode>General</c:formatCode>
                <c:ptCount val="1"/>
                <c:pt idx="0">
                  <c:v>1.0900000000000001</c:v>
                </c:pt>
              </c:numCache>
            </c:numRef>
          </c:val>
          <c:extLst>
            <c:ext xmlns:c16="http://schemas.microsoft.com/office/drawing/2014/chart" uri="{C3380CC4-5D6E-409C-BE32-E72D297353CC}">
              <c16:uniqueId val="{00000000-0964-1949-A970-CEF4DD59A4FC}"/>
            </c:ext>
          </c:extLst>
        </c:ser>
        <c:ser>
          <c:idx val="1"/>
          <c:order val="1"/>
          <c:tx>
            <c:v>CPE-atomic</c:v>
          </c:tx>
          <c:spPr>
            <a:solidFill>
              <a:schemeClr val="accent1">
                <a:lumMod val="75000"/>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600" b="1" i="0" u="none" strike="noStrike" kern="1200" baseline="0">
                    <a:solidFill>
                      <a:schemeClr val="tx1"/>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c:f>
              <c:strCache>
                <c:ptCount val="1"/>
                <c:pt idx="0">
                  <c:v>Memory bandwidth (GB/s)</c:v>
                </c:pt>
              </c:strCache>
            </c:strRef>
          </c:cat>
          <c:val>
            <c:numRef>
              <c:f>Sheet1!$C$2</c:f>
              <c:numCache>
                <c:formatCode>General</c:formatCode>
                <c:ptCount val="1"/>
                <c:pt idx="0">
                  <c:v>0.42</c:v>
                </c:pt>
              </c:numCache>
            </c:numRef>
          </c:val>
          <c:extLst>
            <c:ext xmlns:c16="http://schemas.microsoft.com/office/drawing/2014/chart" uri="{C3380CC4-5D6E-409C-BE32-E72D297353CC}">
              <c16:uniqueId val="{00000001-0964-1949-A970-CEF4DD59A4FC}"/>
            </c:ext>
          </c:extLst>
        </c:ser>
        <c:ser>
          <c:idx val="2"/>
          <c:order val="2"/>
          <c:tx>
            <c:strRef>
              <c:f>Sheet1!$D$1</c:f>
              <c:strCache>
                <c:ptCount val="1"/>
                <c:pt idx="0">
                  <c:v>On-chip sorting</c:v>
                </c:pt>
              </c:strCache>
            </c:strRef>
          </c:tx>
          <c:spPr>
            <a:solidFill>
              <a:srgbClr val="F4B183"/>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800" b="1" i="0" u="none" strike="noStrike" kern="1200" baseline="0">
                    <a:solidFill>
                      <a:schemeClr val="tx1"/>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c:f>
              <c:strCache>
                <c:ptCount val="1"/>
                <c:pt idx="0">
                  <c:v>Memory bandwidth (GB/s)</c:v>
                </c:pt>
              </c:strCache>
            </c:strRef>
          </c:cat>
          <c:val>
            <c:numRef>
              <c:f>Sheet1!$D$2</c:f>
              <c:numCache>
                <c:formatCode>General</c:formatCode>
                <c:ptCount val="1"/>
                <c:pt idx="0">
                  <c:v>9.8000000000000007</c:v>
                </c:pt>
              </c:numCache>
            </c:numRef>
          </c:val>
          <c:extLst>
            <c:ext xmlns:c16="http://schemas.microsoft.com/office/drawing/2014/chart" uri="{C3380CC4-5D6E-409C-BE32-E72D297353CC}">
              <c16:uniqueId val="{00000002-0964-1949-A970-CEF4DD59A4FC}"/>
            </c:ext>
          </c:extLst>
        </c:ser>
        <c:dLbls>
          <c:dLblPos val="outEnd"/>
          <c:showLegendKey val="0"/>
          <c:showVal val="1"/>
          <c:showCatName val="0"/>
          <c:showSerName val="0"/>
          <c:showPercent val="0"/>
          <c:showBubbleSize val="0"/>
        </c:dLbls>
        <c:gapWidth val="65"/>
        <c:axId val="-985749296"/>
        <c:axId val="-986078496"/>
      </c:barChart>
      <c:catAx>
        <c:axId val="-985749296"/>
        <c:scaling>
          <c:orientation val="minMax"/>
        </c:scaling>
        <c:delete val="0"/>
        <c:axPos val="b"/>
        <c:numFmt formatCode="General" sourceLinked="1"/>
        <c:majorTickMark val="none"/>
        <c:minorTickMark val="none"/>
        <c:tickLblPos val="nextTo"/>
        <c:spPr>
          <a:noFill/>
          <a:ln w="19050" cap="flat" cmpd="sng" algn="ctr">
            <a:solidFill>
              <a:schemeClr val="dk1">
                <a:lumMod val="75000"/>
                <a:lumOff val="25000"/>
              </a:schemeClr>
            </a:solidFill>
            <a:round/>
          </a:ln>
          <a:effectLst/>
        </c:spPr>
        <c:txPr>
          <a:bodyPr rot="-60000000" spcFirstLastPara="1" vertOverflow="ellipsis" vert="horz" wrap="square" anchor="ctr" anchorCtr="1"/>
          <a:lstStyle/>
          <a:p>
            <a:pPr>
              <a:defRPr sz="1800" b="0" i="0" u="none" strike="noStrike" kern="1200" cap="none" baseline="0">
                <a:solidFill>
                  <a:schemeClr val="tx1"/>
                </a:solidFill>
                <a:latin typeface="+mn-lt"/>
                <a:ea typeface="+mn-ea"/>
                <a:cs typeface="+mn-cs"/>
              </a:defRPr>
            </a:pPr>
            <a:endParaRPr lang="zh-CN"/>
          </a:p>
        </c:txPr>
        <c:crossAx val="-986078496"/>
        <c:crosses val="autoZero"/>
        <c:auto val="1"/>
        <c:lblAlgn val="ctr"/>
        <c:lblOffset val="100"/>
        <c:noMultiLvlLbl val="0"/>
      </c:catAx>
      <c:valAx>
        <c:axId val="-986078496"/>
        <c:scaling>
          <c:orientation val="minMax"/>
        </c:scaling>
        <c:delete val="1"/>
        <c:axPos val="l"/>
        <c:numFmt formatCode="General" sourceLinked="1"/>
        <c:majorTickMark val="none"/>
        <c:minorTickMark val="none"/>
        <c:tickLblPos val="nextTo"/>
        <c:crossAx val="-985749296"/>
        <c:crosses val="autoZero"/>
        <c:crossBetween val="between"/>
      </c:valAx>
      <c:spPr>
        <a:noFill/>
        <a:ln>
          <a:noFill/>
        </a:ln>
        <a:effectLst/>
      </c:spPr>
    </c:plotArea>
    <c:legend>
      <c:legendPos val="b"/>
      <c:overlay val="0"/>
      <c:spPr>
        <a:solidFill>
          <a:schemeClr val="bg1"/>
        </a:solidFill>
        <a:ln>
          <a:noFill/>
        </a:ln>
        <a:effectLst/>
      </c:spPr>
      <c:txPr>
        <a:bodyPr rot="0" spcFirstLastPara="1" vertOverflow="ellipsis" vert="horz" wrap="square" anchor="ctr" anchorCtr="1"/>
        <a:lstStyle/>
        <a:p>
          <a:pPr>
            <a:defRPr sz="1800" b="0" i="0" u="none" strike="noStrike" kern="1200" baseline="0">
              <a:solidFill>
                <a:schemeClr val="tx1"/>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noFill/>
      <a:round/>
    </a:ln>
    <a:effectLst/>
  </c:spPr>
  <c:txPr>
    <a:bodyPr/>
    <a:lstStyle/>
    <a:p>
      <a:pPr>
        <a:defRPr sz="1800">
          <a:solidFill>
            <a:schemeClr val="tx1"/>
          </a:solidFill>
          <a:latin typeface="+mn-lt"/>
        </a:defRPr>
      </a:pPr>
      <a:endParaRPr lang="zh-CN"/>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400" b="1" i="0" u="none" strike="noStrike" kern="1200" spc="0" baseline="0">
                <a:solidFill>
                  <a:schemeClr val="tx1"/>
                </a:solidFill>
                <a:latin typeface="+mn-lt"/>
                <a:ea typeface="+mn-ea"/>
                <a:cs typeface="+mn-cs"/>
              </a:defRPr>
            </a:pPr>
            <a:r>
              <a:rPr lang="en-US" sz="2400" b="1"/>
              <a:t>Weak Scaling</a:t>
            </a:r>
          </a:p>
        </c:rich>
      </c:tx>
      <c:layout>
        <c:manualLayout>
          <c:xMode val="edge"/>
          <c:yMode val="edge"/>
          <c:x val="0.37465294736643501"/>
          <c:y val="3.4464723616106897E-2"/>
        </c:manualLayout>
      </c:layout>
      <c:overlay val="0"/>
      <c:spPr>
        <a:noFill/>
        <a:ln>
          <a:noFill/>
        </a:ln>
        <a:effectLst/>
      </c:spPr>
      <c:txPr>
        <a:bodyPr rot="0" spcFirstLastPara="1" vertOverflow="ellipsis" vert="horz" wrap="square" anchor="ctr" anchorCtr="1"/>
        <a:lstStyle/>
        <a:p>
          <a:pPr>
            <a:defRPr sz="2400" b="1" i="0" u="none" strike="noStrike" kern="1200" spc="0" baseline="0">
              <a:solidFill>
                <a:schemeClr val="tx1"/>
              </a:solidFill>
              <a:latin typeface="+mn-lt"/>
              <a:ea typeface="+mn-ea"/>
              <a:cs typeface="+mn-cs"/>
            </a:defRPr>
          </a:pPr>
          <a:endParaRPr lang="zh-CN"/>
        </a:p>
      </c:txPr>
    </c:title>
    <c:autoTitleDeleted val="0"/>
    <c:plotArea>
      <c:layout>
        <c:manualLayout>
          <c:layoutTarget val="inner"/>
          <c:xMode val="edge"/>
          <c:yMode val="edge"/>
          <c:x val="0.16840948490000099"/>
          <c:y val="0.17817966063225599"/>
          <c:w val="0.77488612376402599"/>
          <c:h val="0.62493474646101299"/>
        </c:manualLayout>
      </c:layout>
      <c:barChart>
        <c:barDir val="col"/>
        <c:grouping val="clustered"/>
        <c:varyColors val="0"/>
        <c:ser>
          <c:idx val="0"/>
          <c:order val="0"/>
          <c:tx>
            <c:strRef>
              <c:f>Sheet1!$B$1</c:f>
              <c:strCache>
                <c:ptCount val="1"/>
                <c:pt idx="0">
                  <c:v>BFS</c:v>
                </c:pt>
              </c:strCache>
            </c:strRef>
          </c:tx>
          <c:spPr>
            <a:solidFill>
              <a:srgbClr val="FF0000"/>
            </a:solidFill>
            <a:ln>
              <a:noFill/>
            </a:ln>
            <a:effectLst/>
          </c:spPr>
          <c:invertIfNegative val="0"/>
          <c:cat>
            <c:numRef>
              <c:f>Sheet1!$A$2:$A$7</c:f>
              <c:numCache>
                <c:formatCode>General</c:formatCode>
                <c:ptCount val="6"/>
                <c:pt idx="0">
                  <c:v>1248</c:v>
                </c:pt>
                <c:pt idx="1">
                  <c:v>2496</c:v>
                </c:pt>
                <c:pt idx="2">
                  <c:v>4992</c:v>
                </c:pt>
                <c:pt idx="3">
                  <c:v>9984</c:v>
                </c:pt>
                <c:pt idx="4">
                  <c:v>19968</c:v>
                </c:pt>
                <c:pt idx="5">
                  <c:v>38656</c:v>
                </c:pt>
              </c:numCache>
            </c:numRef>
          </c:cat>
          <c:val>
            <c:numRef>
              <c:f>Sheet1!$B$2:$B$7</c:f>
              <c:numCache>
                <c:formatCode>0.000</c:formatCode>
                <c:ptCount val="6"/>
                <c:pt idx="0">
                  <c:v>7.6939999999999964</c:v>
                </c:pt>
                <c:pt idx="1">
                  <c:v>8.7680000000000007</c:v>
                </c:pt>
                <c:pt idx="2">
                  <c:v>20.197499999999899</c:v>
                </c:pt>
                <c:pt idx="3">
                  <c:v>82.209000000000003</c:v>
                </c:pt>
                <c:pt idx="4">
                  <c:v>169.21600000000001</c:v>
                </c:pt>
                <c:pt idx="5">
                  <c:v>331.13850000000002</c:v>
                </c:pt>
              </c:numCache>
            </c:numRef>
          </c:val>
          <c:extLst>
            <c:ext xmlns:c16="http://schemas.microsoft.com/office/drawing/2014/chart" uri="{C3380CC4-5D6E-409C-BE32-E72D297353CC}">
              <c16:uniqueId val="{00000000-53A8-EC40-86BF-FF95C66D5084}"/>
            </c:ext>
          </c:extLst>
        </c:ser>
        <c:ser>
          <c:idx val="1"/>
          <c:order val="1"/>
          <c:tx>
            <c:strRef>
              <c:f>Sheet1!$C$1</c:f>
              <c:strCache>
                <c:ptCount val="1"/>
                <c:pt idx="0">
                  <c:v>WCC</c:v>
                </c:pt>
              </c:strCache>
            </c:strRef>
          </c:tx>
          <c:spPr>
            <a:solidFill>
              <a:srgbClr val="92D050"/>
            </a:solidFill>
            <a:ln>
              <a:noFill/>
            </a:ln>
            <a:effectLst/>
          </c:spPr>
          <c:invertIfNegative val="0"/>
          <c:cat>
            <c:numRef>
              <c:f>Sheet1!$A$2:$A$7</c:f>
              <c:numCache>
                <c:formatCode>General</c:formatCode>
                <c:ptCount val="6"/>
                <c:pt idx="0">
                  <c:v>1248</c:v>
                </c:pt>
                <c:pt idx="1">
                  <c:v>2496</c:v>
                </c:pt>
                <c:pt idx="2">
                  <c:v>4992</c:v>
                </c:pt>
                <c:pt idx="3">
                  <c:v>9984</c:v>
                </c:pt>
                <c:pt idx="4">
                  <c:v>19968</c:v>
                </c:pt>
                <c:pt idx="5">
                  <c:v>38656</c:v>
                </c:pt>
              </c:numCache>
            </c:numRef>
          </c:cat>
          <c:val>
            <c:numRef>
              <c:f>Sheet1!$C$2:$C$7</c:f>
              <c:numCache>
                <c:formatCode>0.000</c:formatCode>
                <c:ptCount val="6"/>
                <c:pt idx="0">
                  <c:v>85.251999999999995</c:v>
                </c:pt>
                <c:pt idx="1">
                  <c:v>164.59700000000001</c:v>
                </c:pt>
                <c:pt idx="2">
                  <c:v>325.72699999999958</c:v>
                </c:pt>
                <c:pt idx="3">
                  <c:v>469.75200000000001</c:v>
                </c:pt>
                <c:pt idx="4">
                  <c:v>839.35299999999916</c:v>
                </c:pt>
                <c:pt idx="5">
                  <c:v>1255.4690000000001</c:v>
                </c:pt>
              </c:numCache>
            </c:numRef>
          </c:val>
          <c:extLst>
            <c:ext xmlns:c16="http://schemas.microsoft.com/office/drawing/2014/chart" uri="{C3380CC4-5D6E-409C-BE32-E72D297353CC}">
              <c16:uniqueId val="{00000001-53A8-EC40-86BF-FF95C66D5084}"/>
            </c:ext>
          </c:extLst>
        </c:ser>
        <c:ser>
          <c:idx val="2"/>
          <c:order val="2"/>
          <c:tx>
            <c:strRef>
              <c:f>Sheet1!$D$1</c:f>
              <c:strCache>
                <c:ptCount val="1"/>
                <c:pt idx="0">
                  <c:v>PR</c:v>
                </c:pt>
              </c:strCache>
            </c:strRef>
          </c:tx>
          <c:spPr>
            <a:solidFill>
              <a:schemeClr val="bg2"/>
            </a:solidFill>
            <a:ln>
              <a:noFill/>
            </a:ln>
            <a:effectLst/>
          </c:spPr>
          <c:invertIfNegative val="0"/>
          <c:cat>
            <c:numRef>
              <c:f>Sheet1!$A$2:$A$7</c:f>
              <c:numCache>
                <c:formatCode>General</c:formatCode>
                <c:ptCount val="6"/>
                <c:pt idx="0">
                  <c:v>1248</c:v>
                </c:pt>
                <c:pt idx="1">
                  <c:v>2496</c:v>
                </c:pt>
                <c:pt idx="2">
                  <c:v>4992</c:v>
                </c:pt>
                <c:pt idx="3">
                  <c:v>9984</c:v>
                </c:pt>
                <c:pt idx="4">
                  <c:v>19968</c:v>
                </c:pt>
                <c:pt idx="5">
                  <c:v>38656</c:v>
                </c:pt>
              </c:numCache>
            </c:numRef>
          </c:cat>
          <c:val>
            <c:numRef>
              <c:f>Sheet1!$D$2:$D$7</c:f>
              <c:numCache>
                <c:formatCode>0.000</c:formatCode>
                <c:ptCount val="6"/>
                <c:pt idx="0">
                  <c:v>90.647999999999996</c:v>
                </c:pt>
                <c:pt idx="1">
                  <c:v>161.81399999999999</c:v>
                </c:pt>
                <c:pt idx="2">
                  <c:v>308.58699999999959</c:v>
                </c:pt>
                <c:pt idx="3">
                  <c:v>461.85700000000008</c:v>
                </c:pt>
                <c:pt idx="4">
                  <c:v>845.26</c:v>
                </c:pt>
                <c:pt idx="5">
                  <c:v>1362.2629999999999</c:v>
                </c:pt>
              </c:numCache>
            </c:numRef>
          </c:val>
          <c:extLst>
            <c:ext xmlns:c16="http://schemas.microsoft.com/office/drawing/2014/chart" uri="{C3380CC4-5D6E-409C-BE32-E72D297353CC}">
              <c16:uniqueId val="{00000002-53A8-EC40-86BF-FF95C66D5084}"/>
            </c:ext>
          </c:extLst>
        </c:ser>
        <c:dLbls>
          <c:showLegendKey val="0"/>
          <c:showVal val="0"/>
          <c:showCatName val="0"/>
          <c:showSerName val="0"/>
          <c:showPercent val="0"/>
          <c:showBubbleSize val="0"/>
        </c:dLbls>
        <c:gapWidth val="150"/>
        <c:axId val="1521859088"/>
        <c:axId val="1521866464"/>
      </c:barChart>
      <c:catAx>
        <c:axId val="1521859088"/>
        <c:scaling>
          <c:orientation val="minMax"/>
        </c:scaling>
        <c:delete val="0"/>
        <c:axPos val="b"/>
        <c:title>
          <c:tx>
            <c:rich>
              <a:bodyPr rot="0" spcFirstLastPara="1" vertOverflow="ellipsis" vert="horz" wrap="square" anchor="ctr" anchorCtr="1"/>
              <a:lstStyle/>
              <a:p>
                <a:pPr>
                  <a:defRPr sz="2000" b="0" i="0" u="none" strike="noStrike" kern="1200" baseline="0">
                    <a:solidFill>
                      <a:schemeClr val="tx1"/>
                    </a:solidFill>
                    <a:latin typeface="+mn-lt"/>
                    <a:ea typeface="+mn-ea"/>
                    <a:cs typeface="+mn-cs"/>
                  </a:defRPr>
                </a:pPr>
                <a:r>
                  <a:rPr lang="en-US" sz="2000" b="0" dirty="0"/>
                  <a:t>#</a:t>
                </a:r>
                <a:r>
                  <a:rPr lang="en-US" altLang="zh-CN" sz="2000" b="0" dirty="0"/>
                  <a:t>Node</a:t>
                </a:r>
                <a:endParaRPr lang="en-US" sz="2000" b="0" dirty="0"/>
              </a:p>
            </c:rich>
          </c:tx>
          <c:layout>
            <c:manualLayout>
              <c:xMode val="edge"/>
              <c:yMode val="edge"/>
              <c:x val="0.44547450185444493"/>
              <c:y val="0.89125374012759384"/>
            </c:manualLayout>
          </c:layout>
          <c:overlay val="0"/>
          <c:spPr>
            <a:noFill/>
            <a:ln>
              <a:noFill/>
            </a:ln>
            <a:effectLst/>
          </c:spPr>
          <c:txPr>
            <a:bodyPr rot="0" spcFirstLastPara="1" vertOverflow="ellipsis" vert="horz" wrap="square" anchor="ctr" anchorCtr="1"/>
            <a:lstStyle/>
            <a:p>
              <a:pPr>
                <a:defRPr sz="2000" b="0" i="0" u="none" strike="noStrike" kern="1200" baseline="0">
                  <a:solidFill>
                    <a:schemeClr val="tx1"/>
                  </a:solidFill>
                  <a:latin typeface="+mn-lt"/>
                  <a:ea typeface="+mn-ea"/>
                  <a:cs typeface="+mn-cs"/>
                </a:defRPr>
              </a:pPr>
              <a:endParaRPr lang="zh-CN"/>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baseline="0">
                <a:solidFill>
                  <a:schemeClr val="tx1"/>
                </a:solidFill>
                <a:latin typeface="+mn-lt"/>
                <a:ea typeface="+mn-ea"/>
                <a:cs typeface="+mn-cs"/>
              </a:defRPr>
            </a:pPr>
            <a:endParaRPr lang="zh-CN"/>
          </a:p>
        </c:txPr>
        <c:crossAx val="1521866464"/>
        <c:crosses val="autoZero"/>
        <c:auto val="1"/>
        <c:lblAlgn val="ctr"/>
        <c:lblOffset val="100"/>
        <c:noMultiLvlLbl val="0"/>
      </c:catAx>
      <c:valAx>
        <c:axId val="152186646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800" b="0" i="0" u="none" strike="noStrike" kern="1200" baseline="0">
                    <a:solidFill>
                      <a:schemeClr val="tx1"/>
                    </a:solidFill>
                    <a:latin typeface="+mn-lt"/>
                    <a:ea typeface="+mn-ea"/>
                    <a:cs typeface="+mn-cs"/>
                  </a:defRPr>
                </a:pPr>
                <a:r>
                  <a:rPr lang="en-US" sz="2000" b="0"/>
                  <a:t>GPEPS</a:t>
                </a:r>
              </a:p>
            </c:rich>
          </c:tx>
          <c:layout>
            <c:manualLayout>
              <c:xMode val="edge"/>
              <c:yMode val="edge"/>
              <c:x val="1.9152746130932999E-2"/>
              <c:y val="0.38404151861006802"/>
            </c:manualLayout>
          </c:layout>
          <c:overlay val="0"/>
          <c:spPr>
            <a:noFill/>
            <a:ln>
              <a:noFill/>
            </a:ln>
            <a:effectLst/>
          </c:spPr>
          <c:txPr>
            <a:bodyPr rot="-5400000" spcFirstLastPara="1" vertOverflow="ellipsis" vert="horz" wrap="square" anchor="ctr" anchorCtr="1"/>
            <a:lstStyle/>
            <a:p>
              <a:pPr>
                <a:defRPr sz="1800" b="0" i="0" u="none" strike="noStrike" kern="1200" baseline="0">
                  <a:solidFill>
                    <a:schemeClr val="tx1"/>
                  </a:solidFill>
                  <a:latin typeface="+mn-lt"/>
                  <a:ea typeface="+mn-ea"/>
                  <a:cs typeface="+mn-cs"/>
                </a:defRPr>
              </a:pPr>
              <a:endParaRPr lang="zh-CN"/>
            </a:p>
          </c:txPr>
        </c:title>
        <c:numFmt formatCode="0" sourceLinked="0"/>
        <c:majorTickMark val="out"/>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tx1"/>
                </a:solidFill>
                <a:latin typeface="+mn-lt"/>
                <a:ea typeface="+mn-ea"/>
                <a:cs typeface="+mn-cs"/>
              </a:defRPr>
            </a:pPr>
            <a:endParaRPr lang="zh-CN"/>
          </a:p>
        </c:txPr>
        <c:crossAx val="1521859088"/>
        <c:crosses val="autoZero"/>
        <c:crossBetween val="between"/>
        <c:minorUnit val="500"/>
      </c:valAx>
      <c:spPr>
        <a:noFill/>
        <a:ln>
          <a:noFill/>
        </a:ln>
        <a:effectLst/>
      </c:spPr>
    </c:plotArea>
    <c:legend>
      <c:legendPos val="r"/>
      <c:layout>
        <c:manualLayout>
          <c:xMode val="edge"/>
          <c:yMode val="edge"/>
          <c:x val="0.209165176615596"/>
          <c:y val="0.15886476065361799"/>
          <c:w val="0.21891816047262952"/>
          <c:h val="0.24343665349260599"/>
        </c:manualLayout>
      </c:layout>
      <c:overlay val="0"/>
      <c:spPr>
        <a:solidFill>
          <a:schemeClr val="bg1"/>
        </a:solidFill>
        <a:ln>
          <a:solidFill>
            <a:schemeClr val="tx1"/>
          </a:solidFill>
        </a:ln>
        <a:effectLst/>
      </c:spPr>
      <c:txPr>
        <a:bodyPr rot="0" spcFirstLastPara="1" vertOverflow="ellipsis" vert="horz" wrap="square" anchor="ctr" anchorCtr="1"/>
        <a:lstStyle/>
        <a:p>
          <a:pPr>
            <a:defRPr sz="1800" b="0" i="0" u="none" strike="noStrike" kern="1200" baseline="0">
              <a:solidFill>
                <a:schemeClr val="tx1"/>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400" b="1" i="0" u="none" strike="noStrike" kern="1200" spc="0" baseline="0">
                <a:solidFill>
                  <a:schemeClr val="tx1"/>
                </a:solidFill>
                <a:latin typeface="+mn-lt"/>
                <a:ea typeface="+mn-ea"/>
                <a:cs typeface="+mn-cs"/>
              </a:defRPr>
            </a:pPr>
            <a:r>
              <a:rPr lang="en-US" sz="2400" b="1"/>
              <a:t>Strong Scaling</a:t>
            </a:r>
          </a:p>
        </c:rich>
      </c:tx>
      <c:layout>
        <c:manualLayout>
          <c:xMode val="edge"/>
          <c:yMode val="edge"/>
          <c:x val="0.37465294736643501"/>
          <c:y val="3.4464723616106897E-2"/>
        </c:manualLayout>
      </c:layout>
      <c:overlay val="0"/>
      <c:spPr>
        <a:noFill/>
        <a:ln>
          <a:noFill/>
        </a:ln>
        <a:effectLst/>
      </c:spPr>
      <c:txPr>
        <a:bodyPr rot="0" spcFirstLastPara="1" vertOverflow="ellipsis" vert="horz" wrap="square" anchor="ctr" anchorCtr="1"/>
        <a:lstStyle/>
        <a:p>
          <a:pPr>
            <a:defRPr sz="2400" b="1" i="0" u="none" strike="noStrike" kern="1200" spc="0" baseline="0">
              <a:solidFill>
                <a:schemeClr val="tx1"/>
              </a:solidFill>
              <a:latin typeface="+mn-lt"/>
              <a:ea typeface="+mn-ea"/>
              <a:cs typeface="+mn-cs"/>
            </a:defRPr>
          </a:pPr>
          <a:endParaRPr lang="zh-CN"/>
        </a:p>
      </c:txPr>
    </c:title>
    <c:autoTitleDeleted val="0"/>
    <c:plotArea>
      <c:layout>
        <c:manualLayout>
          <c:layoutTarget val="inner"/>
          <c:xMode val="edge"/>
          <c:yMode val="edge"/>
          <c:x val="0.16840948490000099"/>
          <c:y val="0.17817966063225599"/>
          <c:w val="0.77488612376402599"/>
          <c:h val="0.62493474646101299"/>
        </c:manualLayout>
      </c:layout>
      <c:barChart>
        <c:barDir val="col"/>
        <c:grouping val="clustered"/>
        <c:varyColors val="0"/>
        <c:ser>
          <c:idx val="0"/>
          <c:order val="0"/>
          <c:tx>
            <c:strRef>
              <c:f>Sheet1!$B$1</c:f>
              <c:strCache>
                <c:ptCount val="1"/>
                <c:pt idx="0">
                  <c:v>BFS</c:v>
                </c:pt>
              </c:strCache>
            </c:strRef>
          </c:tx>
          <c:spPr>
            <a:solidFill>
              <a:srgbClr val="FF0000"/>
            </a:solidFill>
            <a:ln>
              <a:noFill/>
            </a:ln>
            <a:effectLst/>
          </c:spPr>
          <c:invertIfNegative val="0"/>
          <c:cat>
            <c:numRef>
              <c:f>Sheet1!$A$2:$A$7</c:f>
              <c:numCache>
                <c:formatCode>General</c:formatCode>
                <c:ptCount val="6"/>
                <c:pt idx="0">
                  <c:v>1248</c:v>
                </c:pt>
                <c:pt idx="1">
                  <c:v>2496</c:v>
                </c:pt>
                <c:pt idx="2">
                  <c:v>4992</c:v>
                </c:pt>
                <c:pt idx="3">
                  <c:v>9984</c:v>
                </c:pt>
                <c:pt idx="4">
                  <c:v>19968</c:v>
                </c:pt>
                <c:pt idx="5">
                  <c:v>38656</c:v>
                </c:pt>
              </c:numCache>
            </c:numRef>
          </c:cat>
          <c:val>
            <c:numRef>
              <c:f>Sheet1!$B$2:$B$7</c:f>
              <c:numCache>
                <c:formatCode>0.000</c:formatCode>
                <c:ptCount val="6"/>
                <c:pt idx="0">
                  <c:v>7.8069999999999986</c:v>
                </c:pt>
                <c:pt idx="1">
                  <c:v>8.7680000000000007</c:v>
                </c:pt>
                <c:pt idx="2">
                  <c:v>10.202</c:v>
                </c:pt>
                <c:pt idx="3">
                  <c:v>19.173999999999999</c:v>
                </c:pt>
                <c:pt idx="4">
                  <c:v>62.42</c:v>
                </c:pt>
                <c:pt idx="5">
                  <c:v>58.119</c:v>
                </c:pt>
              </c:numCache>
            </c:numRef>
          </c:val>
          <c:extLst>
            <c:ext xmlns:c16="http://schemas.microsoft.com/office/drawing/2014/chart" uri="{C3380CC4-5D6E-409C-BE32-E72D297353CC}">
              <c16:uniqueId val="{00000000-53A8-EC40-86BF-FF95C66D5084}"/>
            </c:ext>
          </c:extLst>
        </c:ser>
        <c:ser>
          <c:idx val="1"/>
          <c:order val="1"/>
          <c:tx>
            <c:strRef>
              <c:f>Sheet1!$C$1</c:f>
              <c:strCache>
                <c:ptCount val="1"/>
                <c:pt idx="0">
                  <c:v>WCC</c:v>
                </c:pt>
              </c:strCache>
            </c:strRef>
          </c:tx>
          <c:spPr>
            <a:solidFill>
              <a:srgbClr val="92D050"/>
            </a:solidFill>
            <a:ln>
              <a:noFill/>
            </a:ln>
            <a:effectLst/>
          </c:spPr>
          <c:invertIfNegative val="0"/>
          <c:cat>
            <c:numRef>
              <c:f>Sheet1!$A$2:$A$7</c:f>
              <c:numCache>
                <c:formatCode>General</c:formatCode>
                <c:ptCount val="6"/>
                <c:pt idx="0">
                  <c:v>1248</c:v>
                </c:pt>
                <c:pt idx="1">
                  <c:v>2496</c:v>
                </c:pt>
                <c:pt idx="2">
                  <c:v>4992</c:v>
                </c:pt>
                <c:pt idx="3">
                  <c:v>9984</c:v>
                </c:pt>
                <c:pt idx="4">
                  <c:v>19968</c:v>
                </c:pt>
                <c:pt idx="5">
                  <c:v>38656</c:v>
                </c:pt>
              </c:numCache>
            </c:numRef>
          </c:cat>
          <c:val>
            <c:numRef>
              <c:f>Sheet1!$C$2:$C$7</c:f>
              <c:numCache>
                <c:formatCode>0.000</c:formatCode>
                <c:ptCount val="6"/>
                <c:pt idx="0" formatCode="General">
                  <c:v>96.037999999999997</c:v>
                </c:pt>
                <c:pt idx="1">
                  <c:v>164.59700000000001</c:v>
                </c:pt>
                <c:pt idx="2">
                  <c:v>248.50899999999999</c:v>
                </c:pt>
                <c:pt idx="3">
                  <c:v>337.26400000000001</c:v>
                </c:pt>
                <c:pt idx="4">
                  <c:v>376.02</c:v>
                </c:pt>
                <c:pt idx="5">
                  <c:v>544.71400000000006</c:v>
                </c:pt>
              </c:numCache>
            </c:numRef>
          </c:val>
          <c:extLst>
            <c:ext xmlns:c16="http://schemas.microsoft.com/office/drawing/2014/chart" uri="{C3380CC4-5D6E-409C-BE32-E72D297353CC}">
              <c16:uniqueId val="{00000001-53A8-EC40-86BF-FF95C66D5084}"/>
            </c:ext>
          </c:extLst>
        </c:ser>
        <c:ser>
          <c:idx val="2"/>
          <c:order val="2"/>
          <c:tx>
            <c:strRef>
              <c:f>Sheet1!$D$1</c:f>
              <c:strCache>
                <c:ptCount val="1"/>
                <c:pt idx="0">
                  <c:v>PR</c:v>
                </c:pt>
              </c:strCache>
            </c:strRef>
          </c:tx>
          <c:spPr>
            <a:solidFill>
              <a:schemeClr val="bg2"/>
            </a:solidFill>
            <a:ln>
              <a:noFill/>
            </a:ln>
            <a:effectLst/>
          </c:spPr>
          <c:invertIfNegative val="0"/>
          <c:cat>
            <c:numRef>
              <c:f>Sheet1!$A$2:$A$7</c:f>
              <c:numCache>
                <c:formatCode>General</c:formatCode>
                <c:ptCount val="6"/>
                <c:pt idx="0">
                  <c:v>1248</c:v>
                </c:pt>
                <c:pt idx="1">
                  <c:v>2496</c:v>
                </c:pt>
                <c:pt idx="2">
                  <c:v>4992</c:v>
                </c:pt>
                <c:pt idx="3">
                  <c:v>9984</c:v>
                </c:pt>
                <c:pt idx="4">
                  <c:v>19968</c:v>
                </c:pt>
                <c:pt idx="5">
                  <c:v>38656</c:v>
                </c:pt>
              </c:numCache>
            </c:numRef>
          </c:cat>
          <c:val>
            <c:numRef>
              <c:f>Sheet1!$D$2:$D$7</c:f>
              <c:numCache>
                <c:formatCode>0.000</c:formatCode>
                <c:ptCount val="6"/>
                <c:pt idx="0">
                  <c:v>95.177999999999983</c:v>
                </c:pt>
                <c:pt idx="1">
                  <c:v>161.81399999999999</c:v>
                </c:pt>
                <c:pt idx="2">
                  <c:v>288.387</c:v>
                </c:pt>
                <c:pt idx="3">
                  <c:v>339.78199999999981</c:v>
                </c:pt>
                <c:pt idx="4">
                  <c:v>365.86700000000002</c:v>
                </c:pt>
                <c:pt idx="5">
                  <c:v>423.665700888012</c:v>
                </c:pt>
              </c:numCache>
            </c:numRef>
          </c:val>
          <c:extLst>
            <c:ext xmlns:c16="http://schemas.microsoft.com/office/drawing/2014/chart" uri="{C3380CC4-5D6E-409C-BE32-E72D297353CC}">
              <c16:uniqueId val="{00000002-53A8-EC40-86BF-FF95C66D5084}"/>
            </c:ext>
          </c:extLst>
        </c:ser>
        <c:dLbls>
          <c:showLegendKey val="0"/>
          <c:showVal val="0"/>
          <c:showCatName val="0"/>
          <c:showSerName val="0"/>
          <c:showPercent val="0"/>
          <c:showBubbleSize val="0"/>
        </c:dLbls>
        <c:gapWidth val="150"/>
        <c:axId val="1574254592"/>
        <c:axId val="1574262016"/>
      </c:barChart>
      <c:catAx>
        <c:axId val="1574254592"/>
        <c:scaling>
          <c:orientation val="minMax"/>
        </c:scaling>
        <c:delete val="0"/>
        <c:axPos val="b"/>
        <c:title>
          <c:tx>
            <c:rich>
              <a:bodyPr rot="0" spcFirstLastPara="1" vertOverflow="ellipsis" vert="horz" wrap="square" anchor="ctr" anchorCtr="1"/>
              <a:lstStyle/>
              <a:p>
                <a:pPr>
                  <a:defRPr sz="2000" b="0" i="0" u="none" strike="noStrike" kern="1200" baseline="0">
                    <a:solidFill>
                      <a:schemeClr val="tx1"/>
                    </a:solidFill>
                    <a:latin typeface="+mn-lt"/>
                    <a:ea typeface="+mn-ea"/>
                    <a:cs typeface="+mn-cs"/>
                  </a:defRPr>
                </a:pPr>
                <a:r>
                  <a:rPr lang="en-US" sz="2000" b="0" dirty="0"/>
                  <a:t>#Node</a:t>
                </a:r>
              </a:p>
            </c:rich>
          </c:tx>
          <c:layout>
            <c:manualLayout>
              <c:xMode val="edge"/>
              <c:yMode val="edge"/>
              <c:x val="0.43862513703928102"/>
              <c:y val="0.91059679751338896"/>
            </c:manualLayout>
          </c:layout>
          <c:overlay val="0"/>
          <c:spPr>
            <a:noFill/>
            <a:ln>
              <a:noFill/>
            </a:ln>
            <a:effectLst/>
          </c:spPr>
          <c:txPr>
            <a:bodyPr rot="0" spcFirstLastPara="1" vertOverflow="ellipsis" vert="horz" wrap="square" anchor="ctr" anchorCtr="1"/>
            <a:lstStyle/>
            <a:p>
              <a:pPr>
                <a:defRPr sz="2000" b="0" i="0" u="none" strike="noStrike" kern="1200" baseline="0">
                  <a:solidFill>
                    <a:schemeClr val="tx1"/>
                  </a:solidFill>
                  <a:latin typeface="+mn-lt"/>
                  <a:ea typeface="+mn-ea"/>
                  <a:cs typeface="+mn-cs"/>
                </a:defRPr>
              </a:pPr>
              <a:endParaRPr lang="zh-CN"/>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baseline="0">
                <a:solidFill>
                  <a:schemeClr val="tx1"/>
                </a:solidFill>
                <a:latin typeface="+mn-lt"/>
                <a:ea typeface="+mn-ea"/>
                <a:cs typeface="+mn-cs"/>
              </a:defRPr>
            </a:pPr>
            <a:endParaRPr lang="zh-CN"/>
          </a:p>
        </c:txPr>
        <c:crossAx val="1574262016"/>
        <c:crosses val="autoZero"/>
        <c:auto val="1"/>
        <c:lblAlgn val="ctr"/>
        <c:lblOffset val="100"/>
        <c:noMultiLvlLbl val="0"/>
      </c:catAx>
      <c:valAx>
        <c:axId val="1574262016"/>
        <c:scaling>
          <c:orientation val="minMax"/>
          <c:max val="6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800" b="0" i="0" u="none" strike="noStrike" kern="1200" baseline="0">
                    <a:solidFill>
                      <a:schemeClr val="tx1"/>
                    </a:solidFill>
                    <a:latin typeface="+mn-lt"/>
                    <a:ea typeface="+mn-ea"/>
                    <a:cs typeface="+mn-cs"/>
                  </a:defRPr>
                </a:pPr>
                <a:r>
                  <a:rPr lang="en-US" sz="2000" b="0"/>
                  <a:t>GPEPS</a:t>
                </a:r>
              </a:p>
            </c:rich>
          </c:tx>
          <c:layout>
            <c:manualLayout>
              <c:xMode val="edge"/>
              <c:yMode val="edge"/>
              <c:x val="1.9152746130932999E-2"/>
              <c:y val="0.38404151861006802"/>
            </c:manualLayout>
          </c:layout>
          <c:overlay val="0"/>
          <c:spPr>
            <a:noFill/>
            <a:ln>
              <a:noFill/>
            </a:ln>
            <a:effectLst/>
          </c:spPr>
          <c:txPr>
            <a:bodyPr rot="-5400000" spcFirstLastPara="1" vertOverflow="ellipsis" vert="horz" wrap="square" anchor="ctr" anchorCtr="1"/>
            <a:lstStyle/>
            <a:p>
              <a:pPr>
                <a:defRPr sz="1800" b="0" i="0" u="none" strike="noStrike" kern="1200" baseline="0">
                  <a:solidFill>
                    <a:schemeClr val="tx1"/>
                  </a:solidFill>
                  <a:latin typeface="+mn-lt"/>
                  <a:ea typeface="+mn-ea"/>
                  <a:cs typeface="+mn-cs"/>
                </a:defRPr>
              </a:pPr>
              <a:endParaRPr lang="zh-CN"/>
            </a:p>
          </c:txPr>
        </c:title>
        <c:numFmt formatCode="0" sourceLinked="0"/>
        <c:majorTickMark val="out"/>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tx1"/>
                </a:solidFill>
                <a:latin typeface="+mn-lt"/>
                <a:ea typeface="+mn-ea"/>
                <a:cs typeface="+mn-cs"/>
              </a:defRPr>
            </a:pPr>
            <a:endParaRPr lang="zh-CN"/>
          </a:p>
        </c:txPr>
        <c:crossAx val="1574254592"/>
        <c:crosses val="autoZero"/>
        <c:crossBetween val="between"/>
        <c:minorUnit val="200"/>
      </c:valAx>
      <c:spPr>
        <a:noFill/>
        <a:ln>
          <a:noFill/>
        </a:ln>
        <a:effectLst/>
      </c:spPr>
    </c:plotArea>
    <c:legend>
      <c:legendPos val="r"/>
      <c:layout>
        <c:manualLayout>
          <c:xMode val="edge"/>
          <c:yMode val="edge"/>
          <c:x val="0.20208125033990271"/>
          <c:y val="0.16561261861029303"/>
          <c:w val="0.27690337123943315"/>
          <c:h val="0.24343665349260599"/>
        </c:manualLayout>
      </c:layout>
      <c:overlay val="0"/>
      <c:spPr>
        <a:solidFill>
          <a:schemeClr val="bg1"/>
        </a:solidFill>
        <a:ln>
          <a:solidFill>
            <a:schemeClr val="tx1"/>
          </a:solidFill>
        </a:ln>
        <a:effectLst/>
      </c:spPr>
      <c:txPr>
        <a:bodyPr rot="0" spcFirstLastPara="1" vertOverflow="ellipsis" vert="horz" wrap="square" anchor="ctr" anchorCtr="1"/>
        <a:lstStyle/>
        <a:p>
          <a:pPr>
            <a:defRPr sz="1800" b="0" i="0" u="none" strike="noStrike" kern="1200" baseline="0">
              <a:solidFill>
                <a:schemeClr val="tx1"/>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cs:fontRef>
    <cs:defRPr sz="1000" kern="1200"/>
  </cs:axisTitle>
  <cs:categoryAxis>
    <cs:lnRef idx="0"/>
    <cs:fillRef idx="0"/>
    <cs:effectRef idx="0"/>
    <cs:fontRef idx="minor">
      <a:schemeClr val="tx1"/>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cs:fontRef>
    <cs:defRPr sz="900" kern="1200"/>
  </cs:dataLabel>
  <cs:dataLabelCallout>
    <cs:lnRef idx="0"/>
    <cs:fillRef idx="0"/>
    <cs:effectRef idx="0"/>
    <cs:fontRef idx="minor">
      <a:schemeClr val="dk1"/>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cs:fontRef>
    <cs:defRPr sz="1000" kern="1200"/>
  </cs:axisTitle>
  <cs:categoryAxis>
    <cs:lnRef idx="0"/>
    <cs:fillRef idx="0"/>
    <cs:effectRef idx="0"/>
    <cs:fontRef idx="minor">
      <a:schemeClr val="tx1"/>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cs:fontRef>
    <cs:defRPr sz="900" kern="1200"/>
  </cs:dataLabel>
  <cs:dataLabelCallout>
    <cs:lnRef idx="0"/>
    <cs:fillRef idx="0"/>
    <cs:effectRef idx="0"/>
    <cs:fontRef idx="minor">
      <a:schemeClr val="dk1"/>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5">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lt1"/>
    </cs:fontRef>
    <cs:defRPr sz="1197"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1197"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
  <cs:dataPoint3D>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cs:fontRef>
    <cs:defRPr sz="1330" kern="1200"/>
  </cs:axisTitle>
  <cs:categoryAxis>
    <cs:lnRef idx="0"/>
    <cs:fillRef idx="0"/>
    <cs:effectRef idx="0"/>
    <cs:fontRef idx="minor">
      <a:schemeClr val="tx1"/>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cs:fontRef>
    <cs:defRPr sz="1197" kern="1200"/>
  </cs:dataLabel>
  <cs:dataLabelCallout>
    <cs:lnRef idx="0"/>
    <cs:fillRef idx="0"/>
    <cs:effectRef idx="0"/>
    <cs:fontRef idx="minor">
      <a:schemeClr val="dk1"/>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cs:fontRef>
    <cs:defRPr sz="1330" kern="1200"/>
  </cs:axisTitle>
  <cs:categoryAxis>
    <cs:lnRef idx="0"/>
    <cs:fillRef idx="0"/>
    <cs:effectRef idx="0"/>
    <cs:fontRef idx="minor">
      <a:schemeClr val="tx1"/>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cs:fontRef>
    <cs:defRPr sz="1197" kern="1200"/>
  </cs:dataLabel>
  <cs:dataLabelCallout>
    <cs:lnRef idx="0"/>
    <cs:fillRef idx="0"/>
    <cs:effectRef idx="0"/>
    <cs:fontRef idx="minor">
      <a:schemeClr val="dk1"/>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cs:fontRef>
    <cs:defRPr sz="1197" kern="1200"/>
  </cs:valueAxis>
  <cs:wall>
    <cs:lnRef idx="0"/>
    <cs:fillRef idx="0"/>
    <cs:effectRef idx="0"/>
    <cs:fontRef idx="minor">
      <a:schemeClr val="tx1"/>
    </cs:fontRef>
    <cs:spPr>
      <a:noFill/>
      <a:ln>
        <a:noFill/>
      </a:ln>
    </cs:spPr>
  </cs:wall>
</cs:chartStyle>
</file>

<file path=ppt/comments/comment1.xml><?xml version="1.0" encoding="utf-8"?>
<p:cmLst xmlns:a="http://schemas.openxmlformats.org/drawingml/2006/main" xmlns:r="http://schemas.openxmlformats.org/officeDocument/2006/relationships" xmlns:p="http://schemas.openxmlformats.org/presentationml/2006/main">
  <p:cm authorId="1" dt="2018-11-14T18:25:54.937" idx="4">
    <p:pos x="4519" y="524"/>
    <p:text>有时间可以写上标注（Supernode 1, Supernode 2.... Node 1, Node 2, ...）</p:text>
    <p:extLst>
      <p:ext uri="{C676402C-5697-4E1C-873F-D02D1690AC5C}">
        <p15:threadingInfo xmlns:p15="http://schemas.microsoft.com/office/powerpoint/2012/main" timeZoneBias="36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cs typeface="+mn-cs"/>
              </a:defRPr>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atin typeface="Calibri" charset="0"/>
              </a:defRPr>
            </a:lvl1pPr>
          </a:lstStyle>
          <a:p>
            <a:fld id="{95672F8B-C32A-B144-A1E2-B41CD14DCDB7}" type="datetimeFigureOut">
              <a:rPr lang="zh-CN" altLang="en-US"/>
              <a:pPr/>
              <a:t>2023/11/19</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343400"/>
            <a:ext cx="5486400" cy="4114800"/>
          </a:xfrm>
          <a:prstGeom prst="rect">
            <a:avLst/>
          </a:prstGeom>
        </p:spPr>
        <p:txBody>
          <a:bodyPr vert="horz" wrap="square" lIns="91440" tIns="45720" rIns="91440" bIns="45720" numCol="1" anchor="t" anchorCtr="0" compatLnSpc="1">
            <a:prstTxWarp prst="textNoShape">
              <a:avLst/>
            </a:prstTxWarp>
            <a:normAutofit/>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cs typeface="+mn-cs"/>
              </a:defRPr>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atin typeface="Calibri" charset="0"/>
              </a:defRPr>
            </a:lvl1pPr>
          </a:lstStyle>
          <a:p>
            <a:fld id="{F947B973-B614-0646-9E84-198BBCE1C1D1}" type="slidenum">
              <a:rPr lang="zh-CN" altLang="en-US"/>
              <a:pPr/>
              <a:t>‹#›</a:t>
            </a:fld>
            <a:endParaRPr lang="zh-CN" altLang="en-US"/>
          </a:p>
        </p:txBody>
      </p:sp>
    </p:spTree>
    <p:extLst>
      <p:ext uri="{BB962C8B-B14F-4D97-AF65-F5344CB8AC3E}">
        <p14:creationId xmlns:p14="http://schemas.microsoft.com/office/powerpoint/2010/main" val="516986748"/>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mn-lt"/>
        <a:ea typeface="+mn-ea"/>
        <a:cs typeface="宋体" charset="0"/>
      </a:defRPr>
    </a:lvl1pPr>
    <a:lvl2pPr marL="457200" algn="l" rtl="0" eaLnBrk="0" fontAlgn="base" hangingPunct="0">
      <a:spcBef>
        <a:spcPct val="30000"/>
      </a:spcBef>
      <a:spcAft>
        <a:spcPct val="0"/>
      </a:spcAft>
      <a:defRPr kumimoji="1" sz="1200" kern="1200">
        <a:solidFill>
          <a:schemeClr val="tx1"/>
        </a:solidFill>
        <a:latin typeface="+mn-lt"/>
        <a:ea typeface="+mn-ea"/>
        <a:cs typeface="+mn-cs"/>
      </a:defRPr>
    </a:lvl2pPr>
    <a:lvl3pPr marL="914400" algn="l" rtl="0" eaLnBrk="0" fontAlgn="base" hangingPunct="0">
      <a:spcBef>
        <a:spcPct val="30000"/>
      </a:spcBef>
      <a:spcAft>
        <a:spcPct val="0"/>
      </a:spcAft>
      <a:defRPr kumimoji="1" sz="1200" kern="1200">
        <a:solidFill>
          <a:schemeClr val="tx1"/>
        </a:solidFill>
        <a:latin typeface="+mn-lt"/>
        <a:ea typeface="+mn-ea"/>
        <a:cs typeface="+mn-cs"/>
      </a:defRPr>
    </a:lvl3pPr>
    <a:lvl4pPr marL="1371600" algn="l" rtl="0" eaLnBrk="0" fontAlgn="base" hangingPunct="0">
      <a:spcBef>
        <a:spcPct val="30000"/>
      </a:spcBef>
      <a:spcAft>
        <a:spcPct val="0"/>
      </a:spcAft>
      <a:defRPr kumimoji="1" sz="1200" kern="1200">
        <a:solidFill>
          <a:schemeClr val="tx1"/>
        </a:solidFill>
        <a:latin typeface="+mn-lt"/>
        <a:ea typeface="+mn-ea"/>
        <a:cs typeface="+mn-cs"/>
      </a:defRPr>
    </a:lvl4pPr>
    <a:lvl5pPr marL="1828800" algn="l" rtl="0" eaLnBrk="0" fontAlgn="base" hangingPunct="0">
      <a:spcBef>
        <a:spcPct val="30000"/>
      </a:spcBef>
      <a:spcAft>
        <a:spcPct val="0"/>
      </a:spcAft>
      <a:defRPr kumimoji="1"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18D0B0E0-01F5-D44F-B861-E8893DDD14F5}" type="slidenum">
              <a:rPr kumimoji="1" lang="zh-CN" altLang="en-US" smtClean="0"/>
              <a:pPr/>
              <a:t>2</a:t>
            </a:fld>
            <a:endParaRPr kumimoji="1" lang="zh-CN" altLang="en-US"/>
          </a:p>
        </p:txBody>
      </p:sp>
    </p:spTree>
    <p:extLst>
      <p:ext uri="{BB962C8B-B14F-4D97-AF65-F5344CB8AC3E}">
        <p14:creationId xmlns:p14="http://schemas.microsoft.com/office/powerpoint/2010/main" val="39495244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buFont typeface="Arial" charset="0"/>
              <a:buChar char="•"/>
            </a:pPr>
            <a:r>
              <a:rPr kumimoji="1" lang="en-US" altLang="zh-CN" dirty="0"/>
              <a:t>How</a:t>
            </a:r>
            <a:r>
              <a:rPr kumimoji="1" lang="en-US" altLang="zh-CN" baseline="0" dirty="0"/>
              <a:t> does </a:t>
            </a:r>
            <a:r>
              <a:rPr kumimoji="1" lang="en-US" altLang="zh-CN" dirty="0"/>
              <a:t>Gemini do</a:t>
            </a:r>
            <a:r>
              <a:rPr kumimoji="1" lang="en-US" altLang="zh-CN" baseline="0" dirty="0"/>
              <a:t> DISTRIBUTED PUSH?</a:t>
            </a:r>
          </a:p>
          <a:p>
            <a:pPr marL="171450" lvl="0" indent="-171450">
              <a:buFont typeface="Arial" charset="0"/>
              <a:buChar char="•"/>
            </a:pPr>
            <a:r>
              <a:rPr kumimoji="1" lang="en-US" altLang="zh-CN" baseline="0" dirty="0"/>
              <a:t>Take 0 as an example. Among its 4 OUTGOING edges, TWO go to local MASTERs and</a:t>
            </a:r>
            <a:r>
              <a:rPr kumimoji="1" lang="zh-CN" altLang="en-US" baseline="0" dirty="0"/>
              <a:t> </a:t>
            </a:r>
            <a:r>
              <a:rPr kumimoji="1" lang="en-US" altLang="zh-CN" baseline="0" dirty="0"/>
              <a:t>the OTHER 2 to MIRRORS of remote vertices. Local push doesn’t involve message passing. But *master to mirror push* requires vertex 0 to first send messages to *all* of its mirrors, though here we have only one. Its mirror on node 1 will go on to update their local neighbors, vertices 5 and 6 in this case. </a:t>
            </a:r>
            <a:endParaRPr kumimoji="1" lang="zh-CN" altLang="en-US" dirty="0"/>
          </a:p>
        </p:txBody>
      </p:sp>
      <p:sp>
        <p:nvSpPr>
          <p:cNvPr id="4" name="幻灯片编号占位符 3"/>
          <p:cNvSpPr>
            <a:spLocks noGrp="1"/>
          </p:cNvSpPr>
          <p:nvPr>
            <p:ph type="sldNum" sz="quarter" idx="10"/>
          </p:nvPr>
        </p:nvSpPr>
        <p:spPr/>
        <p:txBody>
          <a:bodyPr/>
          <a:lstStyle/>
          <a:p>
            <a:fld id="{800075DE-94A2-FF4F-B1F3-627A8D8A1840}" type="slidenum">
              <a:rPr kumimoji="1" lang="zh-CN" altLang="en-US" smtClean="0"/>
              <a:pPr/>
              <a:t>20</a:t>
            </a:fld>
            <a:endParaRPr kumimoji="1" lang="zh-CN" altLang="en-US"/>
          </a:p>
        </p:txBody>
      </p:sp>
    </p:spTree>
    <p:extLst>
      <p:ext uri="{BB962C8B-B14F-4D97-AF65-F5344CB8AC3E}">
        <p14:creationId xmlns:p14="http://schemas.microsoft.com/office/powerpoint/2010/main" val="3050479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marR="0" indent="-171450" algn="l" defTabSz="457200" rtl="0" eaLnBrk="1" fontAlgn="auto" latinLnBrk="0" hangingPunct="1">
              <a:lnSpc>
                <a:spcPct val="100000"/>
              </a:lnSpc>
              <a:spcBef>
                <a:spcPts val="0"/>
              </a:spcBef>
              <a:spcAft>
                <a:spcPts val="0"/>
              </a:spcAft>
              <a:buClrTx/>
              <a:buSzTx/>
              <a:buFont typeface="Arial" charset="0"/>
              <a:buChar char="•"/>
              <a:tabLst/>
              <a:defRPr/>
            </a:pPr>
            <a:r>
              <a:rPr kumimoji="1" lang="en-US" altLang="zh-CN" dirty="0"/>
              <a:t>For distributed PULL</a:t>
            </a:r>
            <a:r>
              <a:rPr kumimoji="1" lang="en-US" altLang="zh-CN" baseline="0" dirty="0"/>
              <a:t>, take vertex 7 as an example. It has to pull along THREE INCOMING edges, from vertices 2, 5 and 6 respectively. From 5 and 6, everything is local, but to pull from 2, vertex 7 relies on its MIRROR on node ZERO to *first pull updates* from its neighbors, them *message back* what it got. </a:t>
            </a:r>
          </a:p>
        </p:txBody>
      </p:sp>
      <p:sp>
        <p:nvSpPr>
          <p:cNvPr id="4" name="幻灯片编号占位符 3"/>
          <p:cNvSpPr>
            <a:spLocks noGrp="1"/>
          </p:cNvSpPr>
          <p:nvPr>
            <p:ph type="sldNum" sz="quarter" idx="10"/>
          </p:nvPr>
        </p:nvSpPr>
        <p:spPr/>
        <p:txBody>
          <a:bodyPr/>
          <a:lstStyle/>
          <a:p>
            <a:fld id="{800075DE-94A2-FF4F-B1F3-627A8D8A1840}" type="slidenum">
              <a:rPr kumimoji="1" lang="zh-CN" altLang="en-US" smtClean="0"/>
              <a:pPr/>
              <a:t>21</a:t>
            </a:fld>
            <a:endParaRPr kumimoji="1" lang="zh-CN" altLang="en-US"/>
          </a:p>
        </p:txBody>
      </p:sp>
    </p:spTree>
    <p:extLst>
      <p:ext uri="{BB962C8B-B14F-4D97-AF65-F5344CB8AC3E}">
        <p14:creationId xmlns:p14="http://schemas.microsoft.com/office/powerpoint/2010/main" val="1416454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marR="0" indent="-171450" algn="l" defTabSz="457200" rtl="0" eaLnBrk="1" fontAlgn="auto" latinLnBrk="0" hangingPunct="1">
              <a:lnSpc>
                <a:spcPct val="100000"/>
              </a:lnSpc>
              <a:spcBef>
                <a:spcPts val="0"/>
              </a:spcBef>
              <a:spcAft>
                <a:spcPts val="0"/>
              </a:spcAft>
              <a:buClrTx/>
              <a:buSzTx/>
              <a:buFont typeface="Arial" charset="0"/>
              <a:buChar char="•"/>
              <a:tabLst/>
              <a:defRPr/>
            </a:pPr>
            <a:r>
              <a:rPr kumimoji="1" lang="en-US" altLang="zh-CN" baseline="0" dirty="0"/>
              <a:t>So n</a:t>
            </a:r>
            <a:r>
              <a:rPr kumimoji="1" lang="en-US" altLang="zh-CN" dirty="0"/>
              <a:t>aturall</a:t>
            </a:r>
            <a:r>
              <a:rPr kumimoji="1" lang="en-US" altLang="zh-CN" baseline="0" dirty="0"/>
              <a:t>y the next question is: how do we CUT the graph? </a:t>
            </a:r>
            <a:r>
              <a:rPr kumimoji="1" lang="en-US" altLang="zh-CN" dirty="0"/>
              <a:t>Now recall</a:t>
            </a:r>
            <a:r>
              <a:rPr kumimoji="1" lang="en-US" altLang="zh-CN" baseline="0" dirty="0"/>
              <a:t> how we did it earlier. L</a:t>
            </a:r>
            <a:r>
              <a:rPr kumimoji="1" lang="en-US" altLang="zh-CN" dirty="0"/>
              <a:t>ooks like we simply partitioned by vertex IDs,</a:t>
            </a:r>
            <a:r>
              <a:rPr kumimoji="1" lang="en-US" altLang="zh-CN" baseline="0" dirty="0"/>
              <a:t> 0-4 goes to one side and 5-9 goes the other. Well, it’s not a co-incidence, that’s EXACTLY HOW we PARTITION graphs in Gemini!</a:t>
            </a:r>
          </a:p>
          <a:p>
            <a:pPr marL="171450" marR="0" indent="-171450" algn="l" defTabSz="457200" rtl="0" eaLnBrk="1" fontAlgn="auto" latinLnBrk="0" hangingPunct="1">
              <a:lnSpc>
                <a:spcPct val="100000"/>
              </a:lnSpc>
              <a:spcBef>
                <a:spcPts val="0"/>
              </a:spcBef>
              <a:spcAft>
                <a:spcPts val="0"/>
              </a:spcAft>
              <a:buClrTx/>
              <a:buSzTx/>
              <a:buFont typeface="Arial" charset="0"/>
              <a:buChar char="•"/>
              <a:tabLst/>
              <a:defRPr/>
            </a:pPr>
            <a:r>
              <a:rPr kumimoji="1" lang="en-US" altLang="zh-CN" baseline="0" dirty="0"/>
              <a:t>We call this chunking. If we have *p nodes* in a cluster, we just divide the vertex set into *p contiguous chunks*. The corresponding *edges* associated with these vertices, BOTH in sparse and dense modes, are then distributed accordingly. </a:t>
            </a:r>
          </a:p>
        </p:txBody>
      </p:sp>
      <p:sp>
        <p:nvSpPr>
          <p:cNvPr id="4" name="幻灯片编号占位符 3"/>
          <p:cNvSpPr>
            <a:spLocks noGrp="1"/>
          </p:cNvSpPr>
          <p:nvPr>
            <p:ph type="sldNum" sz="quarter" idx="10"/>
          </p:nvPr>
        </p:nvSpPr>
        <p:spPr/>
        <p:txBody>
          <a:bodyPr/>
          <a:lstStyle/>
          <a:p>
            <a:fld id="{800075DE-94A2-FF4F-B1F3-627A8D8A1840}" type="slidenum">
              <a:rPr kumimoji="1" lang="zh-CN" altLang="en-US" smtClean="0"/>
              <a:pPr/>
              <a:t>22</a:t>
            </a:fld>
            <a:endParaRPr kumimoji="1" lang="zh-CN" altLang="en-US"/>
          </a:p>
        </p:txBody>
      </p:sp>
    </p:spTree>
    <p:extLst>
      <p:ext uri="{BB962C8B-B14F-4D97-AF65-F5344CB8AC3E}">
        <p14:creationId xmlns:p14="http://schemas.microsoft.com/office/powerpoint/2010/main" val="21138416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pPr marL="171450" indent="-171450">
              <a:buFont typeface="Arial" charset="0"/>
              <a:buChar char="•"/>
            </a:pPr>
            <a:r>
              <a:rPr kumimoji="1" lang="en-US" altLang="zh-CN" baseline="0" dirty="0"/>
              <a:t>Why chunking?</a:t>
            </a:r>
          </a:p>
          <a:p>
            <a:pPr marL="171450" indent="-171450">
              <a:buFont typeface="Arial" charset="0"/>
              <a:buChar char="•"/>
            </a:pPr>
            <a:r>
              <a:rPr kumimoji="1" lang="en-US" altLang="zh-CN" baseline="0" dirty="0"/>
              <a:t>Well, for one, it PRESERVES LOCALITY! </a:t>
            </a:r>
          </a:p>
          <a:p>
            <a:pPr marL="628650" lvl="1" indent="-171450">
              <a:buFont typeface="Arial" charset="0"/>
              <a:buChar char="•"/>
            </a:pPr>
            <a:r>
              <a:rPr kumimoji="1" lang="en-US" altLang="zh-CN" baseline="0" dirty="0"/>
              <a:t>This is something interesting we noticed from our experiments first, then found discussions in literature. Actually, locality EXISTS in many real-world graphs. With vertices semantically ordered, for example, web pages by URL, users by geo-locations, the distance between source and destination of *the edges* is actually quite small.</a:t>
            </a:r>
          </a:p>
          <a:p>
            <a:pPr marL="628650" lvl="1" indent="-171450">
              <a:buFont typeface="Arial" charset="0"/>
              <a:buChar char="•"/>
            </a:pPr>
            <a:r>
              <a:rPr kumimoji="1" lang="en-US" altLang="zh-CN" baseline="0" dirty="0"/>
              <a:t>For instance, here this Facebook Country Adjacency Matrix visualizes the number of edges between countries using a heat-map, with brighter areas</a:t>
            </a:r>
            <a:r>
              <a:rPr kumimoji="1" lang="zh-CN" altLang="en-US" baseline="0" dirty="0"/>
              <a:t> </a:t>
            </a:r>
            <a:r>
              <a:rPr kumimoji="1" lang="en-US" altLang="zh-CN" baseline="0" dirty="0"/>
              <a:t>indicating denser connections. It shows that *most* edges are located around the *diagonals*</a:t>
            </a:r>
            <a:r>
              <a:rPr kumimoji="1" lang="en-US" altLang="zh-CN" b="1" baseline="0" dirty="0">
                <a:solidFill>
                  <a:schemeClr val="accent2"/>
                </a:solidFill>
              </a:rPr>
              <a:t>, </a:t>
            </a:r>
            <a:r>
              <a:rPr kumimoji="1" lang="en-US" altLang="zh-CN" baseline="0" dirty="0"/>
              <a:t>with more than 84% edges being *within countries*.</a:t>
            </a:r>
          </a:p>
          <a:p>
            <a:pPr marL="628650" lvl="1" indent="-171450">
              <a:buFont typeface="Arial" charset="0"/>
              <a:buChar char="•"/>
            </a:pPr>
            <a:r>
              <a:rPr kumimoji="1" lang="en-US" altLang="zh-CN" baseline="0" dirty="0"/>
              <a:t>So, by cutting along the INPUT VERTEX SET, we often AUTOMATICALLY get communication optimized AND </a:t>
            </a:r>
            <a:r>
              <a:rPr kumimoji="1" lang="en-US" altLang="zh-CN" strike="noStrike" baseline="0" dirty="0"/>
              <a:t>attain locality</a:t>
            </a:r>
            <a:r>
              <a:rPr kumimoji="1" lang="en-US" altLang="zh-CN" baseline="0" dirty="0"/>
              <a:t>. </a:t>
            </a:r>
          </a:p>
          <a:p>
            <a:pPr marL="171450" lvl="0" indent="-171450">
              <a:buFont typeface="Arial" charset="0"/>
              <a:buChar char="•"/>
            </a:pPr>
            <a:r>
              <a:rPr kumimoji="1" lang="en-US" altLang="zh-CN" baseline="0" dirty="0"/>
              <a:t>Even with input graph without such semantic information, we found there exist affordable preprocessing methods to recover the ordering. </a:t>
            </a:r>
          </a:p>
        </p:txBody>
      </p:sp>
      <p:sp>
        <p:nvSpPr>
          <p:cNvPr id="4" name="幻灯片编号占位符 3"/>
          <p:cNvSpPr>
            <a:spLocks noGrp="1"/>
          </p:cNvSpPr>
          <p:nvPr>
            <p:ph type="sldNum" sz="quarter" idx="10"/>
          </p:nvPr>
        </p:nvSpPr>
        <p:spPr/>
        <p:txBody>
          <a:bodyPr/>
          <a:lstStyle/>
          <a:p>
            <a:fld id="{7D53FE72-4A4E-FF42-B5A3-97B2F7570967}" type="slidenum">
              <a:rPr kumimoji="1" lang="zh-CN" altLang="en-US" smtClean="0"/>
              <a:pPr/>
              <a:t>23</a:t>
            </a:fld>
            <a:endParaRPr kumimoji="1" lang="zh-CN" altLang="en-US"/>
          </a:p>
        </p:txBody>
      </p:sp>
    </p:spTree>
    <p:extLst>
      <p:ext uri="{BB962C8B-B14F-4D97-AF65-F5344CB8AC3E}">
        <p14:creationId xmlns:p14="http://schemas.microsoft.com/office/powerpoint/2010/main" val="14002712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kumimoji="1" lang="en-US" altLang="zh-CN" dirty="0"/>
              <a:t>Chunking also</a:t>
            </a:r>
            <a:r>
              <a:rPr kumimoji="1" lang="en-US" altLang="zh-CN" baseline="0" dirty="0"/>
              <a:t> has other advantages. </a:t>
            </a:r>
          </a:p>
          <a:p>
            <a:pPr marL="171450" indent="-171450">
              <a:buFont typeface="Arial" charset="0"/>
              <a:buChar char="•"/>
            </a:pPr>
            <a:r>
              <a:rPr kumimoji="1" lang="en-US" altLang="zh-CN" dirty="0"/>
              <a:t>First, it enables low-overhead scaling-out designs.</a:t>
            </a:r>
            <a:r>
              <a:rPr kumimoji="1" lang="en-US" altLang="zh-CN" baseline="0" dirty="0"/>
              <a:t> </a:t>
            </a:r>
            <a:r>
              <a:rPr kumimoji="1" lang="en-US" altLang="zh-CN" dirty="0"/>
              <a:t>Due to its contiguous feature, we</a:t>
            </a:r>
            <a:r>
              <a:rPr kumimoji="1" lang="en-US" altLang="zh-CN" baseline="0" dirty="0"/>
              <a:t> don’t need vertex ID conversion any more, which is actually a big source of extra operations in distributed solutions. </a:t>
            </a:r>
          </a:p>
          <a:p>
            <a:pPr marL="171450" indent="-171450">
              <a:buFont typeface="Arial" charset="0"/>
              <a:buChar char="•"/>
            </a:pPr>
            <a:r>
              <a:rPr kumimoji="1" lang="en-US" altLang="zh-CN" baseline="0" dirty="0"/>
              <a:t>More specifically, book-keeping is PRETTY easy. </a:t>
            </a:r>
            <a:r>
              <a:rPr kumimoji="1" lang="en-US" altLang="zh-CN" dirty="0"/>
              <a:t>For things</a:t>
            </a:r>
            <a:r>
              <a:rPr kumimoji="1" lang="en-US" altLang="zh-CN" baseline="0" dirty="0"/>
              <a:t> like</a:t>
            </a:r>
            <a:r>
              <a:rPr kumimoji="1" lang="en-US" altLang="zh-CN" dirty="0"/>
              <a:t> vertex</a:t>
            </a:r>
            <a:r>
              <a:rPr kumimoji="1" lang="en-US" altLang="zh-CN" baseline="0" dirty="0"/>
              <a:t> affiliation queries for message passing, we only need a *global shared array* on each node, size of p, storing chunk boundaries. For vertex data storage, each node simply allocates the *entire* array in shared memory, and due to the *contiguous* nature of our partitioning, *only the owned chunk* is touched and *physically* allocated memory.</a:t>
            </a:r>
          </a:p>
          <a:p>
            <a:pPr marL="171450" indent="-171450">
              <a:buFont typeface="Arial" charset="0"/>
              <a:buChar char="•"/>
            </a:pPr>
            <a:r>
              <a:rPr kumimoji="1" lang="en-US" altLang="zh-CN" baseline="0" dirty="0"/>
              <a:t>Moreover, chunking can easily be applied *recursively* at different levels, as you will see later.</a:t>
            </a:r>
            <a:endParaRPr kumimoji="1" lang="zh-CN" altLang="en-US" dirty="0"/>
          </a:p>
        </p:txBody>
      </p:sp>
      <p:sp>
        <p:nvSpPr>
          <p:cNvPr id="4" name="幻灯片编号占位符 3"/>
          <p:cNvSpPr>
            <a:spLocks noGrp="1"/>
          </p:cNvSpPr>
          <p:nvPr>
            <p:ph type="sldNum" sz="quarter" idx="10"/>
          </p:nvPr>
        </p:nvSpPr>
        <p:spPr/>
        <p:txBody>
          <a:bodyPr/>
          <a:lstStyle/>
          <a:p>
            <a:fld id="{7D53FE72-4A4E-FF42-B5A3-97B2F7570967}" type="slidenum">
              <a:rPr kumimoji="1" lang="zh-CN" altLang="en-US" smtClean="0"/>
              <a:pPr/>
              <a:t>24</a:t>
            </a:fld>
            <a:endParaRPr kumimoji="1" lang="zh-CN" altLang="en-US"/>
          </a:p>
        </p:txBody>
      </p:sp>
    </p:spTree>
    <p:extLst>
      <p:ext uri="{BB962C8B-B14F-4D97-AF65-F5344CB8AC3E}">
        <p14:creationId xmlns:p14="http://schemas.microsoft.com/office/powerpoint/2010/main" val="10144331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pPr marL="171450" lvl="0" indent="-171450">
              <a:buFont typeface="Arial" charset="0"/>
              <a:buChar char="•"/>
            </a:pPr>
            <a:r>
              <a:rPr kumimoji="1" lang="en-US" altLang="zh-CN" baseline="0" dirty="0"/>
              <a:t>Since balancing vertices is a bad idea so what about *balancing edges*? Since the number of edges corresponds to the amount of processing work. However, for chunking, it could produce highly varied chunk sizes. Take a look at this sample partitioning, suppose this is the size of the last level cache, THIS small chunk happens to fit there while the others DON’T. As a result, though the amount of work is balanced, this chunk will finish MUCH EARLIER!</a:t>
            </a:r>
          </a:p>
          <a:p>
            <a:pPr marL="171450" lvl="0" indent="-171450">
              <a:buFont typeface="Arial" charset="0"/>
              <a:buChar char="•"/>
            </a:pPr>
            <a:r>
              <a:rPr kumimoji="1" lang="en-US" altLang="zh-CN" baseline="0" dirty="0"/>
              <a:t>So, Gemini draws the partitioning lines considering BOTH vertices and edges. Again the edge set corresponds to the AMOUNT of processing, while the vertex set has an impact on data access locality and hence the SPEED of processing. It adopts a new, hybrid metric, balancing a WEIGHTED sum of vertex and edge counts. The weight is empirically set right now, but we are working on automatically configuring this parameter.</a:t>
            </a:r>
          </a:p>
        </p:txBody>
      </p:sp>
      <p:sp>
        <p:nvSpPr>
          <p:cNvPr id="4" name="幻灯片编号占位符 3"/>
          <p:cNvSpPr>
            <a:spLocks noGrp="1"/>
          </p:cNvSpPr>
          <p:nvPr>
            <p:ph type="sldNum" sz="quarter" idx="10"/>
          </p:nvPr>
        </p:nvSpPr>
        <p:spPr/>
        <p:txBody>
          <a:bodyPr/>
          <a:lstStyle/>
          <a:p>
            <a:fld id="{7D53FE72-4A4E-FF42-B5A3-97B2F7570967}" type="slidenum">
              <a:rPr kumimoji="1" lang="zh-CN" altLang="en-US" smtClean="0"/>
              <a:pPr/>
              <a:t>25</a:t>
            </a:fld>
            <a:endParaRPr kumimoji="1" lang="zh-CN" altLang="en-US"/>
          </a:p>
        </p:txBody>
      </p:sp>
    </p:spTree>
    <p:extLst>
      <p:ext uri="{BB962C8B-B14F-4D97-AF65-F5344CB8AC3E}">
        <p14:creationId xmlns:p14="http://schemas.microsoft.com/office/powerpoint/2010/main" val="20340300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71450" indent="-171450">
              <a:buFont typeface="Arial" charset="0"/>
              <a:buChar char="•"/>
            </a:pPr>
            <a:r>
              <a:rPr lang="en-US" dirty="0"/>
              <a:t>Finally,</a:t>
            </a:r>
            <a:r>
              <a:rPr lang="en-US" baseline="0" dirty="0"/>
              <a:t> </a:t>
            </a:r>
            <a:r>
              <a:rPr lang="en-US" dirty="0"/>
              <a:t> we assemble the full picture of Gemini’s multi-level chunking</a:t>
            </a:r>
            <a:r>
              <a:rPr lang="en-US" baseline="0" dirty="0"/>
              <a:t> using the configuration of our test platform. </a:t>
            </a:r>
            <a:endParaRPr lang="en-US" dirty="0"/>
          </a:p>
          <a:p>
            <a:pPr marL="628650" lvl="1" indent="-171450">
              <a:buFont typeface="Arial" charset="0"/>
              <a:buChar char="•"/>
            </a:pPr>
            <a:r>
              <a:rPr lang="en-US" dirty="0"/>
              <a:t>Within</a:t>
            </a:r>
            <a:r>
              <a:rPr lang="en-US" baseline="0" dirty="0"/>
              <a:t> a cluster,</a:t>
            </a:r>
            <a:r>
              <a:rPr lang="en-US" dirty="0"/>
              <a:t> we</a:t>
            </a:r>
            <a:r>
              <a:rPr lang="en-US" baseline="0" dirty="0"/>
              <a:t> do</a:t>
            </a:r>
            <a:r>
              <a:rPr lang="en-US" dirty="0"/>
              <a:t> inter-node partitioning,</a:t>
            </a:r>
            <a:r>
              <a:rPr lang="en-US" baseline="0" dirty="0"/>
              <a:t> assigning chunks to 8 nodes.</a:t>
            </a:r>
          </a:p>
          <a:p>
            <a:pPr marL="628650" lvl="1" indent="-171450">
              <a:buFont typeface="Arial" charset="0"/>
              <a:buChar char="•"/>
            </a:pPr>
            <a:r>
              <a:rPr lang="en-US" baseline="0" dirty="0"/>
              <a:t>Within a node, we do NUMA-aware sub-partitioning, assigning sub-chunks to 2 sockets.</a:t>
            </a:r>
          </a:p>
          <a:p>
            <a:pPr marL="628650" lvl="1" indent="-171450">
              <a:buFont typeface="Arial" charset="0"/>
              <a:buChar char="•"/>
            </a:pPr>
            <a:r>
              <a:rPr lang="en-US" baseline="0" dirty="0"/>
              <a:t>Within a socket, we no longer partition the DATA, as they already reside in shared memory close to this socket. Instead, we do WORK partitioning, creating 12 per-core work chunk. All these three levels use the variable size chunking scheme presented in the last slide. The goal is to create balanced chunks in the first place.</a:t>
            </a:r>
          </a:p>
          <a:p>
            <a:pPr marL="628650" lvl="1" indent="-171450">
              <a:buFont typeface="Arial" charset="0"/>
              <a:buChar char="•"/>
            </a:pPr>
            <a:r>
              <a:rPr lang="en-US" baseline="0" dirty="0"/>
              <a:t>However, we cannot eliminate load imbalance yet, so we enable work-stealing within a socket, further dividing each work-chunk into smaller, fixed-sized mini-chunks containing 64 vertices each. Whoever finishes their share can steal from other cores.</a:t>
            </a:r>
          </a:p>
          <a:p>
            <a:pPr marL="0" lvl="0" indent="0">
              <a:buFont typeface="Arial" charset="0"/>
              <a:buNone/>
            </a:pPr>
            <a:r>
              <a:rPr lang="en-US" baseline="0" dirty="0"/>
              <a:t>---------------------</a:t>
            </a:r>
          </a:p>
          <a:p>
            <a:pPr marL="0" lvl="0" indent="0">
              <a:buFont typeface="Arial" charset="0"/>
              <a:buNone/>
            </a:pPr>
            <a:r>
              <a:rPr lang="en-US" baseline="0" dirty="0"/>
              <a:t>(Animation order might need to be adjusted)</a:t>
            </a:r>
            <a:endParaRPr lang="en-US" dirty="0"/>
          </a:p>
        </p:txBody>
      </p:sp>
      <p:sp>
        <p:nvSpPr>
          <p:cNvPr id="4" name="Slide Number Placeholder 3"/>
          <p:cNvSpPr>
            <a:spLocks noGrp="1"/>
          </p:cNvSpPr>
          <p:nvPr>
            <p:ph type="sldNum" sz="quarter" idx="10"/>
          </p:nvPr>
        </p:nvSpPr>
        <p:spPr/>
        <p:txBody>
          <a:bodyPr/>
          <a:lstStyle/>
          <a:p>
            <a:fld id="{7D53FE72-4A4E-FF42-B5A3-97B2F7570967}" type="slidenum">
              <a:rPr kumimoji="1" lang="zh-CN" altLang="en-US" smtClean="0"/>
              <a:pPr/>
              <a:t>26</a:t>
            </a:fld>
            <a:endParaRPr kumimoji="1" lang="zh-CN" altLang="en-US"/>
          </a:p>
        </p:txBody>
      </p:sp>
    </p:spTree>
    <p:extLst>
      <p:ext uri="{BB962C8B-B14F-4D97-AF65-F5344CB8AC3E}">
        <p14:creationId xmlns:p14="http://schemas.microsoft.com/office/powerpoint/2010/main" val="2955129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Now, results. Again, we only have time to give a few quick samples.</a:t>
            </a:r>
            <a:r>
              <a:rPr kumimoji="1" lang="en-US" altLang="zh-CN" baseline="0" dirty="0"/>
              <a:t> </a:t>
            </a:r>
            <a:endParaRPr kumimoji="1" lang="en-US" altLang="zh-CN" dirty="0"/>
          </a:p>
          <a:p>
            <a:r>
              <a:rPr kumimoji="1" lang="en-US" altLang="zh-CN" dirty="0"/>
              <a:t>We performed our experiments on the cluster</a:t>
            </a:r>
            <a:r>
              <a:rPr kumimoji="1" lang="en-US" altLang="zh-CN" baseline="0" dirty="0"/>
              <a:t> with structure as illustrated in the previous slide. Here are more platform configuration details. </a:t>
            </a:r>
          </a:p>
          <a:p>
            <a:r>
              <a:rPr kumimoji="1" lang="en-US" altLang="zh-CN" baseline="0" dirty="0"/>
              <a:t>We evaluated Gemini with 5 popular applications, PR, CC, SSSP, BFS, and BC. We used 5 REAL-WORLD graphs, with vertex and edge counts listed here. </a:t>
            </a:r>
            <a:endParaRPr kumimoji="1" lang="zh-CN" altLang="en-US" dirty="0"/>
          </a:p>
        </p:txBody>
      </p:sp>
      <p:sp>
        <p:nvSpPr>
          <p:cNvPr id="4" name="幻灯片编号占位符 3"/>
          <p:cNvSpPr>
            <a:spLocks noGrp="1"/>
          </p:cNvSpPr>
          <p:nvPr>
            <p:ph type="sldNum" sz="quarter" idx="10"/>
          </p:nvPr>
        </p:nvSpPr>
        <p:spPr/>
        <p:txBody>
          <a:bodyPr/>
          <a:lstStyle/>
          <a:p>
            <a:fld id="{7D53FE72-4A4E-FF42-B5A3-97B2F7570967}" type="slidenum">
              <a:rPr kumimoji="1" lang="zh-CN" altLang="en-US" smtClean="0"/>
              <a:pPr/>
              <a:t>27</a:t>
            </a:fld>
            <a:endParaRPr kumimoji="1" lang="zh-CN" altLang="en-US"/>
          </a:p>
        </p:txBody>
      </p:sp>
    </p:spTree>
    <p:extLst>
      <p:ext uri="{BB962C8B-B14F-4D97-AF65-F5344CB8AC3E}">
        <p14:creationId xmlns:p14="http://schemas.microsoft.com/office/powerpoint/2010/main" val="1005118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kumimoji="1" lang="en-US" altLang="zh-CN" dirty="0"/>
              <a:t>First, single-node performance.</a:t>
            </a:r>
            <a:r>
              <a:rPr kumimoji="1" lang="en-US" altLang="zh-CN" baseline="0" dirty="0"/>
              <a:t> </a:t>
            </a:r>
            <a:r>
              <a:rPr kumimoji="1" lang="en-US" altLang="zh-CN" dirty="0"/>
              <a:t> We compare Gemini with two single-node systems, </a:t>
            </a:r>
            <a:r>
              <a:rPr kumimoji="1" lang="en-US" altLang="zh-CN" dirty="0" err="1"/>
              <a:t>Ligra</a:t>
            </a:r>
            <a:r>
              <a:rPr kumimoji="1" lang="en-US" altLang="zh-CN" dirty="0"/>
              <a:t> and Galois.</a:t>
            </a:r>
            <a:r>
              <a:rPr kumimoji="1" lang="en-US" altLang="zh-CN" baseline="0" dirty="0"/>
              <a:t> This table shows runtime in seconds of all</a:t>
            </a:r>
            <a:r>
              <a:rPr kumimoji="1" lang="en-US" altLang="zh-CN" dirty="0"/>
              <a:t> five applications on the twitter graph.</a:t>
            </a:r>
            <a:r>
              <a:rPr kumimoji="1" lang="en-US" altLang="zh-CN" baseline="0" dirty="0"/>
              <a:t> The winner in each case is highlighted in bold. </a:t>
            </a:r>
          </a:p>
          <a:p>
            <a:pPr marL="0" marR="0" indent="0" algn="l" defTabSz="457200" rtl="0" eaLnBrk="1" fontAlgn="auto" latinLnBrk="0" hangingPunct="1">
              <a:lnSpc>
                <a:spcPct val="100000"/>
              </a:lnSpc>
              <a:spcBef>
                <a:spcPts val="0"/>
              </a:spcBef>
              <a:spcAft>
                <a:spcPts val="0"/>
              </a:spcAft>
              <a:buClrTx/>
              <a:buSzTx/>
              <a:buFontTx/>
              <a:buNone/>
              <a:tabLst/>
              <a:defRPr/>
            </a:pPr>
            <a:r>
              <a:rPr kumimoji="1" lang="en-US" altLang="zh-CN" baseline="0" dirty="0"/>
              <a:t>Gemini outperforms with two apps, PR and BC, mainly due to its NUMA-aware memory access optimizations. To take a closer look, this second table gives memory reference profiling results running BC. We compare Gemini with </a:t>
            </a:r>
            <a:r>
              <a:rPr kumimoji="1" lang="en-US" altLang="zh-CN" baseline="0" dirty="0" err="1"/>
              <a:t>Ligra</a:t>
            </a:r>
            <a:r>
              <a:rPr kumimoji="1" lang="en-US" altLang="zh-CN" baseline="0" dirty="0"/>
              <a:t>, the 2</a:t>
            </a:r>
            <a:r>
              <a:rPr kumimoji="1" lang="en-US" altLang="zh-CN" baseline="30000" dirty="0"/>
              <a:t>nd</a:t>
            </a:r>
            <a:r>
              <a:rPr kumimoji="1" lang="en-US" altLang="zh-CN" baseline="0" dirty="0"/>
              <a:t> place in this case. Gemini dramatically reduce the remote memory access ratio, while at the same time lowering L3 miss rate, allowing it to achieve an overall 32% reduction in average memory access latency. </a:t>
            </a:r>
          </a:p>
          <a:p>
            <a:pPr marL="0" marR="0" indent="0" algn="l" defTabSz="457200" rtl="0" eaLnBrk="1" fontAlgn="auto" latinLnBrk="0" hangingPunct="1">
              <a:lnSpc>
                <a:spcPct val="100000"/>
              </a:lnSpc>
              <a:spcBef>
                <a:spcPts val="0"/>
              </a:spcBef>
              <a:spcAft>
                <a:spcPts val="0"/>
              </a:spcAft>
              <a:buClrTx/>
              <a:buSzTx/>
              <a:buFontTx/>
              <a:buNone/>
              <a:tabLst/>
              <a:defRPr/>
            </a:pPr>
            <a:r>
              <a:rPr kumimoji="1" lang="en-US" altLang="zh-CN" baseline="0" dirty="0"/>
              <a:t>For the other three apps, Gemini places the 2</a:t>
            </a:r>
            <a:r>
              <a:rPr kumimoji="1" lang="en-US" altLang="zh-CN" baseline="30000" dirty="0"/>
              <a:t>nd</a:t>
            </a:r>
            <a:r>
              <a:rPr kumimoji="1" lang="en-US" altLang="zh-CN" baseline="0" dirty="0"/>
              <a:t>. For both CC and SSSP, Gemini ends up using more iterations to converge, due to the winner using a different algorithm (Galois for CC) </a:t>
            </a:r>
            <a:r>
              <a:rPr kumimoji="1" lang="en-US" altLang="zh-CN" b="0" baseline="0" dirty="0"/>
              <a:t>or because of its messaging-based propagation not necessary for the other two systems.</a:t>
            </a:r>
            <a:r>
              <a:rPr kumimoji="1" lang="en-US" altLang="zh-CN" b="1" baseline="0" dirty="0"/>
              <a:t> </a:t>
            </a:r>
            <a:r>
              <a:rPr kumimoji="1" lang="en-US" altLang="zh-CN" b="0" baseline="0" dirty="0"/>
              <a:t>For BFS, Gemini executed 80% more instructions compared to the winner, </a:t>
            </a:r>
            <a:r>
              <a:rPr kumimoji="1" lang="en-US" altLang="zh-CN" b="0" baseline="0" dirty="0" err="1"/>
              <a:t>Ligra</a:t>
            </a:r>
            <a:r>
              <a:rPr kumimoji="1" lang="en-US" altLang="zh-CN" b="0" baseline="0" dirty="0"/>
              <a:t>. Though we managed to significantly reduce distributed operation overhead, it still exists, and unfortunately stands out for BFS, which has very lightweight computation. </a:t>
            </a:r>
            <a:endParaRPr kumimoji="1" lang="en-US" altLang="zh-CN" b="1" baseline="0" dirty="0"/>
          </a:p>
        </p:txBody>
      </p:sp>
      <p:sp>
        <p:nvSpPr>
          <p:cNvPr id="4" name="幻灯片编号占位符 3"/>
          <p:cNvSpPr>
            <a:spLocks noGrp="1"/>
          </p:cNvSpPr>
          <p:nvPr>
            <p:ph type="sldNum" sz="quarter" idx="10"/>
          </p:nvPr>
        </p:nvSpPr>
        <p:spPr/>
        <p:txBody>
          <a:bodyPr/>
          <a:lstStyle/>
          <a:p>
            <a:fld id="{7D53FE72-4A4E-FF42-B5A3-97B2F7570967}" type="slidenum">
              <a:rPr kumimoji="1" lang="zh-CN" altLang="en-US" smtClean="0"/>
              <a:pPr/>
              <a:t>28</a:t>
            </a:fld>
            <a:endParaRPr kumimoji="1" lang="zh-CN" altLang="en-US"/>
          </a:p>
        </p:txBody>
      </p:sp>
    </p:spTree>
    <p:extLst>
      <p:ext uri="{BB962C8B-B14F-4D97-AF65-F5344CB8AC3E}">
        <p14:creationId xmlns:p14="http://schemas.microsoft.com/office/powerpoint/2010/main" val="6434718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kumimoji="1" lang="en-US" altLang="zh-CN" dirty="0"/>
              <a:t>We should keep</a:t>
            </a:r>
            <a:r>
              <a:rPr kumimoji="1" lang="en-US" altLang="zh-CN" baseline="0" dirty="0"/>
              <a:t> in mind that Gemini pays a lot of attention to single-node efficiency, but it is designed to scale out and can process graphs that the other systems cannot handle. </a:t>
            </a:r>
          </a:p>
          <a:p>
            <a:r>
              <a:rPr kumimoji="1" lang="en-US" altLang="zh-CN" baseline="0" dirty="0"/>
              <a:t>For example, the largest input graph we used, </a:t>
            </a:r>
            <a:r>
              <a:rPr kumimoji="1" lang="en-US" altLang="zh-CN" baseline="0" dirty="0" err="1"/>
              <a:t>clueweb</a:t>
            </a:r>
            <a:r>
              <a:rPr kumimoji="1" lang="en-US" altLang="zh-CN" baseline="0" dirty="0"/>
              <a:t>, has input graph size of over 300GB. None of the other open-source systems that we tested with can complete ANY of the apps on our cluster. </a:t>
            </a:r>
            <a:r>
              <a:rPr kumimoji="1" lang="en-US" altLang="zh-CN" baseline="0" dirty="0" err="1"/>
              <a:t>PowerLyra</a:t>
            </a:r>
            <a:r>
              <a:rPr kumimoji="1" lang="en-US" altLang="zh-CN" baseline="0" dirty="0"/>
              <a:t> ran out of memory even when using 8 nodes. Gemini, in contrast, finish all apps under 1 minute.  </a:t>
            </a:r>
            <a:endParaRPr kumimoji="1" lang="zh-CN" altLang="en-US" dirty="0"/>
          </a:p>
        </p:txBody>
      </p:sp>
      <p:sp>
        <p:nvSpPr>
          <p:cNvPr id="4" name="幻灯片编号占位符 3"/>
          <p:cNvSpPr>
            <a:spLocks noGrp="1"/>
          </p:cNvSpPr>
          <p:nvPr>
            <p:ph type="sldNum" sz="quarter" idx="10"/>
          </p:nvPr>
        </p:nvSpPr>
        <p:spPr/>
        <p:txBody>
          <a:bodyPr/>
          <a:lstStyle/>
          <a:p>
            <a:fld id="{7D53FE72-4A4E-FF42-B5A3-97B2F7570967}" type="slidenum">
              <a:rPr kumimoji="1" lang="zh-CN" altLang="en-US" smtClean="0"/>
              <a:pPr/>
              <a:t>29</a:t>
            </a:fld>
            <a:endParaRPr kumimoji="1" lang="zh-CN" altLang="en-US"/>
          </a:p>
        </p:txBody>
      </p:sp>
    </p:spTree>
    <p:extLst>
      <p:ext uri="{BB962C8B-B14F-4D97-AF65-F5344CB8AC3E}">
        <p14:creationId xmlns:p14="http://schemas.microsoft.com/office/powerpoint/2010/main" val="17259751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marR="0" indent="-171450" algn="l" defTabSz="457200" rtl="0" eaLnBrk="1" fontAlgn="auto" latinLnBrk="0" hangingPunct="1">
              <a:lnSpc>
                <a:spcPct val="100000"/>
              </a:lnSpc>
              <a:spcBef>
                <a:spcPts val="0"/>
              </a:spcBef>
              <a:spcAft>
                <a:spcPts val="0"/>
              </a:spcAft>
              <a:buClrTx/>
              <a:buSzTx/>
              <a:buFont typeface="Arial" charset="0"/>
              <a:buChar char="•"/>
              <a:tabLst/>
              <a:defRPr/>
            </a:pPr>
            <a:r>
              <a:rPr kumimoji="1" lang="en-US" altLang="zh-CN" dirty="0"/>
              <a:t>Let’s start from the dual-mode design,</a:t>
            </a:r>
            <a:r>
              <a:rPr kumimoji="1" lang="en-US" altLang="zh-CN" baseline="0" dirty="0"/>
              <a:t> using BFS from vertex 0 on this 10-vertex sample graph as an example.</a:t>
            </a:r>
          </a:p>
          <a:p>
            <a:pPr marL="171450" marR="0" indent="-171450" algn="l" defTabSz="457200" rtl="0" eaLnBrk="1" fontAlgn="auto" latinLnBrk="0" hangingPunct="1">
              <a:lnSpc>
                <a:spcPct val="100000"/>
              </a:lnSpc>
              <a:spcBef>
                <a:spcPts val="0"/>
              </a:spcBef>
              <a:spcAft>
                <a:spcPts val="0"/>
              </a:spcAft>
              <a:buClrTx/>
              <a:buSzTx/>
              <a:buFont typeface="Arial" charset="0"/>
              <a:buChar char="•"/>
              <a:tabLst/>
              <a:defRPr/>
            </a:pPr>
            <a:r>
              <a:rPr kumimoji="1" lang="en-US" altLang="zh-CN" baseline="0" dirty="0"/>
              <a:t>The idea was first proposed in </a:t>
            </a:r>
            <a:r>
              <a:rPr kumimoji="1" lang="en-US" altLang="zh-CN" baseline="0" dirty="0" err="1"/>
              <a:t>Ligra</a:t>
            </a:r>
            <a:r>
              <a:rPr kumimoji="1" lang="en-US" altLang="zh-CN" baseline="0" dirty="0"/>
              <a:t> and adopted later in several other shared-memory systems, based on the observation that</a:t>
            </a:r>
            <a:r>
              <a:rPr kumimoji="1" lang="en-US" altLang="zh-CN" dirty="0"/>
              <a:t> DIFFERENT</a:t>
            </a:r>
            <a:r>
              <a:rPr kumimoji="1" lang="en-US" altLang="zh-CN" baseline="0" dirty="0"/>
              <a:t> active edge set densities call for DIFFERENT PROCESSING MODELS.</a:t>
            </a:r>
          </a:p>
          <a:p>
            <a:pPr marL="171450" marR="0" indent="-171450" algn="l" defTabSz="457200" rtl="0" eaLnBrk="1" fontAlgn="auto" latinLnBrk="0" hangingPunct="1">
              <a:lnSpc>
                <a:spcPct val="100000"/>
              </a:lnSpc>
              <a:spcBef>
                <a:spcPts val="0"/>
              </a:spcBef>
              <a:spcAft>
                <a:spcPts val="0"/>
              </a:spcAft>
              <a:buClrTx/>
              <a:buSzTx/>
              <a:buFont typeface="Arial" charset="0"/>
              <a:buChar char="•"/>
              <a:tabLst/>
              <a:defRPr/>
            </a:pPr>
            <a:r>
              <a:rPr kumimoji="1" lang="en-US" altLang="zh-CN" baseline="0" dirty="0"/>
              <a:t>For example, in the first iteration, only vertex 0 is *active*, with four edges forming the *active edge set*. The number of active edges RELATIVE to the TOTAL number of edges is under a certain PREDEFINED THRESHOLD, hence we consider the graph SPARSE.</a:t>
            </a:r>
          </a:p>
          <a:p>
            <a:pPr marL="171450" marR="0" indent="-171450" algn="l" defTabSz="457200" rtl="0" eaLnBrk="1" fontAlgn="auto" latinLnBrk="0" hangingPunct="1">
              <a:lnSpc>
                <a:spcPct val="100000"/>
              </a:lnSpc>
              <a:spcBef>
                <a:spcPts val="0"/>
              </a:spcBef>
              <a:spcAft>
                <a:spcPts val="0"/>
              </a:spcAft>
              <a:buClrTx/>
              <a:buSzTx/>
              <a:buFont typeface="Arial" charset="0"/>
              <a:buChar char="•"/>
              <a:tabLst/>
              <a:defRPr/>
            </a:pPr>
            <a:r>
              <a:rPr kumimoji="1" lang="en-US" altLang="zh-CN" baseline="0" dirty="0"/>
              <a:t>Under sparse mode, we do *push-style* computation, which propagates vertex states along *outgoing* edges. The reason is that we ONLY need to access outgoing edges from *active vertices*. The *down side*, is that when multiple vertices are active, CONCURRENT NEIGHBOR STATE UPDATES need locks or atomic operations for correctness.</a:t>
            </a:r>
          </a:p>
        </p:txBody>
      </p:sp>
      <p:sp>
        <p:nvSpPr>
          <p:cNvPr id="4" name="幻灯片编号占位符 3"/>
          <p:cNvSpPr>
            <a:spLocks noGrp="1"/>
          </p:cNvSpPr>
          <p:nvPr>
            <p:ph type="sldNum" sz="quarter" idx="10"/>
          </p:nvPr>
        </p:nvSpPr>
        <p:spPr/>
        <p:txBody>
          <a:bodyPr/>
          <a:lstStyle/>
          <a:p>
            <a:fld id="{7D53FE72-4A4E-FF42-B5A3-97B2F7570967}" type="slidenum">
              <a:rPr kumimoji="1" lang="zh-CN" altLang="en-US" smtClean="0"/>
              <a:pPr/>
              <a:t>5</a:t>
            </a:fld>
            <a:endParaRPr kumimoji="1" lang="zh-CN" altLang="en-US"/>
          </a:p>
        </p:txBody>
      </p:sp>
    </p:spTree>
    <p:extLst>
      <p:ext uri="{BB962C8B-B14F-4D97-AF65-F5344CB8AC3E}">
        <p14:creationId xmlns:p14="http://schemas.microsoft.com/office/powerpoint/2010/main" val="292571619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kumimoji="1" lang="en-US" altLang="zh-CN" dirty="0"/>
              <a:t>Next, we check Gemini’s scalability, again</a:t>
            </a:r>
            <a:r>
              <a:rPr kumimoji="1" lang="en-US" altLang="zh-CN" baseline="0" dirty="0"/>
              <a:t> comparing with </a:t>
            </a:r>
            <a:r>
              <a:rPr kumimoji="1" lang="en-US" altLang="zh-CN" baseline="0" dirty="0" err="1"/>
              <a:t>PowerLyra</a:t>
            </a:r>
            <a:r>
              <a:rPr kumimoji="1" lang="en-US" altLang="zh-CN" baseline="0" dirty="0"/>
              <a:t>, running two apps on two input graphs. Here the </a:t>
            </a:r>
            <a:r>
              <a:rPr kumimoji="1" lang="en-US" altLang="zh-CN" baseline="0" dirty="0" err="1"/>
              <a:t>x</a:t>
            </a:r>
            <a:r>
              <a:rPr kumimoji="1" lang="en-US" altLang="zh-CN" baseline="0" dirty="0"/>
              <a:t> axis shows the number of nodes, and </a:t>
            </a:r>
            <a:r>
              <a:rPr kumimoji="1" lang="en-US" altLang="zh-CN" baseline="0" dirty="0" err="1"/>
              <a:t>y</a:t>
            </a:r>
            <a:r>
              <a:rPr kumimoji="1" lang="en-US" altLang="zh-CN" baseline="0" dirty="0"/>
              <a:t> shows runtime normalized to Gemini’s 8-node timing, the lower the better. Blue lines are </a:t>
            </a:r>
            <a:r>
              <a:rPr kumimoji="1" lang="en-US" altLang="zh-CN" baseline="0" dirty="0" err="1"/>
              <a:t>PowerLyra</a:t>
            </a:r>
            <a:r>
              <a:rPr kumimoji="1" lang="en-US" altLang="zh-CN" baseline="0" dirty="0"/>
              <a:t> and the red ones Gemini.</a:t>
            </a:r>
          </a:p>
          <a:p>
            <a:r>
              <a:rPr kumimoji="1" lang="en-US" altLang="zh-CN" baseline="0" dirty="0"/>
              <a:t>We can see that both systems scale similarly well. There are missing data points, in which cases </a:t>
            </a:r>
            <a:r>
              <a:rPr kumimoji="1" lang="en-US" altLang="zh-CN" baseline="0" dirty="0" err="1"/>
              <a:t>PowerLyra</a:t>
            </a:r>
            <a:r>
              <a:rPr kumimoji="1" lang="en-US" altLang="zh-CN" baseline="0" dirty="0"/>
              <a:t> is not able to finish due to lack of memory.</a:t>
            </a:r>
          </a:p>
          <a:p>
            <a:r>
              <a:rPr kumimoji="1" lang="en-US" altLang="zh-CN" baseline="0" dirty="0"/>
              <a:t>Meanwhile, Gemini is faster, by a significant margin in all cases. </a:t>
            </a:r>
          </a:p>
        </p:txBody>
      </p:sp>
      <p:sp>
        <p:nvSpPr>
          <p:cNvPr id="4" name="幻灯片编号占位符 3"/>
          <p:cNvSpPr>
            <a:spLocks noGrp="1"/>
          </p:cNvSpPr>
          <p:nvPr>
            <p:ph type="sldNum" sz="quarter" idx="10"/>
          </p:nvPr>
        </p:nvSpPr>
        <p:spPr/>
        <p:txBody>
          <a:bodyPr/>
          <a:lstStyle/>
          <a:p>
            <a:fld id="{7D53FE72-4A4E-FF42-B5A3-97B2F7570967}" type="slidenum">
              <a:rPr kumimoji="1" lang="zh-CN" altLang="en-US" smtClean="0"/>
              <a:pPr/>
              <a:t>30</a:t>
            </a:fld>
            <a:endParaRPr kumimoji="1" lang="zh-CN" altLang="en-US"/>
          </a:p>
        </p:txBody>
      </p:sp>
    </p:spTree>
    <p:extLst>
      <p:ext uri="{BB962C8B-B14F-4D97-AF65-F5344CB8AC3E}">
        <p14:creationId xmlns:p14="http://schemas.microsoft.com/office/powerpoint/2010/main" val="14460551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ltLang="zh-CN" dirty="0"/>
              <a:t>Let’s see an example of an extremely large graph. This is</a:t>
            </a:r>
            <a:r>
              <a:rPr lang="zh-CN" altLang="en-US" dirty="0"/>
              <a:t> </a:t>
            </a:r>
            <a:r>
              <a:rPr lang="en-US" altLang="zh-CN" dirty="0"/>
              <a:t>a </a:t>
            </a:r>
            <a:r>
              <a:rPr lang="en-US" altLang="zh-CN" dirty="0" err="1"/>
              <a:t>chinese</a:t>
            </a:r>
            <a:r>
              <a:rPr lang="en-US" altLang="zh-CN" dirty="0"/>
              <a:t> web graph from Sogou search engine. It</a:t>
            </a:r>
            <a:r>
              <a:rPr lang="zh-CN" altLang="en-US" dirty="0"/>
              <a:t> </a:t>
            </a:r>
            <a:r>
              <a:rPr lang="en-US" altLang="zh-CN" dirty="0"/>
              <a:t>has 273 billion webpages and 12 trillion links, taking 137TB on disk. </a:t>
            </a:r>
          </a:p>
          <a:p>
            <a:pPr marL="171450" indent="-171450">
              <a:buFont typeface="Arial" panose="020B0604020202020204" pitchFamily="34" charset="0"/>
              <a:buChar char="•"/>
            </a:pPr>
            <a:r>
              <a:rPr lang="en-US" altLang="zh-CN" dirty="0"/>
              <a:t>Processing graph at such </a:t>
            </a:r>
            <a:r>
              <a:rPr lang="en-US" altLang="zh-CN" dirty="0" err="1"/>
              <a:t>un'precedented</a:t>
            </a:r>
            <a:r>
              <a:rPr lang="en-US" altLang="zh-CN" dirty="0"/>
              <a:t> scale brings specific new challenges. </a:t>
            </a:r>
          </a:p>
          <a:p>
            <a:pPr marL="628650" lvl="1" indent="-171450">
              <a:buFont typeface="Arial" panose="020B0604020202020204" pitchFamily="34" charset="0"/>
              <a:buChar char="•"/>
            </a:pPr>
            <a:r>
              <a:rPr lang="en-US" altLang="zh-CN" dirty="0"/>
              <a:t>First, it involves massive amount of random data accesses. </a:t>
            </a:r>
          </a:p>
          <a:p>
            <a:pPr marL="628650" lvl="1" indent="-171450">
              <a:buFont typeface="Arial" panose="020B0604020202020204" pitchFamily="34" charset="0"/>
              <a:buChar char="•"/>
            </a:pPr>
            <a:r>
              <a:rPr lang="en-US" altLang="zh-CN" dirty="0"/>
              <a:t>Second, low compute to memory access ratio, compared </a:t>
            </a:r>
            <a:r>
              <a:rPr lang="en-US" altLang="zh-CN" dirty="0" err="1"/>
              <a:t>conventianal</a:t>
            </a:r>
            <a:r>
              <a:rPr lang="en-US" altLang="zh-CN" dirty="0"/>
              <a:t> HPC application. This problem is more severe at large execution scale, and extend to massive scale of random point-to-point message passing. </a:t>
            </a:r>
            <a:endParaRPr lang="en-US" altLang="zh-CN" strike="sngStrike" dirty="0"/>
          </a:p>
          <a:p>
            <a:pPr marL="628650" lvl="1" indent="-171450">
              <a:buFont typeface="Arial" panose="020B0604020202020204" pitchFamily="34" charset="0"/>
              <a:buChar char="•"/>
            </a:pPr>
            <a:r>
              <a:rPr lang="en-US" altLang="zh-CN" dirty="0"/>
              <a:t>Finally, real graphs are </a:t>
            </a:r>
            <a:r>
              <a:rPr lang="en-US" altLang="zh-CN" u="sng" dirty="0"/>
              <a:t>not balanced</a:t>
            </a:r>
            <a:r>
              <a:rPr lang="en-US" altLang="zh-CN" dirty="0"/>
              <a:t>. They often have power-law degree distribution, with a small subset of vertices have very high degrees. This also gets worse when graphs grow larger.  </a:t>
            </a:r>
          </a:p>
          <a:p>
            <a:pPr marL="171450" indent="-171450">
              <a:buFont typeface="Arial" panose="020B0604020202020204" pitchFamily="34" charset="0"/>
              <a:buChar char="•"/>
              <a:defRPr/>
            </a:pPr>
            <a:r>
              <a:rPr lang="en-US" altLang="zh-CN" dirty="0"/>
              <a:t>Those are big scale challenges from the application side. </a:t>
            </a:r>
          </a:p>
          <a:p>
            <a:pPr marL="171450" indent="-171450">
              <a:buFont typeface="Arial" panose="020B0604020202020204" pitchFamily="34" charset="0"/>
              <a:buChar char="•"/>
            </a:pPr>
            <a:endParaRPr lang="en-US" altLang="zh-CN" dirty="0">
              <a:cs typeface="Calibri"/>
            </a:endParaRPr>
          </a:p>
        </p:txBody>
      </p:sp>
      <p:sp>
        <p:nvSpPr>
          <p:cNvPr id="4" name="Footer Placeholder 3"/>
          <p:cNvSpPr>
            <a:spLocks noGrp="1"/>
          </p:cNvSpPr>
          <p:nvPr>
            <p:ph type="ftr" sz="quarter" idx="4"/>
          </p:nvPr>
        </p:nvSpPr>
        <p:spPr/>
        <p:txBody>
          <a:bodyPr/>
          <a:lstStyle/>
          <a:p>
            <a:pPr>
              <a:defRPr/>
            </a:pPr>
            <a:r>
              <a:rPr lang="en-US" altLang="zh-CN"/>
              <a:t>Tsinghua</a:t>
            </a:r>
            <a:endParaRPr lang="zh-CN"/>
          </a:p>
        </p:txBody>
      </p:sp>
      <p:sp>
        <p:nvSpPr>
          <p:cNvPr id="5" name="Slide Number Placeholder 4"/>
          <p:cNvSpPr>
            <a:spLocks noGrp="1"/>
          </p:cNvSpPr>
          <p:nvPr>
            <p:ph type="sldNum" sz="quarter" idx="5"/>
          </p:nvPr>
        </p:nvSpPr>
        <p:spPr/>
        <p:txBody>
          <a:bodyPr/>
          <a:lstStyle/>
          <a:p>
            <a:pPr>
              <a:defRPr/>
            </a:pPr>
            <a:fld id="{FD52F7FF-2BD8-4798-84EF-2C13BD229CAD}" type="slidenum">
              <a:rPr lang="en-US" altLang="zh-CN" smtClean="0"/>
              <a:pPr>
                <a:defRPr/>
              </a:pPr>
              <a:t>32</a:t>
            </a:fld>
            <a:endParaRPr lang="zh-CN" altLang="zh-CN"/>
          </a:p>
        </p:txBody>
      </p:sp>
    </p:spTree>
    <p:extLst>
      <p:ext uri="{BB962C8B-B14F-4D97-AF65-F5344CB8AC3E}">
        <p14:creationId xmlns:p14="http://schemas.microsoft.com/office/powerpoint/2010/main" val="5610479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defRPr/>
            </a:pPr>
            <a:r>
              <a:rPr lang="en-US" altLang="zh-CN" dirty="0"/>
              <a:t>Now let’s look at big scale challenges from the system side. To be frank, Supercomputers are not designed for solving graph problems. </a:t>
            </a:r>
          </a:p>
          <a:p>
            <a:pPr marL="171450" indent="-171450">
              <a:buFont typeface="Arial" panose="020B0604020202020204" pitchFamily="34" charset="0"/>
              <a:buChar char="•"/>
              <a:defRPr/>
            </a:pPr>
            <a:r>
              <a:rPr lang="en-US" altLang="zh-CN" dirty="0"/>
              <a:t>For example, our platform, Sunway TaihuLight is such an HPC machine, who had been leading the Top500 list for two years, and became the 3</a:t>
            </a:r>
            <a:r>
              <a:rPr lang="en-US" altLang="zh-CN" baseline="30000" dirty="0"/>
              <a:t>rd</a:t>
            </a:r>
            <a:r>
              <a:rPr lang="en-US" altLang="zh-CN" dirty="0"/>
              <a:t> this week. It has over 40 thousand nodes, with heterogeneous architecture employing accelerator cores. </a:t>
            </a:r>
          </a:p>
          <a:p>
            <a:pPr marL="628650" lvl="1" indent="-171450">
              <a:buFont typeface="Arial" panose="020B0604020202020204" pitchFamily="34" charset="0"/>
              <a:buChar char="•"/>
              <a:defRPr/>
            </a:pPr>
            <a:r>
              <a:rPr lang="en-US" altLang="zh-CN" dirty="0"/>
              <a:t>It does offer advantages for extremely large graph computing problem, with its [outstanding] aggregate throughput for computation, memory access, network communication. </a:t>
            </a:r>
          </a:p>
          <a:p>
            <a:pPr marL="628650" lvl="1" indent="-171450">
              <a:buFont typeface="Arial" panose="020B0604020202020204" pitchFamily="34" charset="0"/>
              <a:buChar char="•"/>
              <a:defRPr/>
            </a:pPr>
            <a:r>
              <a:rPr lang="en-US" altLang="zh-CN" dirty="0"/>
              <a:t>On the other hand, Sunway TaihuLight brings significant challenges, including handling of huge number of messages among 40 thousand nodes, complex workload to map to its heterogeneous processing units, and the irregular data flow to be scheduled on its regular grid of accelerator cores.</a:t>
            </a:r>
          </a:p>
          <a:p>
            <a:pPr marL="628650" lvl="1" indent="-171450">
              <a:buFont typeface="Arial" panose="020B0604020202020204" pitchFamily="34" charset="0"/>
              <a:buChar char="•"/>
              <a:defRPr/>
            </a:pPr>
            <a:r>
              <a:rPr lang="en-US" altLang="zh-CN" dirty="0"/>
              <a:t>In this talk, we present the key solutions we developed to address these specific challenges. </a:t>
            </a:r>
            <a:endParaRPr lang="en-US" altLang="zh-CN" strike="noStrike" baseline="0" dirty="0"/>
          </a:p>
          <a:p>
            <a:pPr marL="628650" lvl="1" indent="-171450">
              <a:buFont typeface="Arial" panose="020B0604020202020204" pitchFamily="34" charset="0"/>
              <a:buChar char="•"/>
              <a:defRPr/>
            </a:pPr>
            <a:endParaRPr lang="en-US" altLang="zh-CN" dirty="0"/>
          </a:p>
          <a:p>
            <a:pPr marL="171450" indent="-171450">
              <a:buFont typeface="Arial" panose="020B0604020202020204" pitchFamily="34" charset="0"/>
              <a:buChar char="•"/>
              <a:defRPr/>
            </a:pPr>
            <a:endParaRPr lang="en-US" altLang="zh-CN" dirty="0">
              <a:cs typeface="Calibri"/>
            </a:endParaRPr>
          </a:p>
          <a:p>
            <a:pPr>
              <a:defRPr/>
            </a:pPr>
            <a:endParaRPr lang="en-US" altLang="zh-CN" dirty="0"/>
          </a:p>
        </p:txBody>
      </p:sp>
      <p:sp>
        <p:nvSpPr>
          <p:cNvPr id="4" name="Footer Placeholder 3"/>
          <p:cNvSpPr>
            <a:spLocks noGrp="1"/>
          </p:cNvSpPr>
          <p:nvPr>
            <p:ph type="ftr" sz="quarter" idx="4"/>
          </p:nvPr>
        </p:nvSpPr>
        <p:spPr/>
        <p:txBody>
          <a:bodyPr/>
          <a:lstStyle/>
          <a:p>
            <a:pPr>
              <a:defRPr/>
            </a:pPr>
            <a:r>
              <a:rPr lang="en-US" altLang="zh-CN"/>
              <a:t>Tsinghua</a:t>
            </a:r>
            <a:endParaRPr lang="zh-CN"/>
          </a:p>
        </p:txBody>
      </p:sp>
      <p:sp>
        <p:nvSpPr>
          <p:cNvPr id="5" name="Slide Number Placeholder 4"/>
          <p:cNvSpPr>
            <a:spLocks noGrp="1"/>
          </p:cNvSpPr>
          <p:nvPr>
            <p:ph type="sldNum" sz="quarter" idx="5"/>
          </p:nvPr>
        </p:nvSpPr>
        <p:spPr/>
        <p:txBody>
          <a:bodyPr/>
          <a:lstStyle/>
          <a:p>
            <a:pPr>
              <a:defRPr/>
            </a:pPr>
            <a:fld id="{FD52F7FF-2BD8-4798-84EF-2C13BD229CAD}" type="slidenum">
              <a:rPr lang="en-US" altLang="zh-CN" smtClean="0"/>
              <a:pPr>
                <a:defRPr/>
              </a:pPr>
              <a:t>33</a:t>
            </a:fld>
            <a:endParaRPr lang="zh-CN" altLang="zh-CN"/>
          </a:p>
        </p:txBody>
      </p:sp>
    </p:spTree>
    <p:extLst>
      <p:ext uri="{BB962C8B-B14F-4D97-AF65-F5344CB8AC3E}">
        <p14:creationId xmlns:p14="http://schemas.microsoft.com/office/powerpoint/2010/main" val="374623608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lvl="0" indent="-171450">
              <a:buFont typeface="Arial" panose="020B0604020202020204" pitchFamily="34" charset="0"/>
              <a:buChar char="•"/>
            </a:pPr>
            <a:r>
              <a:rPr lang="en-US" altLang="zh-CN" strike="noStrike" baseline="0" dirty="0"/>
              <a:t>To give an overview of the relative capability and performance of these systems, with x axis marking graph size in number of edges,</a:t>
            </a:r>
            <a:r>
              <a:rPr lang="zh-CN" altLang="en-US" strike="noStrike" baseline="0" dirty="0"/>
              <a:t> </a:t>
            </a:r>
            <a:r>
              <a:rPr lang="en-US" altLang="zh-CN" strike="noStrike" baseline="0" dirty="0"/>
              <a:t>and y axis marking single-iteration </a:t>
            </a:r>
            <a:r>
              <a:rPr lang="en-US" altLang="zh-CN" strike="noStrike" baseline="0" dirty="0" err="1"/>
              <a:t>pagerank</a:t>
            </a:r>
            <a:r>
              <a:rPr lang="en-US" altLang="zh-CN" strike="noStrike" baseline="0" dirty="0"/>
              <a:t> processing time, in log scale. </a:t>
            </a:r>
          </a:p>
          <a:p>
            <a:pPr marL="171450" lvl="0" indent="-171450">
              <a:buFont typeface="Arial" panose="020B0604020202020204" pitchFamily="34" charset="0"/>
              <a:buChar char="•"/>
            </a:pPr>
            <a:r>
              <a:rPr lang="en-US" altLang="zh-CN" strike="noStrike" baseline="0" dirty="0"/>
              <a:t>We select those that can process at least trillion-edge graphs, and plot their capability</a:t>
            </a:r>
            <a:r>
              <a:rPr lang="zh-CN" altLang="en-US" strike="noStrike" baseline="0" dirty="0"/>
              <a:t> </a:t>
            </a:r>
            <a:r>
              <a:rPr lang="en-US" altLang="zh-CN" strike="noStrike" baseline="0" dirty="0"/>
              <a:t>and performance. </a:t>
            </a:r>
          </a:p>
          <a:p>
            <a:endParaRPr lang="en-US" altLang="zh-CN" strike="noStrike" baseline="0" dirty="0"/>
          </a:p>
          <a:p>
            <a:r>
              <a:rPr lang="en-US" altLang="zh-CN" strike="noStrike" baseline="0" dirty="0"/>
              <a:t>Our system, </a:t>
            </a:r>
            <a:r>
              <a:rPr lang="en-US" altLang="zh-CN" strike="noStrike" baseline="0" dirty="0" err="1"/>
              <a:t>Shentu</a:t>
            </a:r>
            <a:r>
              <a:rPr lang="en-US" altLang="zh-CN" strike="noStrike" baseline="0" dirty="0"/>
              <a:t>, on the other hand, can process orders of ‘</a:t>
            </a:r>
            <a:r>
              <a:rPr lang="en-US" altLang="zh-CN" dirty="0"/>
              <a:t>magnitude </a:t>
            </a:r>
            <a:r>
              <a:rPr lang="en-US" altLang="zh-CN" strike="noStrike" baseline="0" dirty="0"/>
              <a:t>larger graphs, in orders of magnitude shorter time. In particular, it finishes one </a:t>
            </a:r>
            <a:r>
              <a:rPr lang="en-US" altLang="zh-CN" strike="noStrike" baseline="0" dirty="0" err="1"/>
              <a:t>pagerank</a:t>
            </a:r>
            <a:r>
              <a:rPr lang="en-US" altLang="zh-CN" strike="noStrike" baseline="0" dirty="0"/>
              <a:t> iteration of a 70 trillion-edge graph </a:t>
            </a:r>
            <a:r>
              <a:rPr lang="en-US" altLang="zh-CN" dirty="0"/>
              <a:t>in half a minute</a:t>
            </a:r>
            <a:r>
              <a:rPr lang="en-US" altLang="zh-CN" strike="noStrike" baseline="0" dirty="0"/>
              <a:t>. To our best knowledge, </a:t>
            </a:r>
            <a:r>
              <a:rPr lang="en-US" altLang="zh-CN" strike="noStrike" baseline="0" dirty="0" err="1"/>
              <a:t>Shentu</a:t>
            </a:r>
            <a:r>
              <a:rPr lang="en-US" altLang="zh-CN" strike="noStrike" baseline="0" dirty="0"/>
              <a:t> completes the largest graph processing task ever documented, and is the first general-purpose graph framework targeting extreme-scale heterogeneous architecture.</a:t>
            </a:r>
            <a:endParaRPr kumimoji="1" lang="zh-CN" altLang="en-US" dirty="0"/>
          </a:p>
        </p:txBody>
      </p:sp>
      <p:sp>
        <p:nvSpPr>
          <p:cNvPr id="4" name="页脚占位符 3"/>
          <p:cNvSpPr>
            <a:spLocks noGrp="1"/>
          </p:cNvSpPr>
          <p:nvPr>
            <p:ph type="ftr" sz="quarter" idx="4"/>
          </p:nvPr>
        </p:nvSpPr>
        <p:spPr/>
        <p:txBody>
          <a:bodyPr/>
          <a:lstStyle/>
          <a:p>
            <a:pPr>
              <a:defRPr/>
            </a:pPr>
            <a:r>
              <a:rPr lang="en-US" altLang="zh-CN"/>
              <a:t>Tsinghua</a:t>
            </a:r>
            <a:endParaRPr lang="zh-CN"/>
          </a:p>
        </p:txBody>
      </p:sp>
      <p:sp>
        <p:nvSpPr>
          <p:cNvPr id="5" name="灯片编号占位符 4"/>
          <p:cNvSpPr>
            <a:spLocks noGrp="1"/>
          </p:cNvSpPr>
          <p:nvPr>
            <p:ph type="sldNum" sz="quarter" idx="5"/>
          </p:nvPr>
        </p:nvSpPr>
        <p:spPr/>
        <p:txBody>
          <a:bodyPr/>
          <a:lstStyle/>
          <a:p>
            <a:pPr>
              <a:defRPr/>
            </a:pPr>
            <a:fld id="{FD52F7FF-2BD8-4798-84EF-2C13BD229CAD}" type="slidenum">
              <a:rPr lang="en-US" altLang="zh-CN" smtClean="0"/>
              <a:pPr>
                <a:defRPr/>
              </a:pPr>
              <a:t>34</a:t>
            </a:fld>
            <a:endParaRPr lang="zh-CN" altLang="zh-CN"/>
          </a:p>
        </p:txBody>
      </p:sp>
    </p:spTree>
    <p:extLst>
      <p:ext uri="{BB962C8B-B14F-4D97-AF65-F5344CB8AC3E}">
        <p14:creationId xmlns:p14="http://schemas.microsoft.com/office/powerpoint/2010/main" val="259589514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a:buChar char="•"/>
            </a:pPr>
            <a:r>
              <a:rPr lang="en-US" dirty="0"/>
              <a:t>Now we discuss several </a:t>
            </a:r>
            <a:r>
              <a:rPr lang="en-US" altLang="zh-CN" dirty="0"/>
              <a:t>problems</a:t>
            </a:r>
            <a:r>
              <a:rPr lang="en-US" dirty="0"/>
              <a:t> incurred by </a:t>
            </a:r>
            <a:r>
              <a:rPr lang="en-US" b="1" u="sng" dirty="0"/>
              <a:t>extreme-scale graph processing</a:t>
            </a:r>
            <a:r>
              <a:rPr lang="en-US" dirty="0"/>
              <a:t> and how we handle them. </a:t>
            </a:r>
          </a:p>
          <a:p>
            <a:pPr marL="285750" indent="-285750">
              <a:buFont typeface="Arial"/>
              <a:buChar char="•"/>
            </a:pPr>
            <a:r>
              <a:rPr lang="en-US" dirty="0"/>
              <a:t>The first is the severe level of load imbalance. </a:t>
            </a:r>
            <a:r>
              <a:rPr lang="en-US" altLang="zh-CN" dirty="0"/>
              <a:t>In</a:t>
            </a:r>
            <a:r>
              <a:rPr lang="zh-CN" altLang="en-US" dirty="0"/>
              <a:t> </a:t>
            </a:r>
            <a:r>
              <a:rPr lang="en-US" altLang="zh-CN" dirty="0"/>
              <a:t>the</a:t>
            </a:r>
            <a:r>
              <a:rPr lang="zh-CN" altLang="en-US" dirty="0"/>
              <a:t> </a:t>
            </a:r>
            <a:r>
              <a:rPr lang="en-US" altLang="zh-CN" dirty="0"/>
              <a:t>figure</a:t>
            </a:r>
            <a:r>
              <a:rPr lang="en-US" dirty="0"/>
              <a:t>, the y axis gives the vertex count with different degrees along the x-axis.  </a:t>
            </a:r>
            <a:endParaRPr lang="en-US" dirty="0">
              <a:cs typeface="Calibri"/>
            </a:endParaRPr>
          </a:p>
          <a:p>
            <a:pPr marL="285750" indent="-285750">
              <a:buFont typeface="Arial"/>
              <a:buChar char="•"/>
            </a:pPr>
            <a:r>
              <a:rPr lang="en-US" dirty="0"/>
              <a:t>This is the distribution given by </a:t>
            </a:r>
            <a:r>
              <a:rPr lang="en-US" dirty="0" err="1"/>
              <a:t>kronecker</a:t>
            </a:r>
            <a:r>
              <a:rPr lang="en-US" dirty="0"/>
              <a:t>, the official synthetic graph generator used by Graph500. And this is what we see with Sogou, a real-world web graph. Unlike the synthetic graph, the real-world graph here has very different distribution in in-degree and out-degree, with out-degree relatively even and  in-degree highly </a:t>
            </a:r>
            <a:r>
              <a:rPr lang="en-US" u="sng" dirty="0"/>
              <a:t>skewed</a:t>
            </a:r>
            <a:r>
              <a:rPr lang="en-US" dirty="0"/>
              <a:t>.  The real world graph also has longer tail in its in-degree distribution: while the average in-degree is 45, the max reaches </a:t>
            </a:r>
            <a:r>
              <a:rPr lang="en-US" altLang="zh-CN" dirty="0"/>
              <a:t>3</a:t>
            </a:r>
            <a:r>
              <a:rPr lang="en-US" dirty="0"/>
              <a:t> billion</a:t>
            </a:r>
            <a:r>
              <a:rPr lang="en-US" dirty="0">
                <a:cs typeface="Calibri"/>
              </a:rPr>
              <a:t>! </a:t>
            </a:r>
          </a:p>
          <a:p>
            <a:pPr marL="285750" indent="-285750">
              <a:buFont typeface="Arial"/>
              <a:buChar char="•"/>
            </a:pPr>
            <a:r>
              <a:rPr lang="en-US" dirty="0">
                <a:cs typeface="Calibri"/>
              </a:rPr>
              <a:t>Such skewness creates problems not seen by smaller-scale systems. For example, the largest "super vertices" takes much more memory to hold than a single compute node, and they will have tons of interaction with all other nodes. </a:t>
            </a:r>
          </a:p>
        </p:txBody>
      </p:sp>
      <p:sp>
        <p:nvSpPr>
          <p:cNvPr id="4" name="Footer Placeholder 3"/>
          <p:cNvSpPr>
            <a:spLocks noGrp="1"/>
          </p:cNvSpPr>
          <p:nvPr>
            <p:ph type="ftr" sz="quarter" idx="4"/>
          </p:nvPr>
        </p:nvSpPr>
        <p:spPr/>
        <p:txBody>
          <a:bodyPr/>
          <a:lstStyle/>
          <a:p>
            <a:pPr>
              <a:defRPr/>
            </a:pPr>
            <a:r>
              <a:rPr lang="en-US" altLang="zh-CN"/>
              <a:t>Tsinghua</a:t>
            </a:r>
            <a:endParaRPr lang="zh-CN"/>
          </a:p>
        </p:txBody>
      </p:sp>
      <p:sp>
        <p:nvSpPr>
          <p:cNvPr id="5" name="Slide Number Placeholder 4"/>
          <p:cNvSpPr>
            <a:spLocks noGrp="1"/>
          </p:cNvSpPr>
          <p:nvPr>
            <p:ph type="sldNum" sz="quarter" idx="5"/>
          </p:nvPr>
        </p:nvSpPr>
        <p:spPr/>
        <p:txBody>
          <a:bodyPr/>
          <a:lstStyle/>
          <a:p>
            <a:pPr>
              <a:defRPr/>
            </a:pPr>
            <a:fld id="{FD52F7FF-2BD8-4798-84EF-2C13BD229CAD}" type="slidenum">
              <a:rPr lang="en-US" altLang="zh-CN" smtClean="0"/>
              <a:pPr>
                <a:defRPr/>
              </a:pPr>
              <a:t>35</a:t>
            </a:fld>
            <a:endParaRPr lang="zh-CN" altLang="zh-CN"/>
          </a:p>
        </p:txBody>
      </p:sp>
    </p:spTree>
    <p:extLst>
      <p:ext uri="{BB962C8B-B14F-4D97-AF65-F5344CB8AC3E}">
        <p14:creationId xmlns:p14="http://schemas.microsoft.com/office/powerpoint/2010/main" val="107164878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lnSpcReduction="10000"/>
          </a:bodyPr>
          <a:lstStyle/>
          <a:p>
            <a:pPr marL="285750" indent="-285750">
              <a:buFont typeface="Arial"/>
              <a:buChar char="•"/>
            </a:pPr>
            <a:r>
              <a:rPr lang="en-US" altLang="zh-CN" dirty="0">
                <a:cs typeface="Calibri"/>
              </a:rPr>
              <a:t>Based on these observations, we perform degree aware messaging. More specifically, we put all vertices into three categories: high-in, high-out, and regular, and differentiate their handling. Because of the asymmetry noted before, we adopt different thresholds for in and out degrees. </a:t>
            </a:r>
          </a:p>
          <a:p>
            <a:pPr marL="285750" indent="-285750">
              <a:buFont typeface="Arial"/>
              <a:buChar char="•"/>
            </a:pPr>
            <a:r>
              <a:rPr lang="en-US" altLang="zh-CN" dirty="0">
                <a:cs typeface="Calibri"/>
              </a:rPr>
              <a:t>We replicate high-in or high-out vertices on ALL compute nodes. The local mirror of such high-degree vertices each </a:t>
            </a:r>
            <a:r>
              <a:rPr lang="en-US" altLang="zh-CN" u="sng" dirty="0">
                <a:cs typeface="Calibri"/>
              </a:rPr>
              <a:t>takes care of a partition of their edges</a:t>
            </a:r>
            <a:r>
              <a:rPr lang="en-US" altLang="zh-CN" dirty="0">
                <a:cs typeface="Calibri"/>
              </a:rPr>
              <a:t> and  </a:t>
            </a:r>
            <a:r>
              <a:rPr lang="en-US" altLang="zh-CN" u="sng" dirty="0">
                <a:cs typeface="Calibri"/>
              </a:rPr>
              <a:t>communicates with their peers as proxies</a:t>
            </a:r>
            <a:r>
              <a:rPr lang="en-US" altLang="zh-CN" dirty="0">
                <a:cs typeface="Calibri"/>
              </a:rPr>
              <a:t>. This solution has multi-fold benefits. </a:t>
            </a:r>
          </a:p>
          <a:p>
            <a:pPr marL="742950" lvl="1" indent="-285750">
              <a:buFont typeface="Arial"/>
              <a:buChar char="•"/>
            </a:pPr>
            <a:r>
              <a:rPr lang="en-US" altLang="zh-CN" dirty="0">
                <a:cs typeface="Calibri"/>
              </a:rPr>
              <a:t>First, we distribute these high-degree vertices and their workload to all nodes.</a:t>
            </a:r>
            <a:r>
              <a:rPr lang="en-US" altLang="zh-CN" strike="sngStrike" dirty="0">
                <a:cs typeface="Calibri"/>
              </a:rPr>
              <a:t> </a:t>
            </a:r>
            <a:r>
              <a:rPr lang="en-US" altLang="zh-CN" dirty="0">
                <a:cs typeface="Calibri"/>
              </a:rPr>
              <a:t>The blue distribution here shows the number of edges handled by each compute node before the high-degree node mirroring, while the red one is after. We can see that degree</a:t>
            </a:r>
            <a:r>
              <a:rPr lang="zh-CN" altLang="en-US" dirty="0">
                <a:cs typeface="Calibri"/>
              </a:rPr>
              <a:t> </a:t>
            </a:r>
            <a:r>
              <a:rPr lang="en-US" altLang="zh-CN" dirty="0">
                <a:cs typeface="Calibri"/>
              </a:rPr>
              <a:t>aware</a:t>
            </a:r>
            <a:r>
              <a:rPr lang="zh-CN" altLang="en-US" dirty="0">
                <a:cs typeface="Calibri"/>
              </a:rPr>
              <a:t> </a:t>
            </a:r>
            <a:r>
              <a:rPr lang="en-US" altLang="zh-CN" dirty="0">
                <a:cs typeface="Calibri"/>
              </a:rPr>
              <a:t>messaging</a:t>
            </a:r>
            <a:r>
              <a:rPr lang="zh-CN" altLang="en-US" dirty="0">
                <a:cs typeface="Calibri"/>
              </a:rPr>
              <a:t> </a:t>
            </a:r>
            <a:r>
              <a:rPr lang="en-US" altLang="zh-CN" dirty="0">
                <a:cs typeface="Calibri"/>
              </a:rPr>
              <a:t>has</a:t>
            </a:r>
            <a:r>
              <a:rPr lang="zh-CN" altLang="en-US" dirty="0">
                <a:cs typeface="Calibri"/>
              </a:rPr>
              <a:t> </a:t>
            </a:r>
            <a:r>
              <a:rPr lang="en-US" altLang="zh-CN" dirty="0">
                <a:cs typeface="Calibri"/>
              </a:rPr>
              <a:t>44</a:t>
            </a:r>
            <a:r>
              <a:rPr lang="zh-CN" altLang="en-US" dirty="0">
                <a:cs typeface="Calibri"/>
              </a:rPr>
              <a:t> </a:t>
            </a:r>
            <a:r>
              <a:rPr lang="en-US" altLang="zh-CN" dirty="0">
                <a:cs typeface="Calibri"/>
              </a:rPr>
              <a:t>load-balance</a:t>
            </a:r>
            <a:r>
              <a:rPr lang="zh-CN" altLang="en-US" dirty="0">
                <a:cs typeface="Calibri"/>
              </a:rPr>
              <a:t> </a:t>
            </a:r>
            <a:r>
              <a:rPr lang="en-US" altLang="zh-CN" dirty="0">
                <a:cs typeface="Calibri"/>
              </a:rPr>
              <a:t>improvement.</a:t>
            </a:r>
          </a:p>
          <a:p>
            <a:pPr marL="742950" lvl="1" indent="-285750">
              <a:buFont typeface="Arial"/>
              <a:buChar char="•"/>
            </a:pPr>
            <a:r>
              <a:rPr lang="en-US" altLang="zh-CN" dirty="0">
                <a:cs typeface="Calibri"/>
              </a:rPr>
              <a:t>Second, with the local mirror of high-degree vertices combining updates, we dramatically reduce the number of messages.  </a:t>
            </a:r>
            <a:endParaRPr lang="en-US" altLang="zh-CN" dirty="0"/>
          </a:p>
          <a:p>
            <a:pPr marL="742950" lvl="1" indent="-285750">
              <a:buFont typeface="Arial"/>
              <a:buChar char="•"/>
            </a:pPr>
            <a:r>
              <a:rPr lang="en-US" altLang="zh-CN" dirty="0">
                <a:cs typeface="Calibri"/>
              </a:rPr>
              <a:t>Finally, such global replication takes advantage of collective communication mechanisms, highly optimized on supercomputers. </a:t>
            </a:r>
            <a:endParaRPr lang="en-US" altLang="zh-CN" dirty="0"/>
          </a:p>
          <a:p>
            <a:pPr indent="-285750">
              <a:buFont typeface="Arial"/>
              <a:buChar char="•"/>
            </a:pPr>
            <a:r>
              <a:rPr lang="en-US" altLang="zh-CN" dirty="0">
                <a:cs typeface="Calibri"/>
              </a:rPr>
              <a:t>For the regular vertices</a:t>
            </a:r>
          </a:p>
          <a:p>
            <a:pPr marL="742950" lvl="1" indent="-285750">
              <a:buFont typeface="Arial"/>
              <a:buChar char="•"/>
            </a:pPr>
            <a:r>
              <a:rPr lang="en-US" altLang="zh-CN" dirty="0">
                <a:cs typeface="Calibri"/>
              </a:rPr>
              <a:t>we perform no message combining, as these regular vertices talk to a very small set of neighbors,</a:t>
            </a:r>
            <a:r>
              <a:rPr lang="zh-CN" altLang="en-US" dirty="0">
                <a:cs typeface="Calibri"/>
              </a:rPr>
              <a:t> </a:t>
            </a:r>
            <a:r>
              <a:rPr lang="en-US" altLang="zh-CN" dirty="0">
                <a:cs typeface="Calibri"/>
              </a:rPr>
              <a:t>so</a:t>
            </a:r>
            <a:r>
              <a:rPr lang="zh-CN" altLang="en-US" dirty="0">
                <a:cs typeface="Calibri"/>
              </a:rPr>
              <a:t> </a:t>
            </a:r>
            <a:r>
              <a:rPr lang="en-US" altLang="zh-CN" dirty="0">
                <a:cs typeface="Calibri"/>
              </a:rPr>
              <a:t>it’s</a:t>
            </a:r>
            <a:r>
              <a:rPr lang="zh-CN" altLang="en-US" dirty="0">
                <a:cs typeface="Calibri"/>
              </a:rPr>
              <a:t> </a:t>
            </a:r>
            <a:r>
              <a:rPr lang="en-US" altLang="zh-CN" dirty="0">
                <a:cs typeface="Calibri"/>
              </a:rPr>
              <a:t>not</a:t>
            </a:r>
            <a:r>
              <a:rPr lang="zh-CN" altLang="en-US" dirty="0">
                <a:cs typeface="Calibri"/>
              </a:rPr>
              <a:t> </a:t>
            </a:r>
            <a:r>
              <a:rPr lang="en-US" altLang="zh-CN" dirty="0">
                <a:cs typeface="Calibri"/>
              </a:rPr>
              <a:t>worthwhile</a:t>
            </a:r>
            <a:r>
              <a:rPr lang="zh-CN" altLang="en-US" dirty="0">
                <a:cs typeface="Calibri"/>
              </a:rPr>
              <a:t> </a:t>
            </a:r>
            <a:r>
              <a:rPr lang="en-US" altLang="zh-CN" dirty="0">
                <a:cs typeface="Calibri"/>
              </a:rPr>
              <a:t>to</a:t>
            </a:r>
            <a:r>
              <a:rPr lang="zh-CN" altLang="en-US" dirty="0">
                <a:cs typeface="Calibri"/>
              </a:rPr>
              <a:t> </a:t>
            </a:r>
            <a:r>
              <a:rPr lang="en-US" altLang="zh-CN" dirty="0">
                <a:cs typeface="Calibri"/>
              </a:rPr>
              <a:t>pay</a:t>
            </a:r>
            <a:r>
              <a:rPr lang="zh-CN" altLang="en-US" dirty="0">
                <a:cs typeface="Calibri"/>
              </a:rPr>
              <a:t> </a:t>
            </a:r>
            <a:r>
              <a:rPr lang="en-US" altLang="zh-CN" dirty="0">
                <a:cs typeface="Calibri"/>
              </a:rPr>
              <a:t>the</a:t>
            </a:r>
            <a:r>
              <a:rPr lang="zh-CN" altLang="en-US" dirty="0">
                <a:cs typeface="Calibri"/>
              </a:rPr>
              <a:t> </a:t>
            </a:r>
            <a:r>
              <a:rPr lang="en-US" altLang="zh-CN" dirty="0">
                <a:cs typeface="Calibri"/>
              </a:rPr>
              <a:t>hashing</a:t>
            </a:r>
            <a:r>
              <a:rPr lang="zh-CN" altLang="en-US" dirty="0">
                <a:cs typeface="Calibri"/>
              </a:rPr>
              <a:t> </a:t>
            </a:r>
            <a:r>
              <a:rPr lang="en-US" altLang="zh-CN" dirty="0">
                <a:cs typeface="Calibri"/>
              </a:rPr>
              <a:t>or</a:t>
            </a:r>
            <a:r>
              <a:rPr lang="zh-CN" altLang="en-US" dirty="0">
                <a:cs typeface="Calibri"/>
              </a:rPr>
              <a:t> </a:t>
            </a:r>
            <a:r>
              <a:rPr lang="en-US" altLang="zh-CN" dirty="0">
                <a:cs typeface="Calibri"/>
              </a:rPr>
              <a:t>memory</a:t>
            </a:r>
            <a:r>
              <a:rPr lang="zh-CN" altLang="en-US" dirty="0">
                <a:cs typeface="Calibri"/>
              </a:rPr>
              <a:t> </a:t>
            </a:r>
            <a:r>
              <a:rPr lang="en-US" altLang="zh-CN" dirty="0">
                <a:cs typeface="Calibri"/>
              </a:rPr>
              <a:t>cost</a:t>
            </a:r>
            <a:r>
              <a:rPr lang="zh-CN" altLang="en-US" dirty="0">
                <a:cs typeface="Calibri"/>
              </a:rPr>
              <a:t> </a:t>
            </a:r>
            <a:r>
              <a:rPr lang="en-US" altLang="zh-CN" dirty="0">
                <a:cs typeface="Calibri"/>
              </a:rPr>
              <a:t>to</a:t>
            </a:r>
            <a:r>
              <a:rPr lang="zh-CN" altLang="en-US" dirty="0">
                <a:cs typeface="Calibri"/>
              </a:rPr>
              <a:t> </a:t>
            </a:r>
            <a:r>
              <a:rPr lang="en-US" altLang="zh-CN" dirty="0">
                <a:cs typeface="Calibri"/>
              </a:rPr>
              <a:t>implement</a:t>
            </a:r>
            <a:r>
              <a:rPr lang="zh-CN" altLang="en-US" dirty="0">
                <a:cs typeface="Calibri"/>
              </a:rPr>
              <a:t> </a:t>
            </a:r>
            <a:r>
              <a:rPr lang="en-US" altLang="zh-CN" dirty="0">
                <a:cs typeface="Calibri"/>
              </a:rPr>
              <a:t>message</a:t>
            </a:r>
            <a:r>
              <a:rPr lang="zh-CN" altLang="en-US" dirty="0">
                <a:cs typeface="Calibri"/>
              </a:rPr>
              <a:t> </a:t>
            </a:r>
            <a:r>
              <a:rPr lang="en-US" altLang="zh-CN" dirty="0">
                <a:cs typeface="Calibri"/>
              </a:rPr>
              <a:t>combining.</a:t>
            </a:r>
            <a:r>
              <a:rPr lang="zh-CN" altLang="en-US" dirty="0">
                <a:cs typeface="Calibri"/>
              </a:rPr>
              <a:t> </a:t>
            </a:r>
            <a:endParaRPr lang="en-US" altLang="zh-CN" dirty="0">
              <a:cs typeface="Calibri"/>
            </a:endParaRPr>
          </a:p>
          <a:p>
            <a:endParaRPr lang="en-US" altLang="zh-CN" dirty="0"/>
          </a:p>
        </p:txBody>
      </p:sp>
      <p:sp>
        <p:nvSpPr>
          <p:cNvPr id="4" name="页脚占位符 3"/>
          <p:cNvSpPr>
            <a:spLocks noGrp="1"/>
          </p:cNvSpPr>
          <p:nvPr>
            <p:ph type="ftr" sz="quarter" idx="10"/>
          </p:nvPr>
        </p:nvSpPr>
        <p:spPr/>
        <p:txBody>
          <a:bodyPr/>
          <a:lstStyle/>
          <a:p>
            <a:pPr>
              <a:defRPr/>
            </a:pPr>
            <a:r>
              <a:rPr lang="en-US" altLang="zh-CN"/>
              <a:t>Tsinghua</a:t>
            </a:r>
            <a:endParaRPr lang="zh-CN"/>
          </a:p>
        </p:txBody>
      </p:sp>
      <p:sp>
        <p:nvSpPr>
          <p:cNvPr id="5" name="灯片编号占位符 4"/>
          <p:cNvSpPr>
            <a:spLocks noGrp="1"/>
          </p:cNvSpPr>
          <p:nvPr>
            <p:ph type="sldNum" sz="quarter" idx="11"/>
          </p:nvPr>
        </p:nvSpPr>
        <p:spPr/>
        <p:txBody>
          <a:bodyPr/>
          <a:lstStyle/>
          <a:p>
            <a:pPr>
              <a:defRPr/>
            </a:pPr>
            <a:fld id="{FD52F7FF-2BD8-4798-84EF-2C13BD229CAD}" type="slidenum">
              <a:rPr lang="en-US" altLang="zh-CN" smtClean="0"/>
              <a:pPr>
                <a:defRPr/>
              </a:pPr>
              <a:t>36</a:t>
            </a:fld>
            <a:endParaRPr lang="zh-CN" altLang="zh-CN"/>
          </a:p>
        </p:txBody>
      </p:sp>
    </p:spTree>
    <p:extLst>
      <p:ext uri="{BB962C8B-B14F-4D97-AF65-F5344CB8AC3E}">
        <p14:creationId xmlns:p14="http://schemas.microsoft.com/office/powerpoint/2010/main" val="329268945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kumimoji="1" lang="en-US" altLang="zh-CN" sz="1200" i="0" strike="noStrike" kern="1200" dirty="0">
                <a:solidFill>
                  <a:schemeClr val="tx1"/>
                </a:solidFill>
                <a:effectLst/>
                <a:latin typeface="Calibri" pitchFamily="34" charset="0"/>
                <a:ea typeface="宋体" pitchFamily="2" charset="-122"/>
                <a:cs typeface="宋体" charset="0"/>
              </a:rPr>
              <a:t>As ShenTu adopt 1D data partition, </a:t>
            </a:r>
            <a:r>
              <a:rPr kumimoji="1" lang="en-US" altLang="zh-CN" sz="1200" i="0" kern="1200" dirty="0">
                <a:solidFill>
                  <a:schemeClr val="tx1"/>
                </a:solidFill>
                <a:effectLst/>
                <a:latin typeface="Calibri" pitchFamily="34" charset="0"/>
                <a:ea typeface="宋体" pitchFamily="2" charset="-122"/>
                <a:cs typeface="宋体" charset="0"/>
              </a:rPr>
              <a:t>each node will send messages to all the other nodes, to update vertices along edges. </a:t>
            </a:r>
          </a:p>
          <a:p>
            <a:pPr marL="171450" indent="-171450">
              <a:buFont typeface="Arial" panose="020B0604020202020204" pitchFamily="34" charset="0"/>
              <a:buChar char="•"/>
            </a:pPr>
            <a:r>
              <a:rPr kumimoji="1" lang="en-US" altLang="zh-CN" sz="1200" i="0" kern="1200" dirty="0">
                <a:solidFill>
                  <a:schemeClr val="tx1"/>
                </a:solidFill>
                <a:effectLst/>
                <a:latin typeface="Calibri" pitchFamily="34" charset="0"/>
                <a:ea typeface="宋体" pitchFamily="2" charset="-122"/>
                <a:cs typeface="宋体" charset="0"/>
              </a:rPr>
              <a:t>This mechanism doesn’t really work at our target scale. </a:t>
            </a:r>
          </a:p>
          <a:p>
            <a:pPr marL="628650" lvl="1" indent="-171450">
              <a:buFont typeface="Arial" panose="020B0604020202020204" pitchFamily="34" charset="0"/>
              <a:buChar char="•"/>
            </a:pPr>
            <a:r>
              <a:rPr kumimoji="1" lang="en-US" altLang="zh-CN" sz="1200" i="0" kern="1200" dirty="0">
                <a:solidFill>
                  <a:schemeClr val="tx1"/>
                </a:solidFill>
                <a:effectLst/>
                <a:latin typeface="Calibri" pitchFamily="34" charset="0"/>
                <a:ea typeface="宋体" pitchFamily="2" charset="-122"/>
                <a:cs typeface="宋体" charset="0"/>
              </a:rPr>
              <a:t>First, 40,000 nodes performing pairwise updates is not efficient. </a:t>
            </a:r>
          </a:p>
          <a:p>
            <a:pPr marL="628650" lvl="1" indent="-171450">
              <a:buFont typeface="Arial" panose="020B0604020202020204" pitchFamily="34" charset="0"/>
              <a:buChar char="•"/>
            </a:pPr>
            <a:r>
              <a:rPr kumimoji="1" lang="en-US" altLang="zh-CN" sz="1200" i="0" kern="1200" dirty="0">
                <a:solidFill>
                  <a:schemeClr val="tx1"/>
                </a:solidFill>
                <a:effectLst/>
                <a:latin typeface="Calibri" pitchFamily="34" charset="0"/>
                <a:ea typeface="宋体" pitchFamily="2" charset="-122"/>
                <a:cs typeface="宋体" charset="0"/>
              </a:rPr>
              <a:t>Second, at such scale, the number of compute nodes is much larger than the average degree, meaning that there is little chance to combine messages. </a:t>
            </a:r>
            <a:r>
              <a:rPr kumimoji="1" lang="en-US" altLang="zh-CN" sz="1200" i="0" strike="noStrike" kern="1200" dirty="0">
                <a:solidFill>
                  <a:schemeClr val="tx1"/>
                </a:solidFill>
                <a:effectLst/>
                <a:latin typeface="Calibri" pitchFamily="34" charset="0"/>
                <a:ea typeface="宋体" pitchFamily="2" charset="-122"/>
                <a:cs typeface="宋体" charset="0"/>
              </a:rPr>
              <a:t>result in a</a:t>
            </a:r>
            <a:r>
              <a:rPr kumimoji="1" lang="en-US" altLang="zh-CN" sz="1200" i="0" kern="1200" dirty="0">
                <a:solidFill>
                  <a:schemeClr val="tx1"/>
                </a:solidFill>
                <a:effectLst/>
                <a:latin typeface="Calibri" pitchFamily="34" charset="0"/>
                <a:ea typeface="宋体" pitchFamily="2" charset="-122"/>
                <a:cs typeface="宋体" charset="0"/>
              </a:rPr>
              <a:t> great number of small messages. </a:t>
            </a:r>
          </a:p>
          <a:p>
            <a:pPr marL="171450" lvl="0" indent="-171450">
              <a:buFont typeface="Arial" panose="020B0604020202020204" pitchFamily="34" charset="0"/>
              <a:buChar char="•"/>
            </a:pPr>
            <a:r>
              <a:rPr kumimoji="1" lang="en-US" altLang="zh-CN" sz="1200" i="0" kern="1200" dirty="0">
                <a:solidFill>
                  <a:schemeClr val="tx1"/>
                </a:solidFill>
                <a:effectLst/>
                <a:latin typeface="Calibri" pitchFamily="34" charset="0"/>
                <a:ea typeface="宋体" pitchFamily="2" charset="-122"/>
                <a:cs typeface="宋体" charset="0"/>
              </a:rPr>
              <a:t>That is the challenge from the application side. From the system side, state of the art supercomputers have hierarchical network interconnection. With TaihuLight, for example, the per-node bandwidth reduces by a factor of 4, once outside of a supernode. That means we have much higher communication bandwidth within a supernode. </a:t>
            </a:r>
          </a:p>
        </p:txBody>
      </p:sp>
      <p:sp>
        <p:nvSpPr>
          <p:cNvPr id="4" name="Footer Placeholder 3"/>
          <p:cNvSpPr>
            <a:spLocks noGrp="1"/>
          </p:cNvSpPr>
          <p:nvPr>
            <p:ph type="ftr" sz="quarter" idx="4"/>
          </p:nvPr>
        </p:nvSpPr>
        <p:spPr/>
        <p:txBody>
          <a:bodyPr/>
          <a:lstStyle/>
          <a:p>
            <a:pPr>
              <a:defRPr/>
            </a:pPr>
            <a:r>
              <a:rPr lang="en-US" altLang="zh-CN"/>
              <a:t>Tsinghua</a:t>
            </a:r>
            <a:endParaRPr lang="zh-CN"/>
          </a:p>
        </p:txBody>
      </p:sp>
      <p:sp>
        <p:nvSpPr>
          <p:cNvPr id="5" name="Slide Number Placeholder 4"/>
          <p:cNvSpPr>
            <a:spLocks noGrp="1"/>
          </p:cNvSpPr>
          <p:nvPr>
            <p:ph type="sldNum" sz="quarter" idx="5"/>
          </p:nvPr>
        </p:nvSpPr>
        <p:spPr/>
        <p:txBody>
          <a:bodyPr/>
          <a:lstStyle/>
          <a:p>
            <a:pPr>
              <a:defRPr/>
            </a:pPr>
            <a:fld id="{FD52F7FF-2BD8-4798-84EF-2C13BD229CAD}" type="slidenum">
              <a:rPr lang="en-US" altLang="zh-CN" smtClean="0"/>
              <a:pPr>
                <a:defRPr/>
              </a:pPr>
              <a:t>37</a:t>
            </a:fld>
            <a:endParaRPr lang="zh-CN" altLang="zh-CN"/>
          </a:p>
        </p:txBody>
      </p:sp>
    </p:spTree>
    <p:extLst>
      <p:ext uri="{BB962C8B-B14F-4D97-AF65-F5344CB8AC3E}">
        <p14:creationId xmlns:p14="http://schemas.microsoft.com/office/powerpoint/2010/main" val="336737780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ltLang="zh-CN" dirty="0"/>
              <a:t>We solve these problems with supernode </a:t>
            </a:r>
            <a:r>
              <a:rPr kumimoji="1" lang="en-US" sz="1200" i="0" kern="1200" dirty="0">
                <a:solidFill>
                  <a:schemeClr val="tx1"/>
                </a:solidFill>
                <a:effectLst/>
                <a:latin typeface="Calibri" pitchFamily="34" charset="0"/>
                <a:ea typeface="宋体" pitchFamily="2" charset="-122"/>
                <a:cs typeface="宋体" charset="0"/>
              </a:rPr>
              <a:t>routing</a:t>
            </a:r>
            <a:r>
              <a:rPr lang="en-US" altLang="zh-CN" dirty="0"/>
              <a:t>, rather than direct messaging, communication is divided into two stages. </a:t>
            </a:r>
          </a:p>
          <a:p>
            <a:pPr marL="171450" indent="-171450">
              <a:buFont typeface="Arial" panose="020B0604020202020204" pitchFamily="34" charset="0"/>
              <a:buChar char="•"/>
            </a:pPr>
            <a:r>
              <a:rPr lang="en-US" altLang="zh-CN" dirty="0"/>
              <a:t>Let’s look at this toy example with 9 compute nodes on 3 </a:t>
            </a:r>
            <a:r>
              <a:rPr lang="en-US" altLang="zh-CN" dirty="0" err="1"/>
              <a:t>supernodes</a:t>
            </a:r>
            <a:r>
              <a:rPr lang="en-US" altLang="zh-CN" dirty="0"/>
              <a:t>. Here each dot represents a message, color-coded to show the destination node it needs to update. </a:t>
            </a:r>
          </a:p>
        </p:txBody>
      </p:sp>
      <p:sp>
        <p:nvSpPr>
          <p:cNvPr id="4" name="Footer Placeholder 3"/>
          <p:cNvSpPr>
            <a:spLocks noGrp="1"/>
          </p:cNvSpPr>
          <p:nvPr>
            <p:ph type="ftr" sz="quarter" idx="4"/>
          </p:nvPr>
        </p:nvSpPr>
        <p:spPr/>
        <p:txBody>
          <a:bodyPr/>
          <a:lstStyle/>
          <a:p>
            <a:pPr>
              <a:defRPr/>
            </a:pPr>
            <a:r>
              <a:rPr lang="en-US" altLang="zh-CN"/>
              <a:t>Tsinghua</a:t>
            </a:r>
            <a:endParaRPr lang="zh-CN"/>
          </a:p>
        </p:txBody>
      </p:sp>
      <p:sp>
        <p:nvSpPr>
          <p:cNvPr id="5" name="Slide Number Placeholder 4"/>
          <p:cNvSpPr>
            <a:spLocks noGrp="1"/>
          </p:cNvSpPr>
          <p:nvPr>
            <p:ph type="sldNum" sz="quarter" idx="5"/>
          </p:nvPr>
        </p:nvSpPr>
        <p:spPr/>
        <p:txBody>
          <a:bodyPr/>
          <a:lstStyle/>
          <a:p>
            <a:pPr>
              <a:defRPr/>
            </a:pPr>
            <a:fld id="{FD52F7FF-2BD8-4798-84EF-2C13BD229CAD}" type="slidenum">
              <a:rPr lang="en-US" altLang="zh-CN" smtClean="0"/>
              <a:pPr>
                <a:defRPr/>
              </a:pPr>
              <a:t>38</a:t>
            </a:fld>
            <a:endParaRPr lang="zh-CN" altLang="zh-CN"/>
          </a:p>
        </p:txBody>
      </p:sp>
    </p:spTree>
    <p:extLst>
      <p:ext uri="{BB962C8B-B14F-4D97-AF65-F5344CB8AC3E}">
        <p14:creationId xmlns:p14="http://schemas.microsoft.com/office/powerpoint/2010/main" val="277586738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ltLang="zh-CN" dirty="0"/>
              <a:t>In the first stage, each source node grouped its outgoing messages by destination supernode, and sends the combined message to a relay node in each destination supernode. </a:t>
            </a:r>
            <a:endParaRPr lang="en-US" altLang="zh-CN" strike="sngStrike" dirty="0"/>
          </a:p>
        </p:txBody>
      </p:sp>
      <p:sp>
        <p:nvSpPr>
          <p:cNvPr id="4" name="Footer Placeholder 3"/>
          <p:cNvSpPr>
            <a:spLocks noGrp="1"/>
          </p:cNvSpPr>
          <p:nvPr>
            <p:ph type="ftr" sz="quarter" idx="4"/>
          </p:nvPr>
        </p:nvSpPr>
        <p:spPr/>
        <p:txBody>
          <a:bodyPr/>
          <a:lstStyle/>
          <a:p>
            <a:pPr>
              <a:defRPr/>
            </a:pPr>
            <a:r>
              <a:rPr lang="en-US" altLang="zh-CN"/>
              <a:t>Tsinghua</a:t>
            </a:r>
            <a:endParaRPr lang="zh-CN"/>
          </a:p>
        </p:txBody>
      </p:sp>
      <p:sp>
        <p:nvSpPr>
          <p:cNvPr id="5" name="Slide Number Placeholder 4"/>
          <p:cNvSpPr>
            <a:spLocks noGrp="1"/>
          </p:cNvSpPr>
          <p:nvPr>
            <p:ph type="sldNum" sz="quarter" idx="5"/>
          </p:nvPr>
        </p:nvSpPr>
        <p:spPr/>
        <p:txBody>
          <a:bodyPr/>
          <a:lstStyle/>
          <a:p>
            <a:pPr>
              <a:defRPr/>
            </a:pPr>
            <a:fld id="{FD52F7FF-2BD8-4798-84EF-2C13BD229CAD}" type="slidenum">
              <a:rPr lang="en-US" altLang="zh-CN" smtClean="0"/>
              <a:pPr>
                <a:defRPr/>
              </a:pPr>
              <a:t>39</a:t>
            </a:fld>
            <a:endParaRPr lang="zh-CN" altLang="zh-CN"/>
          </a:p>
        </p:txBody>
      </p:sp>
    </p:spTree>
    <p:extLst>
      <p:ext uri="{BB962C8B-B14F-4D97-AF65-F5344CB8AC3E}">
        <p14:creationId xmlns:p14="http://schemas.microsoft.com/office/powerpoint/2010/main" val="335529334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altLang="zh-CN" strike="noStrike" dirty="0"/>
          </a:p>
        </p:txBody>
      </p:sp>
      <p:sp>
        <p:nvSpPr>
          <p:cNvPr id="4" name="Footer Placeholder 3"/>
          <p:cNvSpPr>
            <a:spLocks noGrp="1"/>
          </p:cNvSpPr>
          <p:nvPr>
            <p:ph type="ftr" sz="quarter" idx="4"/>
          </p:nvPr>
        </p:nvSpPr>
        <p:spPr/>
        <p:txBody>
          <a:bodyPr/>
          <a:lstStyle/>
          <a:p>
            <a:pPr>
              <a:defRPr/>
            </a:pPr>
            <a:r>
              <a:rPr lang="en-US" altLang="zh-CN"/>
              <a:t>Tsinghua</a:t>
            </a:r>
            <a:endParaRPr lang="zh-CN"/>
          </a:p>
        </p:txBody>
      </p:sp>
      <p:sp>
        <p:nvSpPr>
          <p:cNvPr id="5" name="Slide Number Placeholder 4"/>
          <p:cNvSpPr>
            <a:spLocks noGrp="1"/>
          </p:cNvSpPr>
          <p:nvPr>
            <p:ph type="sldNum" sz="quarter" idx="5"/>
          </p:nvPr>
        </p:nvSpPr>
        <p:spPr/>
        <p:txBody>
          <a:bodyPr/>
          <a:lstStyle/>
          <a:p>
            <a:pPr>
              <a:defRPr/>
            </a:pPr>
            <a:fld id="{FD52F7FF-2BD8-4798-84EF-2C13BD229CAD}" type="slidenum">
              <a:rPr lang="en-US" altLang="zh-CN" smtClean="0"/>
              <a:pPr>
                <a:defRPr/>
              </a:pPr>
              <a:t>40</a:t>
            </a:fld>
            <a:endParaRPr lang="zh-CN" altLang="zh-CN"/>
          </a:p>
        </p:txBody>
      </p:sp>
    </p:spTree>
    <p:extLst>
      <p:ext uri="{BB962C8B-B14F-4D97-AF65-F5344CB8AC3E}">
        <p14:creationId xmlns:p14="http://schemas.microsoft.com/office/powerpoint/2010/main" val="14064244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marR="0" indent="-171450" algn="l" defTabSz="457200" rtl="0" eaLnBrk="1" fontAlgn="auto" latinLnBrk="0" hangingPunct="1">
              <a:lnSpc>
                <a:spcPct val="100000"/>
              </a:lnSpc>
              <a:spcBef>
                <a:spcPts val="0"/>
              </a:spcBef>
              <a:spcAft>
                <a:spcPts val="0"/>
              </a:spcAft>
              <a:buClrTx/>
              <a:buSzTx/>
              <a:buFont typeface="Arial" charset="0"/>
              <a:buChar char="•"/>
              <a:tabLst/>
              <a:defRPr/>
            </a:pPr>
            <a:r>
              <a:rPr kumimoji="1" lang="en-US" altLang="zh-CN" dirty="0"/>
              <a:t>Let’s start from the dual-mode design,</a:t>
            </a:r>
            <a:r>
              <a:rPr kumimoji="1" lang="en-US" altLang="zh-CN" baseline="0" dirty="0"/>
              <a:t> using BFS from vertex 0 on this 10-vertex sample graph as an example.</a:t>
            </a:r>
          </a:p>
          <a:p>
            <a:pPr marL="171450" marR="0" indent="-171450" algn="l" defTabSz="457200" rtl="0" eaLnBrk="1" fontAlgn="auto" latinLnBrk="0" hangingPunct="1">
              <a:lnSpc>
                <a:spcPct val="100000"/>
              </a:lnSpc>
              <a:spcBef>
                <a:spcPts val="0"/>
              </a:spcBef>
              <a:spcAft>
                <a:spcPts val="0"/>
              </a:spcAft>
              <a:buClrTx/>
              <a:buSzTx/>
              <a:buFont typeface="Arial" charset="0"/>
              <a:buChar char="•"/>
              <a:tabLst/>
              <a:defRPr/>
            </a:pPr>
            <a:r>
              <a:rPr kumimoji="1" lang="en-US" altLang="zh-CN" baseline="0" dirty="0"/>
              <a:t>The idea was first proposed in </a:t>
            </a:r>
            <a:r>
              <a:rPr kumimoji="1" lang="en-US" altLang="zh-CN" baseline="0" dirty="0" err="1"/>
              <a:t>Ligra</a:t>
            </a:r>
            <a:r>
              <a:rPr kumimoji="1" lang="en-US" altLang="zh-CN" baseline="0" dirty="0"/>
              <a:t> and adopted later in several other shared-memory systems, based on the observation that</a:t>
            </a:r>
            <a:r>
              <a:rPr kumimoji="1" lang="en-US" altLang="zh-CN" dirty="0"/>
              <a:t> DIFFERENT</a:t>
            </a:r>
            <a:r>
              <a:rPr kumimoji="1" lang="en-US" altLang="zh-CN" baseline="0" dirty="0"/>
              <a:t> active edge set densities call for DIFFERENT PROCESSING MODELS.</a:t>
            </a:r>
          </a:p>
          <a:p>
            <a:pPr marL="171450" marR="0" indent="-171450" algn="l" defTabSz="457200" rtl="0" eaLnBrk="1" fontAlgn="auto" latinLnBrk="0" hangingPunct="1">
              <a:lnSpc>
                <a:spcPct val="100000"/>
              </a:lnSpc>
              <a:spcBef>
                <a:spcPts val="0"/>
              </a:spcBef>
              <a:spcAft>
                <a:spcPts val="0"/>
              </a:spcAft>
              <a:buClrTx/>
              <a:buSzTx/>
              <a:buFont typeface="Arial" charset="0"/>
              <a:buChar char="•"/>
              <a:tabLst/>
              <a:defRPr/>
            </a:pPr>
            <a:r>
              <a:rPr kumimoji="1" lang="en-US" altLang="zh-CN" baseline="0" dirty="0"/>
              <a:t>For example, in the first iteration, only vertex 0 is *active*, with four edges forming the *active edge set*. The number of active edges RELATIVE to the TOTAL number of edges is under a certain PREDEFINED THRESHOLD, hence we consider the graph SPARSE.</a:t>
            </a:r>
          </a:p>
          <a:p>
            <a:pPr marL="171450" marR="0" indent="-171450" algn="l" defTabSz="457200" rtl="0" eaLnBrk="1" fontAlgn="auto" latinLnBrk="0" hangingPunct="1">
              <a:lnSpc>
                <a:spcPct val="100000"/>
              </a:lnSpc>
              <a:spcBef>
                <a:spcPts val="0"/>
              </a:spcBef>
              <a:spcAft>
                <a:spcPts val="0"/>
              </a:spcAft>
              <a:buClrTx/>
              <a:buSzTx/>
              <a:buFont typeface="Arial" charset="0"/>
              <a:buChar char="•"/>
              <a:tabLst/>
              <a:defRPr/>
            </a:pPr>
            <a:r>
              <a:rPr kumimoji="1" lang="en-US" altLang="zh-CN" baseline="0" dirty="0"/>
              <a:t>Under sparse mode, we do *push-style* computation, which propagates vertex states along *outgoing* edges. The reason is that we ONLY need to access outgoing edges from *active vertices*. The *down side*, is that when multiple vertices are active, CONCURRENT NEIGHBOR STATE UPDATES need locks or atomic operations for correctness.</a:t>
            </a:r>
          </a:p>
        </p:txBody>
      </p:sp>
      <p:sp>
        <p:nvSpPr>
          <p:cNvPr id="4" name="幻灯片编号占位符 3"/>
          <p:cNvSpPr>
            <a:spLocks noGrp="1"/>
          </p:cNvSpPr>
          <p:nvPr>
            <p:ph type="sldNum" sz="quarter" idx="10"/>
          </p:nvPr>
        </p:nvSpPr>
        <p:spPr/>
        <p:txBody>
          <a:bodyPr/>
          <a:lstStyle/>
          <a:p>
            <a:fld id="{7D53FE72-4A4E-FF42-B5A3-97B2F7570967}" type="slidenum">
              <a:rPr kumimoji="1" lang="zh-CN" altLang="en-US" smtClean="0"/>
              <a:pPr/>
              <a:t>8</a:t>
            </a:fld>
            <a:endParaRPr kumimoji="1" lang="zh-CN" altLang="en-US"/>
          </a:p>
        </p:txBody>
      </p:sp>
    </p:spTree>
    <p:extLst>
      <p:ext uri="{BB962C8B-B14F-4D97-AF65-F5344CB8AC3E}">
        <p14:creationId xmlns:p14="http://schemas.microsoft.com/office/powerpoint/2010/main" val="186372973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altLang="zh-CN" dirty="0"/>
              <a:t>In the second stage, each node processes its incoming messages, relaying the messages to the </a:t>
            </a:r>
            <a:r>
              <a:rPr lang="en-US" altLang="zh-CN" dirty="0" err="1"/>
              <a:t>destinaiton</a:t>
            </a:r>
            <a:r>
              <a:rPr lang="en-US" altLang="zh-CN" dirty="0"/>
              <a:t> node within the same supernode. </a:t>
            </a:r>
          </a:p>
        </p:txBody>
      </p:sp>
      <p:sp>
        <p:nvSpPr>
          <p:cNvPr id="4" name="Footer Placeholder 3"/>
          <p:cNvSpPr>
            <a:spLocks noGrp="1"/>
          </p:cNvSpPr>
          <p:nvPr>
            <p:ph type="ftr" sz="quarter" idx="4"/>
          </p:nvPr>
        </p:nvSpPr>
        <p:spPr/>
        <p:txBody>
          <a:bodyPr/>
          <a:lstStyle/>
          <a:p>
            <a:pPr>
              <a:defRPr/>
            </a:pPr>
            <a:r>
              <a:rPr lang="en-US" altLang="zh-CN"/>
              <a:t>Tsinghua</a:t>
            </a:r>
            <a:endParaRPr lang="zh-CN"/>
          </a:p>
        </p:txBody>
      </p:sp>
      <p:sp>
        <p:nvSpPr>
          <p:cNvPr id="5" name="Slide Number Placeholder 4"/>
          <p:cNvSpPr>
            <a:spLocks noGrp="1"/>
          </p:cNvSpPr>
          <p:nvPr>
            <p:ph type="sldNum" sz="quarter" idx="5"/>
          </p:nvPr>
        </p:nvSpPr>
        <p:spPr/>
        <p:txBody>
          <a:bodyPr/>
          <a:lstStyle/>
          <a:p>
            <a:pPr>
              <a:defRPr/>
            </a:pPr>
            <a:fld id="{FD52F7FF-2BD8-4798-84EF-2C13BD229CAD}" type="slidenum">
              <a:rPr lang="en-US" altLang="zh-CN" smtClean="0"/>
              <a:pPr>
                <a:defRPr/>
              </a:pPr>
              <a:t>41</a:t>
            </a:fld>
            <a:endParaRPr lang="zh-CN" altLang="zh-CN"/>
          </a:p>
        </p:txBody>
      </p:sp>
    </p:spTree>
    <p:extLst>
      <p:ext uri="{BB962C8B-B14F-4D97-AF65-F5344CB8AC3E}">
        <p14:creationId xmlns:p14="http://schemas.microsoft.com/office/powerpoint/2010/main" val="234197919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defRPr/>
            </a:pPr>
            <a:r>
              <a:rPr lang="en-US" altLang="zh-CN" dirty="0"/>
              <a:t>Note that all nodes will act as source, destination, and relay nodes. With this approach, we dramatically reduce the number of messages, especially those across </a:t>
            </a:r>
            <a:r>
              <a:rPr lang="en-US" altLang="zh-CN" dirty="0" err="1"/>
              <a:t>supernodes</a:t>
            </a:r>
            <a:r>
              <a:rPr lang="en-US" altLang="zh-CN" dirty="0"/>
              <a:t>, leaving more fine-grained message passing to the faster network within each supernode. </a:t>
            </a:r>
          </a:p>
          <a:p>
            <a:pPr marL="171450" indent="-171450">
              <a:buFont typeface="Arial" panose="020B0604020202020204" pitchFamily="34" charset="0"/>
              <a:buChar char="•"/>
            </a:pPr>
            <a:endParaRPr lang="en-US" altLang="zh-CN" dirty="0"/>
          </a:p>
        </p:txBody>
      </p:sp>
      <p:sp>
        <p:nvSpPr>
          <p:cNvPr id="4" name="Footer Placeholder 3"/>
          <p:cNvSpPr>
            <a:spLocks noGrp="1"/>
          </p:cNvSpPr>
          <p:nvPr>
            <p:ph type="ftr" sz="quarter" idx="4"/>
          </p:nvPr>
        </p:nvSpPr>
        <p:spPr/>
        <p:txBody>
          <a:bodyPr/>
          <a:lstStyle/>
          <a:p>
            <a:pPr>
              <a:defRPr/>
            </a:pPr>
            <a:r>
              <a:rPr lang="en-US" altLang="zh-CN"/>
              <a:t>Tsinghua</a:t>
            </a:r>
            <a:endParaRPr lang="zh-CN"/>
          </a:p>
        </p:txBody>
      </p:sp>
      <p:sp>
        <p:nvSpPr>
          <p:cNvPr id="5" name="Slide Number Placeholder 4"/>
          <p:cNvSpPr>
            <a:spLocks noGrp="1"/>
          </p:cNvSpPr>
          <p:nvPr>
            <p:ph type="sldNum" sz="quarter" idx="5"/>
          </p:nvPr>
        </p:nvSpPr>
        <p:spPr/>
        <p:txBody>
          <a:bodyPr/>
          <a:lstStyle/>
          <a:p>
            <a:pPr>
              <a:defRPr/>
            </a:pPr>
            <a:fld id="{FD52F7FF-2BD8-4798-84EF-2C13BD229CAD}" type="slidenum">
              <a:rPr lang="en-US" altLang="zh-CN" smtClean="0"/>
              <a:pPr>
                <a:defRPr/>
              </a:pPr>
              <a:t>42</a:t>
            </a:fld>
            <a:endParaRPr lang="zh-CN" altLang="zh-CN"/>
          </a:p>
        </p:txBody>
      </p:sp>
    </p:spTree>
    <p:extLst>
      <p:ext uri="{BB962C8B-B14F-4D97-AF65-F5344CB8AC3E}">
        <p14:creationId xmlns:p14="http://schemas.microsoft.com/office/powerpoint/2010/main" val="75583943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defRPr/>
            </a:pPr>
            <a:r>
              <a:rPr lang="en-US" altLang="zh-CN" dirty="0"/>
              <a:t>Specifically, with our target system, there are 160 </a:t>
            </a:r>
            <a:r>
              <a:rPr lang="en-US" altLang="zh-CN" dirty="0" err="1"/>
              <a:t>supernodes</a:t>
            </a:r>
            <a:r>
              <a:rPr lang="en-US" altLang="zh-CN" dirty="0"/>
              <a:t>, each containing 256 compute nodes. If we use direct update approach, each source node will generate 160x256 small messages, while our 2-stage supernode routing will produce only 160+256 larger messages.</a:t>
            </a:r>
            <a:r>
              <a:rPr lang="zh-CN" altLang="en-US" dirty="0"/>
              <a:t> </a:t>
            </a:r>
            <a:r>
              <a:rPr lang="en-US" altLang="zh-CN" i="0" u="none" dirty="0">
                <a:solidFill>
                  <a:srgbClr val="FF0000"/>
                </a:solidFill>
                <a:highlight>
                  <a:srgbClr val="FFFF00"/>
                </a:highlight>
              </a:rPr>
              <a:t>Result</a:t>
            </a:r>
            <a:r>
              <a:rPr lang="zh-CN" altLang="en-US" i="0" u="none" dirty="0">
                <a:solidFill>
                  <a:srgbClr val="FF0000"/>
                </a:solidFill>
                <a:highlight>
                  <a:srgbClr val="FFFF00"/>
                </a:highlight>
              </a:rPr>
              <a:t> </a:t>
            </a:r>
            <a:r>
              <a:rPr lang="en-US" altLang="zh-CN" i="0" u="none" dirty="0">
                <a:solidFill>
                  <a:srgbClr val="FF0000"/>
                </a:solidFill>
                <a:highlight>
                  <a:srgbClr val="FFFF00"/>
                </a:highlight>
              </a:rPr>
              <a:t>in</a:t>
            </a:r>
            <a:r>
              <a:rPr lang="zh-CN" altLang="en-US" i="0" u="none" dirty="0">
                <a:solidFill>
                  <a:srgbClr val="FF0000"/>
                </a:solidFill>
                <a:highlight>
                  <a:srgbClr val="FFFF00"/>
                </a:highlight>
              </a:rPr>
              <a:t> </a:t>
            </a:r>
            <a:r>
              <a:rPr lang="en-US" altLang="zh-CN" i="0" u="none" dirty="0">
                <a:solidFill>
                  <a:srgbClr val="FF0000"/>
                </a:solidFill>
                <a:highlight>
                  <a:srgbClr val="FFFF00"/>
                </a:highlight>
              </a:rPr>
              <a:t>low</a:t>
            </a:r>
            <a:r>
              <a:rPr lang="zh-CN" altLang="en-US" i="0" u="none" dirty="0">
                <a:solidFill>
                  <a:srgbClr val="FF0000"/>
                </a:solidFill>
                <a:highlight>
                  <a:srgbClr val="FFFF00"/>
                </a:highlight>
              </a:rPr>
              <a:t> </a:t>
            </a:r>
            <a:r>
              <a:rPr lang="en-US" altLang="zh-CN" i="0" u="none" dirty="0">
                <a:solidFill>
                  <a:srgbClr val="FF0000"/>
                </a:solidFill>
                <a:highlight>
                  <a:srgbClr val="FFFF00"/>
                </a:highlight>
              </a:rPr>
              <a:t>network</a:t>
            </a:r>
            <a:r>
              <a:rPr lang="zh-CN" altLang="en-US" i="0" u="none" dirty="0">
                <a:solidFill>
                  <a:srgbClr val="FF0000"/>
                </a:solidFill>
                <a:highlight>
                  <a:srgbClr val="FFFF00"/>
                </a:highlight>
              </a:rPr>
              <a:t> </a:t>
            </a:r>
            <a:r>
              <a:rPr lang="en-US" altLang="zh-CN" i="0" u="none" dirty="0">
                <a:solidFill>
                  <a:srgbClr val="FF0000"/>
                </a:solidFill>
                <a:highlight>
                  <a:srgbClr val="FFFF00"/>
                </a:highlight>
              </a:rPr>
              <a:t>communication</a:t>
            </a:r>
            <a:r>
              <a:rPr lang="zh-CN" altLang="en-US" i="0" u="none" dirty="0">
                <a:solidFill>
                  <a:srgbClr val="FF0000"/>
                </a:solidFill>
                <a:highlight>
                  <a:srgbClr val="FFFF00"/>
                </a:highlight>
              </a:rPr>
              <a:t> </a:t>
            </a:r>
            <a:r>
              <a:rPr lang="en-US" altLang="zh-CN" i="0" u="none" dirty="0">
                <a:solidFill>
                  <a:srgbClr val="FF0000"/>
                </a:solidFill>
                <a:highlight>
                  <a:srgbClr val="FFFF00"/>
                </a:highlight>
              </a:rPr>
              <a:t>efficiency.</a:t>
            </a:r>
          </a:p>
        </p:txBody>
      </p:sp>
      <p:sp>
        <p:nvSpPr>
          <p:cNvPr id="4" name="Footer Placeholder 3"/>
          <p:cNvSpPr>
            <a:spLocks noGrp="1"/>
          </p:cNvSpPr>
          <p:nvPr>
            <p:ph type="ftr" sz="quarter" idx="4"/>
          </p:nvPr>
        </p:nvSpPr>
        <p:spPr/>
        <p:txBody>
          <a:bodyPr/>
          <a:lstStyle/>
          <a:p>
            <a:pPr>
              <a:defRPr/>
            </a:pPr>
            <a:r>
              <a:rPr lang="en-US" altLang="zh-CN"/>
              <a:t>Tsinghua</a:t>
            </a:r>
            <a:endParaRPr lang="zh-CN"/>
          </a:p>
        </p:txBody>
      </p:sp>
      <p:sp>
        <p:nvSpPr>
          <p:cNvPr id="5" name="Slide Number Placeholder 4"/>
          <p:cNvSpPr>
            <a:spLocks noGrp="1"/>
          </p:cNvSpPr>
          <p:nvPr>
            <p:ph type="sldNum" sz="quarter" idx="5"/>
          </p:nvPr>
        </p:nvSpPr>
        <p:spPr/>
        <p:txBody>
          <a:bodyPr/>
          <a:lstStyle/>
          <a:p>
            <a:pPr>
              <a:defRPr/>
            </a:pPr>
            <a:fld id="{FD52F7FF-2BD8-4798-84EF-2C13BD229CAD}" type="slidenum">
              <a:rPr lang="en-US" altLang="zh-CN" smtClean="0"/>
              <a:pPr>
                <a:defRPr/>
              </a:pPr>
              <a:t>43</a:t>
            </a:fld>
            <a:endParaRPr lang="zh-CN" altLang="zh-CN"/>
          </a:p>
        </p:txBody>
      </p:sp>
    </p:spTree>
    <p:extLst>
      <p:ext uri="{BB962C8B-B14F-4D97-AF65-F5344CB8AC3E}">
        <p14:creationId xmlns:p14="http://schemas.microsoft.com/office/powerpoint/2010/main" val="227981043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ltLang="zh-CN" dirty="0"/>
              <a:t>Our 2-stage supernode routing scheme is designed to be topology aware. </a:t>
            </a:r>
          </a:p>
          <a:p>
            <a:pPr marL="171450" indent="-171450">
              <a:buFont typeface="Arial" panose="020B0604020202020204" pitchFamily="34" charset="0"/>
              <a:buChar char="•"/>
            </a:pPr>
            <a:r>
              <a:rPr lang="en-US" altLang="zh-CN" dirty="0"/>
              <a:t>One practical problem we run into, however, is that not all compute nodes are allocated to the job. Even with full-machine runs, there could be small holes in allocation, e.g., due to node failures. </a:t>
            </a:r>
          </a:p>
          <a:p>
            <a:endParaRPr lang="en-US" altLang="zh-CN" dirty="0"/>
          </a:p>
          <a:p>
            <a:pPr marL="171450" indent="-171450">
              <a:buFont typeface="Arial" panose="020B0604020202020204" pitchFamily="34" charset="0"/>
              <a:buChar char="•"/>
            </a:pPr>
            <a:r>
              <a:rPr lang="en-US" altLang="zh-CN" dirty="0"/>
              <a:t>Ideally, when doing supernode routing, we could easily use the corresponding node in each supernode as a relay node. Suppose I am the 2</a:t>
            </a:r>
            <a:r>
              <a:rPr lang="en-US" altLang="zh-CN" baseline="30000" dirty="0"/>
              <a:t>nd</a:t>
            </a:r>
            <a:r>
              <a:rPr lang="en-US" altLang="zh-CN" dirty="0"/>
              <a:t> compute node in a supernode, then the 2</a:t>
            </a:r>
            <a:r>
              <a:rPr lang="en-US" altLang="zh-CN" baseline="30000" dirty="0"/>
              <a:t>nd</a:t>
            </a:r>
            <a:r>
              <a:rPr lang="en-US" altLang="zh-CN" dirty="0"/>
              <a:t> node in each supernode will be the relay node that I talk to in that supernode. </a:t>
            </a:r>
          </a:p>
          <a:p>
            <a:pPr marL="171450" indent="-171450">
              <a:buFont typeface="Arial" panose="020B0604020202020204" pitchFamily="34" charset="0"/>
              <a:buChar char="•"/>
            </a:pPr>
            <a:r>
              <a:rPr lang="en-US" altLang="zh-CN" dirty="0"/>
              <a:t>With a small number of compute node missing, we can’t really do that. </a:t>
            </a:r>
          </a:p>
          <a:p>
            <a:pPr marL="171450" indent="-171450">
              <a:buFont typeface="Arial" panose="020B0604020202020204" pitchFamily="34" charset="0"/>
              <a:buChar char="•"/>
            </a:pPr>
            <a:r>
              <a:rPr lang="en-US" altLang="zh-CN" dirty="0"/>
              <a:t>To achieve balanced relay load, </a:t>
            </a:r>
            <a:r>
              <a:rPr lang="en-US" altLang="zh-CN" u="sng" dirty="0"/>
              <a:t>and also retain the benefit of message combination</a:t>
            </a:r>
            <a:r>
              <a:rPr lang="en-US" altLang="zh-CN" dirty="0"/>
              <a:t>, we use a stochastic assignment algorithm that adjusts the boundary of relay load partitioning. </a:t>
            </a:r>
          </a:p>
        </p:txBody>
      </p:sp>
      <p:sp>
        <p:nvSpPr>
          <p:cNvPr id="4" name="Footer Placeholder 3"/>
          <p:cNvSpPr>
            <a:spLocks noGrp="1"/>
          </p:cNvSpPr>
          <p:nvPr>
            <p:ph type="ftr" sz="quarter" idx="4"/>
          </p:nvPr>
        </p:nvSpPr>
        <p:spPr/>
        <p:txBody>
          <a:bodyPr/>
          <a:lstStyle/>
          <a:p>
            <a:pPr>
              <a:defRPr/>
            </a:pPr>
            <a:r>
              <a:rPr lang="en-US" altLang="zh-CN"/>
              <a:t>Tsinghua</a:t>
            </a:r>
            <a:endParaRPr lang="zh-CN"/>
          </a:p>
        </p:txBody>
      </p:sp>
      <p:sp>
        <p:nvSpPr>
          <p:cNvPr id="5" name="Slide Number Placeholder 4"/>
          <p:cNvSpPr>
            <a:spLocks noGrp="1"/>
          </p:cNvSpPr>
          <p:nvPr>
            <p:ph type="sldNum" sz="quarter" idx="5"/>
          </p:nvPr>
        </p:nvSpPr>
        <p:spPr/>
        <p:txBody>
          <a:bodyPr/>
          <a:lstStyle/>
          <a:p>
            <a:pPr>
              <a:defRPr/>
            </a:pPr>
            <a:fld id="{FD52F7FF-2BD8-4798-84EF-2C13BD229CAD}" type="slidenum">
              <a:rPr lang="en-US" altLang="zh-CN" smtClean="0"/>
              <a:pPr>
                <a:defRPr/>
              </a:pPr>
              <a:t>44</a:t>
            </a:fld>
            <a:endParaRPr lang="zh-CN" altLang="zh-CN"/>
          </a:p>
        </p:txBody>
      </p:sp>
    </p:spTree>
    <p:extLst>
      <p:ext uri="{BB962C8B-B14F-4D97-AF65-F5344CB8AC3E}">
        <p14:creationId xmlns:p14="http://schemas.microsoft.com/office/powerpoint/2010/main" val="374601272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In this example, there are 6 compute nodes in the source supernode, and only 5 in the destination. </a:t>
            </a:r>
          </a:p>
        </p:txBody>
      </p:sp>
      <p:sp>
        <p:nvSpPr>
          <p:cNvPr id="4" name="Footer Placeholder 3"/>
          <p:cNvSpPr>
            <a:spLocks noGrp="1"/>
          </p:cNvSpPr>
          <p:nvPr>
            <p:ph type="ftr" sz="quarter" idx="4"/>
          </p:nvPr>
        </p:nvSpPr>
        <p:spPr/>
        <p:txBody>
          <a:bodyPr/>
          <a:lstStyle/>
          <a:p>
            <a:pPr>
              <a:defRPr/>
            </a:pPr>
            <a:r>
              <a:rPr lang="en-US" altLang="zh-CN"/>
              <a:t>Tsinghua</a:t>
            </a:r>
            <a:endParaRPr lang="zh-CN"/>
          </a:p>
        </p:txBody>
      </p:sp>
      <p:sp>
        <p:nvSpPr>
          <p:cNvPr id="5" name="Slide Number Placeholder 4"/>
          <p:cNvSpPr>
            <a:spLocks noGrp="1"/>
          </p:cNvSpPr>
          <p:nvPr>
            <p:ph type="sldNum" sz="quarter" idx="5"/>
          </p:nvPr>
        </p:nvSpPr>
        <p:spPr/>
        <p:txBody>
          <a:bodyPr/>
          <a:lstStyle/>
          <a:p>
            <a:pPr>
              <a:defRPr/>
            </a:pPr>
            <a:fld id="{FD52F7FF-2BD8-4798-84EF-2C13BD229CAD}" type="slidenum">
              <a:rPr lang="en-US" altLang="zh-CN" smtClean="0"/>
              <a:pPr>
                <a:defRPr/>
              </a:pPr>
              <a:t>45</a:t>
            </a:fld>
            <a:endParaRPr lang="zh-CN" altLang="zh-CN"/>
          </a:p>
        </p:txBody>
      </p:sp>
    </p:spTree>
    <p:extLst>
      <p:ext uri="{BB962C8B-B14F-4D97-AF65-F5344CB8AC3E}">
        <p14:creationId xmlns:p14="http://schemas.microsoft.com/office/powerpoint/2010/main" val="132989937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We partition the capacity of the 5 relaying nodes into 6 virtual nodes, to match the 6 nodes in the source supernode. In</a:t>
            </a:r>
            <a:r>
              <a:rPr lang="zh-CN" altLang="en-US" dirty="0"/>
              <a:t> </a:t>
            </a:r>
            <a:r>
              <a:rPr lang="en-US" altLang="zh-CN" dirty="0"/>
              <a:t>this</a:t>
            </a:r>
            <a:r>
              <a:rPr lang="zh-CN" altLang="en-US" dirty="0"/>
              <a:t> </a:t>
            </a:r>
            <a:r>
              <a:rPr lang="en-US" altLang="zh-CN" dirty="0"/>
              <a:t>example, the second source node will probabilistically distribute its messages between destination node1 and node 2. This way, the load is balanced, while minimizing the number of relay nodes each source node talks to. </a:t>
            </a:r>
          </a:p>
        </p:txBody>
      </p:sp>
      <p:sp>
        <p:nvSpPr>
          <p:cNvPr id="4" name="Footer Placeholder 3"/>
          <p:cNvSpPr>
            <a:spLocks noGrp="1"/>
          </p:cNvSpPr>
          <p:nvPr>
            <p:ph type="ftr" sz="quarter" idx="4"/>
          </p:nvPr>
        </p:nvSpPr>
        <p:spPr/>
        <p:txBody>
          <a:bodyPr/>
          <a:lstStyle/>
          <a:p>
            <a:pPr>
              <a:defRPr/>
            </a:pPr>
            <a:r>
              <a:rPr lang="en-US" altLang="zh-CN"/>
              <a:t>Tsinghua</a:t>
            </a:r>
            <a:endParaRPr lang="zh-CN"/>
          </a:p>
        </p:txBody>
      </p:sp>
      <p:sp>
        <p:nvSpPr>
          <p:cNvPr id="5" name="Slide Number Placeholder 4"/>
          <p:cNvSpPr>
            <a:spLocks noGrp="1"/>
          </p:cNvSpPr>
          <p:nvPr>
            <p:ph type="sldNum" sz="quarter" idx="5"/>
          </p:nvPr>
        </p:nvSpPr>
        <p:spPr/>
        <p:txBody>
          <a:bodyPr/>
          <a:lstStyle/>
          <a:p>
            <a:pPr>
              <a:defRPr/>
            </a:pPr>
            <a:fld id="{FD52F7FF-2BD8-4798-84EF-2C13BD229CAD}" type="slidenum">
              <a:rPr lang="en-US" altLang="zh-CN" smtClean="0"/>
              <a:pPr>
                <a:defRPr/>
              </a:pPr>
              <a:t>46</a:t>
            </a:fld>
            <a:endParaRPr lang="zh-CN" altLang="zh-CN"/>
          </a:p>
        </p:txBody>
      </p:sp>
    </p:spTree>
    <p:extLst>
      <p:ext uri="{BB962C8B-B14F-4D97-AF65-F5344CB8AC3E}">
        <p14:creationId xmlns:p14="http://schemas.microsoft.com/office/powerpoint/2010/main" val="45123222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kumimoji="1" lang="en-US" sz="1200" i="0" kern="1200" dirty="0">
                <a:solidFill>
                  <a:schemeClr val="tx1"/>
                </a:solidFill>
                <a:effectLst/>
                <a:latin typeface="Calibri" pitchFamily="34" charset="0"/>
                <a:ea typeface="宋体" pitchFamily="2" charset="-122"/>
              </a:rPr>
              <a:t>The final </a:t>
            </a:r>
            <a:r>
              <a:rPr lang="en-US" dirty="0"/>
              <a:t>problem is the heterogeneous architecture of </a:t>
            </a:r>
            <a:r>
              <a:rPr lang="en-US" dirty="0" err="1"/>
              <a:t>TaihuLight’s</a:t>
            </a:r>
            <a:r>
              <a:rPr lang="en-US" dirty="0"/>
              <a:t> </a:t>
            </a:r>
            <a:r>
              <a:rPr lang="en-US" altLang="zh-CN" dirty="0"/>
              <a:t>home-made</a:t>
            </a:r>
            <a:r>
              <a:rPr lang="en-US" dirty="0"/>
              <a:t> processor. </a:t>
            </a:r>
          </a:p>
          <a:p>
            <a:pPr marL="171450" indent="-171450">
              <a:buFont typeface="Arial" panose="020B0604020202020204" pitchFamily="34" charset="0"/>
              <a:buChar char="•"/>
            </a:pPr>
            <a:r>
              <a:rPr lang="en-US" dirty="0"/>
              <a:t>Let’s zoom into a compute node, where we have 4 core groups, each with one MPE and 64 CPEs. </a:t>
            </a:r>
          </a:p>
          <a:p>
            <a:pPr marL="628650" lvl="1" indent="-171450">
              <a:buFont typeface="Arial" panose="020B0604020202020204" pitchFamily="34" charset="0"/>
              <a:buChar char="•"/>
            </a:pPr>
            <a:r>
              <a:rPr lang="en-US" dirty="0"/>
              <a:t>MPE is the general-purpose element, with full control flow and IO capability, but low memory bandwidth. </a:t>
            </a:r>
          </a:p>
          <a:p>
            <a:pPr marL="628650" lvl="1" indent="-171450">
              <a:buFont typeface="Arial" panose="020B0604020202020204" pitchFamily="34" charset="0"/>
              <a:buChar char="•"/>
            </a:pPr>
            <a:r>
              <a:rPr lang="en-US" dirty="0"/>
              <a:t>CPE is the co-processor element. </a:t>
            </a:r>
            <a:r>
              <a:rPr lang="en-US" altLang="zh-CN" dirty="0"/>
              <a:t>T</a:t>
            </a:r>
            <a:r>
              <a:rPr lang="en-US" dirty="0"/>
              <a:t>he 64-core CPE cluster offers considerable hardware parallelism and high aggregated memory bandwidth. Meanwhile, CPE has limited functionality and is unable to handle communication. </a:t>
            </a:r>
          </a:p>
          <a:p>
            <a:pPr marL="628650" lvl="1" indent="-171450">
              <a:buFont typeface="Arial" panose="020B0604020202020204" pitchFamily="34" charset="0"/>
              <a:buChar char="•"/>
            </a:pPr>
            <a:r>
              <a:rPr lang="en-US" altLang="zh-CN" dirty="0"/>
              <a:t>The</a:t>
            </a:r>
            <a:r>
              <a:rPr lang="zh-CN" altLang="en-US" dirty="0"/>
              <a:t> </a:t>
            </a:r>
            <a:r>
              <a:rPr lang="en-US" altLang="zh-CN" dirty="0"/>
              <a:t>processor</a:t>
            </a:r>
            <a:r>
              <a:rPr lang="zh-CN" altLang="en-US" dirty="0"/>
              <a:t> </a:t>
            </a:r>
            <a:r>
              <a:rPr lang="en-US" altLang="zh-CN" dirty="0"/>
              <a:t>has</a:t>
            </a:r>
            <a:r>
              <a:rPr lang="zh-CN" altLang="en-US" dirty="0"/>
              <a:t> </a:t>
            </a:r>
            <a:r>
              <a:rPr lang="en-US" altLang="zh-CN" dirty="0"/>
              <a:t>fusion</a:t>
            </a:r>
            <a:r>
              <a:rPr lang="zh-CN" altLang="en-US" dirty="0"/>
              <a:t> </a:t>
            </a:r>
            <a:r>
              <a:rPr lang="en-US" altLang="zh-CN" dirty="0"/>
              <a:t>architecture,</a:t>
            </a:r>
            <a:r>
              <a:rPr lang="zh-CN" altLang="en-US" dirty="0"/>
              <a:t> </a:t>
            </a:r>
            <a:r>
              <a:rPr lang="en-US" altLang="zh-CN" dirty="0"/>
              <a:t>meaning</a:t>
            </a:r>
            <a:r>
              <a:rPr lang="zh-CN" altLang="en-US" dirty="0"/>
              <a:t> </a:t>
            </a:r>
            <a:r>
              <a:rPr lang="en-US" altLang="zh-CN" dirty="0"/>
              <a:t>shared</a:t>
            </a:r>
            <a:r>
              <a:rPr lang="zh-CN" altLang="en-US" dirty="0"/>
              <a:t> </a:t>
            </a:r>
            <a:r>
              <a:rPr lang="en-US" altLang="zh-CN" dirty="0"/>
              <a:t>memory</a:t>
            </a:r>
            <a:r>
              <a:rPr lang="zh-CN" altLang="en-US" dirty="0"/>
              <a:t> </a:t>
            </a:r>
            <a:r>
              <a:rPr lang="en-US" altLang="zh-CN" dirty="0"/>
              <a:t>between</a:t>
            </a:r>
            <a:r>
              <a:rPr lang="zh-CN" altLang="en-US" dirty="0"/>
              <a:t> </a:t>
            </a:r>
            <a:r>
              <a:rPr lang="en-US" altLang="zh-CN" dirty="0"/>
              <a:t>MPE</a:t>
            </a:r>
            <a:r>
              <a:rPr lang="zh-CN" altLang="en-US" dirty="0"/>
              <a:t> </a:t>
            </a:r>
            <a:r>
              <a:rPr lang="en-US" altLang="zh-CN" dirty="0"/>
              <a:t>and</a:t>
            </a:r>
            <a:r>
              <a:rPr lang="zh-CN" altLang="en-US" dirty="0"/>
              <a:t> </a:t>
            </a:r>
            <a:r>
              <a:rPr lang="en-US" altLang="zh-CN" dirty="0"/>
              <a:t>CPE</a:t>
            </a:r>
            <a:endParaRPr lang="en-US" dirty="0"/>
          </a:p>
          <a:p>
            <a:pPr marL="171450" lvl="0" indent="-171450">
              <a:buFont typeface="Arial" panose="020B0604020202020204" pitchFamily="34" charset="0"/>
              <a:buChar char="•"/>
            </a:pPr>
            <a:r>
              <a:rPr lang="en-US" dirty="0"/>
              <a:t>So, we need careful task mapping and coordination</a:t>
            </a:r>
          </a:p>
        </p:txBody>
      </p:sp>
      <p:sp>
        <p:nvSpPr>
          <p:cNvPr id="4" name="Footer Placeholder 3"/>
          <p:cNvSpPr>
            <a:spLocks noGrp="1"/>
          </p:cNvSpPr>
          <p:nvPr>
            <p:ph type="ftr" sz="quarter" idx="4"/>
          </p:nvPr>
        </p:nvSpPr>
        <p:spPr/>
        <p:txBody>
          <a:bodyPr/>
          <a:lstStyle/>
          <a:p>
            <a:pPr>
              <a:defRPr/>
            </a:pPr>
            <a:r>
              <a:rPr lang="en-US" altLang="zh-CN"/>
              <a:t>Tsinghua</a:t>
            </a:r>
            <a:endParaRPr lang="zh-CN"/>
          </a:p>
        </p:txBody>
      </p:sp>
      <p:sp>
        <p:nvSpPr>
          <p:cNvPr id="5" name="Slide Number Placeholder 4"/>
          <p:cNvSpPr>
            <a:spLocks noGrp="1"/>
          </p:cNvSpPr>
          <p:nvPr>
            <p:ph type="sldNum" sz="quarter" idx="5"/>
          </p:nvPr>
        </p:nvSpPr>
        <p:spPr/>
        <p:txBody>
          <a:bodyPr/>
          <a:lstStyle/>
          <a:p>
            <a:pPr>
              <a:defRPr/>
            </a:pPr>
            <a:fld id="{FD52F7FF-2BD8-4798-84EF-2C13BD229CAD}" type="slidenum">
              <a:rPr lang="en-US" altLang="zh-CN" smtClean="0"/>
              <a:pPr>
                <a:defRPr/>
              </a:pPr>
              <a:t>47</a:t>
            </a:fld>
            <a:endParaRPr lang="zh-CN" altLang="zh-CN"/>
          </a:p>
        </p:txBody>
      </p:sp>
    </p:spTree>
    <p:extLst>
      <p:ext uri="{BB962C8B-B14F-4D97-AF65-F5344CB8AC3E}">
        <p14:creationId xmlns:p14="http://schemas.microsoft.com/office/powerpoint/2010/main" val="274184702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kumimoji="1" lang="en-US" sz="1200" i="0" kern="1200" dirty="0">
                <a:solidFill>
                  <a:schemeClr val="tx1"/>
                </a:solidFill>
                <a:effectLst/>
                <a:latin typeface="Calibri" pitchFamily="34" charset="0"/>
                <a:ea typeface="宋体" pitchFamily="2" charset="-122"/>
              </a:rPr>
              <a:t>To this end,  </a:t>
            </a:r>
            <a:r>
              <a:rPr kumimoji="1" lang="en-US" sz="1200" i="0" kern="1200" dirty="0" err="1">
                <a:solidFill>
                  <a:schemeClr val="tx1"/>
                </a:solidFill>
                <a:effectLst/>
                <a:latin typeface="Calibri" pitchFamily="34" charset="0"/>
                <a:ea typeface="宋体" pitchFamily="2" charset="-122"/>
              </a:rPr>
              <a:t>Shentu</a:t>
            </a:r>
            <a:r>
              <a:rPr kumimoji="1" lang="en-US" sz="1200" i="0" kern="1200" dirty="0">
                <a:solidFill>
                  <a:schemeClr val="tx1"/>
                </a:solidFill>
                <a:effectLst/>
                <a:latin typeface="Calibri" pitchFamily="34" charset="0"/>
                <a:ea typeface="宋体" pitchFamily="2" charset="-122"/>
              </a:rPr>
              <a:t> maps each module of its pipeline to the specific MPE or CPE </a:t>
            </a:r>
            <a:r>
              <a:rPr kumimoji="1" lang="en-US" altLang="zh-CN" sz="1200" i="0" kern="1200" dirty="0">
                <a:solidFill>
                  <a:schemeClr val="tx1"/>
                </a:solidFill>
                <a:effectLst/>
                <a:latin typeface="Calibri" pitchFamily="34" charset="0"/>
                <a:ea typeface="宋体" pitchFamily="2" charset="-122"/>
              </a:rPr>
              <a:t>cluster</a:t>
            </a:r>
            <a:r>
              <a:rPr kumimoji="1" lang="zh-CN" altLang="en-US" sz="1200" i="0" kern="1200" dirty="0">
                <a:solidFill>
                  <a:schemeClr val="tx1"/>
                </a:solidFill>
                <a:effectLst/>
                <a:latin typeface="Calibri" pitchFamily="34" charset="0"/>
                <a:ea typeface="宋体" pitchFamily="2" charset="-122"/>
              </a:rPr>
              <a:t> </a:t>
            </a:r>
            <a:r>
              <a:rPr kumimoji="1" lang="en-US" sz="1200" i="0" kern="1200" dirty="0">
                <a:solidFill>
                  <a:schemeClr val="tx1"/>
                </a:solidFill>
                <a:effectLst/>
                <a:latin typeface="Calibri" pitchFamily="34" charset="0"/>
                <a:ea typeface="宋体" pitchFamily="2" charset="-122"/>
              </a:rPr>
              <a:t>according to their workload characteristics. </a:t>
            </a:r>
          </a:p>
          <a:p>
            <a:pPr marL="171450" indent="-171450">
              <a:buFont typeface="Arial" panose="020B0604020202020204" pitchFamily="34" charset="0"/>
              <a:buChar char="•"/>
            </a:pPr>
            <a:r>
              <a:rPr kumimoji="1" lang="en-US" sz="1200" i="0" kern="1200" dirty="0">
                <a:solidFill>
                  <a:schemeClr val="tx1"/>
                </a:solidFill>
                <a:effectLst/>
                <a:latin typeface="Calibri" pitchFamily="34" charset="0"/>
                <a:ea typeface="宋体" pitchFamily="2" charset="-122"/>
              </a:rPr>
              <a:t>Among them, the modules ‘generate and sort’, ‘relay’, ‘coarse sort’, and ‘sort and update’ contain a lot of memory accesses and are memory bandwidth intensive, so we map them to the CPE clusters. </a:t>
            </a:r>
          </a:p>
          <a:p>
            <a:pPr marL="171450" indent="-171450">
              <a:buFont typeface="Arial" panose="020B0604020202020204" pitchFamily="34" charset="0"/>
              <a:buChar char="•"/>
            </a:pPr>
            <a:r>
              <a:rPr kumimoji="1" lang="en-US" sz="1200" i="0" kern="1200" dirty="0">
                <a:solidFill>
                  <a:schemeClr val="tx1"/>
                </a:solidFill>
                <a:effectLst/>
                <a:latin typeface="Calibri" pitchFamily="34" charset="0"/>
                <a:ea typeface="宋体" pitchFamily="2" charset="-122"/>
              </a:rPr>
              <a:t>Meanwhile, the send and receive modules require MPI communication so should be mapped onto MPE. </a:t>
            </a:r>
          </a:p>
          <a:p>
            <a:pPr marL="171450" indent="-171450">
              <a:buFont typeface="Arial" panose="020B0604020202020204" pitchFamily="34" charset="0"/>
              <a:buChar char="•"/>
            </a:pPr>
            <a:r>
              <a:rPr kumimoji="1" lang="en-US" sz="1200" i="0" kern="1200" dirty="0">
                <a:solidFill>
                  <a:schemeClr val="tx1"/>
                </a:solidFill>
                <a:effectLst/>
                <a:latin typeface="Calibri" pitchFamily="34" charset="0"/>
                <a:ea typeface="宋体" pitchFamily="2" charset="-122"/>
              </a:rPr>
              <a:t>In addition, we designed the modules to occupy all MPEs and CPEs in a balanced </a:t>
            </a:r>
            <a:r>
              <a:rPr kumimoji="1" lang="en-US" sz="1200" i="0" strike="noStrike" kern="1200" dirty="0">
                <a:solidFill>
                  <a:schemeClr val="tx1"/>
                </a:solidFill>
                <a:effectLst/>
                <a:latin typeface="Calibri" pitchFamily="34" charset="0"/>
                <a:ea typeface="宋体" pitchFamily="2" charset="-122"/>
              </a:rPr>
              <a:t>way. Recall that each compute node plays the source, relay, and destination role in </a:t>
            </a:r>
            <a:r>
              <a:rPr kumimoji="1" lang="en-US" sz="1200" i="0" strike="noStrike" kern="1200" dirty="0" err="1">
                <a:solidFill>
                  <a:schemeClr val="tx1"/>
                </a:solidFill>
                <a:effectLst/>
                <a:latin typeface="Calibri" pitchFamily="34" charset="0"/>
                <a:ea typeface="宋体" pitchFamily="2" charset="-122"/>
              </a:rPr>
              <a:t>Shentu’s</a:t>
            </a:r>
            <a:r>
              <a:rPr kumimoji="1" lang="en-US" sz="1200" i="0" strike="noStrike" kern="1200" dirty="0">
                <a:solidFill>
                  <a:schemeClr val="tx1"/>
                </a:solidFill>
                <a:effectLst/>
                <a:latin typeface="Calibri" pitchFamily="34" charset="0"/>
                <a:ea typeface="宋体" pitchFamily="2" charset="-122"/>
              </a:rPr>
              <a:t> 2-stage </a:t>
            </a:r>
            <a:r>
              <a:rPr kumimoji="1" lang="en-US" altLang="zh-CN" sz="1200" i="0" strike="noStrike" kern="1200" dirty="0">
                <a:solidFill>
                  <a:schemeClr val="tx1"/>
                </a:solidFill>
                <a:effectLst/>
                <a:latin typeface="Calibri" pitchFamily="34" charset="0"/>
                <a:ea typeface="宋体" pitchFamily="2" charset="-122"/>
              </a:rPr>
              <a:t>supernode</a:t>
            </a:r>
            <a:r>
              <a:rPr kumimoji="1" lang="zh-CN" altLang="en-US" sz="1200" i="0" strike="noStrike" kern="1200" dirty="0">
                <a:solidFill>
                  <a:schemeClr val="tx1"/>
                </a:solidFill>
                <a:effectLst/>
                <a:latin typeface="Calibri" pitchFamily="34" charset="0"/>
                <a:ea typeface="宋体" pitchFamily="2" charset="-122"/>
              </a:rPr>
              <a:t> </a:t>
            </a:r>
            <a:r>
              <a:rPr kumimoji="1" lang="en-US" sz="1200" i="0" strike="noStrike" kern="1200" dirty="0">
                <a:solidFill>
                  <a:schemeClr val="tx1"/>
                </a:solidFill>
                <a:effectLst/>
                <a:latin typeface="Calibri" pitchFamily="34" charset="0"/>
                <a:ea typeface="宋体" pitchFamily="2" charset="-122"/>
              </a:rPr>
              <a:t>routing. Within a compute node, the first core group performs the source node functionality, generating outgoing messages and sort them. The 2</a:t>
            </a:r>
            <a:r>
              <a:rPr kumimoji="1" lang="en-US" sz="1200" i="0" strike="noStrike" kern="1200" baseline="30000" dirty="0">
                <a:solidFill>
                  <a:schemeClr val="tx1"/>
                </a:solidFill>
                <a:effectLst/>
                <a:latin typeface="Calibri" pitchFamily="34" charset="0"/>
                <a:ea typeface="宋体" pitchFamily="2" charset="-122"/>
              </a:rPr>
              <a:t>nd</a:t>
            </a:r>
            <a:r>
              <a:rPr kumimoji="1" lang="en-US" sz="1200" i="0" strike="noStrike" kern="1200" dirty="0">
                <a:solidFill>
                  <a:schemeClr val="tx1"/>
                </a:solidFill>
                <a:effectLst/>
                <a:latin typeface="Calibri" pitchFamily="34" charset="0"/>
                <a:ea typeface="宋体" pitchFamily="2" charset="-122"/>
              </a:rPr>
              <a:t> core group performs relay functionality, while the</a:t>
            </a:r>
            <a:r>
              <a:rPr kumimoji="1" lang="en-US" sz="1200" i="0" kern="1200" dirty="0">
                <a:solidFill>
                  <a:schemeClr val="tx1"/>
                </a:solidFill>
                <a:effectLst/>
                <a:latin typeface="Calibri" pitchFamily="34" charset="0"/>
                <a:ea typeface="宋体" pitchFamily="2" charset="-122"/>
              </a:rPr>
              <a:t> 3</a:t>
            </a:r>
            <a:r>
              <a:rPr kumimoji="1" lang="en-US" sz="1200" i="0" kern="1200" baseline="30000" dirty="0">
                <a:solidFill>
                  <a:schemeClr val="tx1"/>
                </a:solidFill>
                <a:effectLst/>
                <a:latin typeface="Calibri" pitchFamily="34" charset="0"/>
                <a:ea typeface="宋体" pitchFamily="2" charset="-122"/>
              </a:rPr>
              <a:t>rd</a:t>
            </a:r>
            <a:r>
              <a:rPr kumimoji="1" lang="en-US" sz="1200" i="0" kern="1200" dirty="0">
                <a:solidFill>
                  <a:schemeClr val="tx1"/>
                </a:solidFill>
                <a:effectLst/>
                <a:latin typeface="Calibri" pitchFamily="34" charset="0"/>
                <a:ea typeface="宋体" pitchFamily="2" charset="-122"/>
              </a:rPr>
              <a:t> and 4</a:t>
            </a:r>
            <a:r>
              <a:rPr kumimoji="1" lang="en-US" sz="1200" i="0" kern="1200" baseline="30000" dirty="0">
                <a:solidFill>
                  <a:schemeClr val="tx1"/>
                </a:solidFill>
                <a:effectLst/>
                <a:latin typeface="Calibri" pitchFamily="34" charset="0"/>
                <a:ea typeface="宋体" pitchFamily="2" charset="-122"/>
              </a:rPr>
              <a:t>th</a:t>
            </a:r>
            <a:r>
              <a:rPr kumimoji="1" lang="en-US" sz="1200" i="0" kern="1200" dirty="0">
                <a:solidFill>
                  <a:schemeClr val="tx1"/>
                </a:solidFill>
                <a:effectLst/>
                <a:latin typeface="Calibri" pitchFamily="34" charset="0"/>
                <a:ea typeface="宋体" pitchFamily="2" charset="-122"/>
              </a:rPr>
              <a:t> groups perform destination node functionality, receiving and sorting incoming messages, and updating vertices accordingly. </a:t>
            </a:r>
          </a:p>
          <a:p>
            <a:endParaRPr lang="en-US" dirty="0"/>
          </a:p>
        </p:txBody>
      </p:sp>
      <p:sp>
        <p:nvSpPr>
          <p:cNvPr id="4" name="Footer Placeholder 3"/>
          <p:cNvSpPr>
            <a:spLocks noGrp="1"/>
          </p:cNvSpPr>
          <p:nvPr>
            <p:ph type="ftr" sz="quarter" idx="4"/>
          </p:nvPr>
        </p:nvSpPr>
        <p:spPr/>
        <p:txBody>
          <a:bodyPr/>
          <a:lstStyle/>
          <a:p>
            <a:pPr>
              <a:defRPr/>
            </a:pPr>
            <a:r>
              <a:rPr lang="en-US" altLang="zh-CN"/>
              <a:t>Tsinghua</a:t>
            </a:r>
            <a:endParaRPr lang="zh-CN"/>
          </a:p>
        </p:txBody>
      </p:sp>
      <p:sp>
        <p:nvSpPr>
          <p:cNvPr id="5" name="Slide Number Placeholder 4"/>
          <p:cNvSpPr>
            <a:spLocks noGrp="1"/>
          </p:cNvSpPr>
          <p:nvPr>
            <p:ph type="sldNum" sz="quarter" idx="5"/>
          </p:nvPr>
        </p:nvSpPr>
        <p:spPr/>
        <p:txBody>
          <a:bodyPr/>
          <a:lstStyle/>
          <a:p>
            <a:pPr>
              <a:defRPr/>
            </a:pPr>
            <a:fld id="{FD52F7FF-2BD8-4798-84EF-2C13BD229CAD}" type="slidenum">
              <a:rPr lang="en-US" altLang="zh-CN" smtClean="0"/>
              <a:pPr>
                <a:defRPr/>
              </a:pPr>
              <a:t>48</a:t>
            </a:fld>
            <a:endParaRPr lang="zh-CN" altLang="zh-CN"/>
          </a:p>
        </p:txBody>
      </p:sp>
    </p:spTree>
    <p:extLst>
      <p:ext uri="{BB962C8B-B14F-4D97-AF65-F5344CB8AC3E}">
        <p14:creationId xmlns:p14="http://schemas.microsoft.com/office/powerpoint/2010/main" val="85282144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kumimoji="1" lang="en-US" sz="1200" i="0" kern="1200" dirty="0" err="1">
                <a:solidFill>
                  <a:schemeClr val="tx1"/>
                </a:solidFill>
                <a:effectLst/>
                <a:latin typeface="Calibri" pitchFamily="34" charset="0"/>
                <a:ea typeface="宋体" pitchFamily="2" charset="-122"/>
                <a:cs typeface="宋体" charset="0"/>
              </a:rPr>
              <a:t>Shentu</a:t>
            </a:r>
            <a:r>
              <a:rPr kumimoji="1" lang="en-US" sz="1200" i="0" kern="1200" dirty="0">
                <a:solidFill>
                  <a:schemeClr val="tx1"/>
                </a:solidFill>
                <a:effectLst/>
                <a:latin typeface="Calibri" pitchFamily="34" charset="0"/>
                <a:ea typeface="宋体" pitchFamily="2" charset="-122"/>
                <a:cs typeface="宋体" charset="0"/>
              </a:rPr>
              <a:t> performs sorting as a central computation task shared by all its CPE modules, repeatedly bucketing messages by their destination. </a:t>
            </a:r>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kumimoji="1" lang="en-US" sz="1200" i="0" kern="1200" dirty="0">
                <a:solidFill>
                  <a:schemeClr val="tx1"/>
                </a:solidFill>
                <a:effectLst/>
                <a:latin typeface="Calibri" pitchFamily="34" charset="0"/>
                <a:ea typeface="宋体" pitchFamily="2" charset="-122"/>
                <a:cs typeface="宋体" charset="0"/>
              </a:rPr>
              <a:t>We design a specific on-chip sorting mechanism to enable efficient sorting within each CPE cluster. </a:t>
            </a:r>
          </a:p>
          <a:p>
            <a:pPr marL="171450" indent="-171450">
              <a:buFont typeface="Arial" panose="020B0604020202020204" pitchFamily="34" charset="0"/>
              <a:buChar char="•"/>
            </a:pPr>
            <a:r>
              <a:rPr kumimoji="1" lang="en-US" sz="1200" i="0" kern="1200" dirty="0">
                <a:solidFill>
                  <a:schemeClr val="tx1"/>
                </a:solidFill>
                <a:effectLst/>
                <a:latin typeface="Calibri" pitchFamily="34" charset="0"/>
                <a:ea typeface="宋体" pitchFamily="2" charset="-122"/>
                <a:cs typeface="宋体" charset="0"/>
              </a:rPr>
              <a:t>If sorting is assigned to MPE, its processing is bound by the memory bandwidth and reaches only 1.09GB/s. </a:t>
            </a:r>
          </a:p>
          <a:p>
            <a:pPr marL="171450" indent="-171450">
              <a:buFont typeface="Arial" panose="020B0604020202020204" pitchFamily="34" charset="0"/>
              <a:buChar char="•"/>
            </a:pPr>
            <a:r>
              <a:rPr kumimoji="1" lang="en-US" sz="1200" i="0" kern="1200" dirty="0">
                <a:solidFill>
                  <a:schemeClr val="tx1"/>
                </a:solidFill>
                <a:effectLst/>
                <a:latin typeface="Calibri" pitchFamily="34" charset="0"/>
                <a:ea typeface="宋体" pitchFamily="2" charset="-122"/>
                <a:cs typeface="宋体" charset="0"/>
              </a:rPr>
              <a:t>However, the CPEs lack efficient synchronization. So if we implement naïve parallel sorting with atomic </a:t>
            </a:r>
            <a:r>
              <a:rPr kumimoji="1" lang="en-US" altLang="zh-CN" sz="1200" i="0" kern="1200" dirty="0">
                <a:solidFill>
                  <a:schemeClr val="tx1"/>
                </a:solidFill>
                <a:effectLst/>
                <a:latin typeface="Calibri" pitchFamily="34" charset="0"/>
                <a:ea typeface="宋体" pitchFamily="2" charset="-122"/>
                <a:cs typeface="宋体" charset="0"/>
              </a:rPr>
              <a:t>operations</a:t>
            </a:r>
            <a:r>
              <a:rPr kumimoji="1" lang="en-US" sz="1200" i="0" kern="1200" dirty="0">
                <a:solidFill>
                  <a:schemeClr val="tx1"/>
                </a:solidFill>
                <a:effectLst/>
                <a:latin typeface="Calibri" pitchFamily="34" charset="0"/>
                <a:ea typeface="宋体" pitchFamily="2" charset="-122"/>
                <a:cs typeface="宋体" charset="0"/>
              </a:rPr>
              <a:t> for synchronization, we get a sorting bandwidth of 0.42GB/s, even much lower than the single MPE’s performance. </a:t>
            </a:r>
          </a:p>
          <a:p>
            <a:pPr marL="171450" indent="-171450">
              <a:buFont typeface="Arial" panose="020B0604020202020204" pitchFamily="34" charset="0"/>
              <a:buChar char="•"/>
            </a:pPr>
            <a:r>
              <a:rPr kumimoji="1" lang="en-US" sz="1200" i="0" kern="1200" dirty="0">
                <a:solidFill>
                  <a:schemeClr val="tx1"/>
                </a:solidFill>
                <a:effectLst/>
                <a:latin typeface="Calibri" pitchFamily="34" charset="0"/>
                <a:ea typeface="宋体" pitchFamily="2" charset="-122"/>
                <a:cs typeface="宋体" charset="0"/>
              </a:rPr>
              <a:t>Instead, </a:t>
            </a:r>
            <a:r>
              <a:rPr kumimoji="1" lang="en-US" sz="1200" i="0" kern="1200" dirty="0" err="1">
                <a:solidFill>
                  <a:schemeClr val="tx1"/>
                </a:solidFill>
                <a:effectLst/>
                <a:latin typeface="Calibri" pitchFamily="34" charset="0"/>
                <a:ea typeface="宋体" pitchFamily="2" charset="-122"/>
                <a:cs typeface="宋体" charset="0"/>
              </a:rPr>
              <a:t>Shentu</a:t>
            </a:r>
            <a:r>
              <a:rPr kumimoji="1" lang="en-US" sz="1200" i="0" kern="1200" dirty="0">
                <a:solidFill>
                  <a:schemeClr val="tx1"/>
                </a:solidFill>
                <a:effectLst/>
                <a:latin typeface="Calibri" pitchFamily="34" charset="0"/>
                <a:ea typeface="宋体" pitchFamily="2" charset="-122"/>
                <a:cs typeface="宋体" charset="0"/>
              </a:rPr>
              <a:t> performs another level of heterogeneous mapping within the CPE cluster, to utilize its fast [on-chip] register communication, </a:t>
            </a:r>
            <a:r>
              <a:rPr kumimoji="1" lang="en-US" altLang="zh-CN" sz="1200" i="0" kern="1200" dirty="0">
                <a:solidFill>
                  <a:schemeClr val="tx1"/>
                </a:solidFill>
                <a:effectLst/>
                <a:latin typeface="Calibri" pitchFamily="34" charset="0"/>
                <a:ea typeface="宋体" pitchFamily="2" charset="-122"/>
                <a:cs typeface="宋体" charset="0"/>
              </a:rPr>
              <a:t>which</a:t>
            </a:r>
            <a:r>
              <a:rPr kumimoji="1" lang="zh-CN" altLang="en-US" sz="1200" i="0" kern="1200" dirty="0">
                <a:solidFill>
                  <a:schemeClr val="tx1"/>
                </a:solidFill>
                <a:effectLst/>
                <a:latin typeface="Calibri" pitchFamily="34" charset="0"/>
                <a:ea typeface="宋体" pitchFamily="2" charset="-122"/>
                <a:cs typeface="宋体" charset="0"/>
              </a:rPr>
              <a:t> </a:t>
            </a:r>
            <a:r>
              <a:rPr kumimoji="1" lang="en-US" altLang="zh-CN" sz="1200" i="0" kern="1200" dirty="0">
                <a:solidFill>
                  <a:schemeClr val="tx1"/>
                </a:solidFill>
                <a:effectLst/>
                <a:latin typeface="Calibri" pitchFamily="34" charset="0"/>
                <a:ea typeface="宋体" pitchFamily="2" charset="-122"/>
                <a:cs typeface="宋体" charset="0"/>
              </a:rPr>
              <a:t>is</a:t>
            </a:r>
            <a:r>
              <a:rPr kumimoji="1" lang="zh-CN" altLang="en-US" sz="1200" i="0" kern="1200" dirty="0">
                <a:solidFill>
                  <a:schemeClr val="tx1"/>
                </a:solidFill>
                <a:effectLst/>
                <a:latin typeface="Calibri" pitchFamily="34" charset="0"/>
                <a:ea typeface="宋体" pitchFamily="2" charset="-122"/>
                <a:cs typeface="宋体" charset="0"/>
              </a:rPr>
              <a:t> </a:t>
            </a:r>
            <a:r>
              <a:rPr kumimoji="1" lang="en-US" sz="1200" i="0" kern="1200" dirty="0">
                <a:solidFill>
                  <a:schemeClr val="tx1"/>
                </a:solidFill>
                <a:effectLst/>
                <a:latin typeface="Calibri" pitchFamily="34" charset="0"/>
                <a:ea typeface="宋体" pitchFamily="2" charset="-122"/>
                <a:cs typeface="宋体" charset="0"/>
              </a:rPr>
              <a:t>available row wise and column wise only. It builds a sorting network, with the first group of 16 cores reading unordered data from memory, </a:t>
            </a:r>
            <a:r>
              <a:rPr lang="en-US" strike="noStrike" dirty="0"/>
              <a:t>distributing them to the next 16 cores by value</a:t>
            </a:r>
            <a:r>
              <a:rPr kumimoji="1" lang="en-US" sz="1200" i="0" strike="noStrike" kern="1200" dirty="0">
                <a:solidFill>
                  <a:schemeClr val="tx1"/>
                </a:solidFill>
                <a:effectLst/>
                <a:latin typeface="Calibri" pitchFamily="34" charset="0"/>
                <a:ea typeface="宋体" pitchFamily="2" charset="-122"/>
                <a:cs typeface="宋体" charset="0"/>
              </a:rPr>
              <a:t>. </a:t>
            </a:r>
            <a:r>
              <a:rPr kumimoji="1" lang="en-US" sz="1200" i="0" kern="1200" dirty="0">
                <a:solidFill>
                  <a:schemeClr val="tx1"/>
                </a:solidFill>
                <a:effectLst/>
                <a:latin typeface="Calibri" pitchFamily="34" charset="0"/>
                <a:ea typeface="宋体" pitchFamily="2" charset="-122"/>
                <a:cs typeface="宋体" charset="0"/>
              </a:rPr>
              <a:t>This second group in turn performs another round of shuffling to the 3</a:t>
            </a:r>
            <a:r>
              <a:rPr kumimoji="1" lang="en-US" sz="1200" i="0" kern="1200" baseline="30000" dirty="0">
                <a:solidFill>
                  <a:schemeClr val="tx1"/>
                </a:solidFill>
                <a:effectLst/>
                <a:latin typeface="Calibri" pitchFamily="34" charset="0"/>
                <a:ea typeface="宋体" pitchFamily="2" charset="-122"/>
                <a:cs typeface="宋体" charset="0"/>
              </a:rPr>
              <a:t>rd</a:t>
            </a:r>
            <a:r>
              <a:rPr kumimoji="1" lang="en-US" sz="1200" i="0" kern="1200" dirty="0">
                <a:solidFill>
                  <a:schemeClr val="tx1"/>
                </a:solidFill>
                <a:effectLst/>
                <a:latin typeface="Calibri" pitchFamily="34" charset="0"/>
                <a:ea typeface="宋体" pitchFamily="2" charset="-122"/>
                <a:cs typeface="宋体" charset="0"/>
              </a:rPr>
              <a:t> group of 16 cores, who write sorted data back to memory. No synchronization is needed in this 2-pass shuffling process, bringing a sorting bandwidth of 9.8GB/s</a:t>
            </a:r>
            <a:r>
              <a:rPr kumimoji="1" lang="en-US" sz="1200" i="0" kern="1200" baseline="0" dirty="0">
                <a:solidFill>
                  <a:schemeClr val="tx1"/>
                </a:solidFill>
                <a:effectLst/>
                <a:latin typeface="Calibri" pitchFamily="34" charset="0"/>
                <a:ea typeface="宋体" pitchFamily="2" charset="-122"/>
              </a:rPr>
              <a:t>.</a:t>
            </a:r>
            <a:endParaRPr lang="en-US" dirty="0"/>
          </a:p>
        </p:txBody>
      </p:sp>
      <p:sp>
        <p:nvSpPr>
          <p:cNvPr id="4" name="Footer Placeholder 3"/>
          <p:cNvSpPr>
            <a:spLocks noGrp="1"/>
          </p:cNvSpPr>
          <p:nvPr>
            <p:ph type="ftr" sz="quarter" idx="4"/>
          </p:nvPr>
        </p:nvSpPr>
        <p:spPr/>
        <p:txBody>
          <a:bodyPr/>
          <a:lstStyle/>
          <a:p>
            <a:pPr>
              <a:defRPr/>
            </a:pPr>
            <a:r>
              <a:rPr lang="en-US" altLang="zh-CN"/>
              <a:t>Tsinghua</a:t>
            </a:r>
            <a:endParaRPr lang="zh-CN"/>
          </a:p>
        </p:txBody>
      </p:sp>
      <p:sp>
        <p:nvSpPr>
          <p:cNvPr id="5" name="Slide Number Placeholder 4"/>
          <p:cNvSpPr>
            <a:spLocks noGrp="1"/>
          </p:cNvSpPr>
          <p:nvPr>
            <p:ph type="sldNum" sz="quarter" idx="5"/>
          </p:nvPr>
        </p:nvSpPr>
        <p:spPr/>
        <p:txBody>
          <a:bodyPr/>
          <a:lstStyle/>
          <a:p>
            <a:pPr>
              <a:defRPr/>
            </a:pPr>
            <a:fld id="{FD52F7FF-2BD8-4798-84EF-2C13BD229CAD}" type="slidenum">
              <a:rPr lang="en-US" altLang="zh-CN" smtClean="0"/>
              <a:pPr>
                <a:defRPr/>
              </a:pPr>
              <a:t>49</a:t>
            </a:fld>
            <a:endParaRPr lang="zh-CN" altLang="zh-CN"/>
          </a:p>
        </p:txBody>
      </p:sp>
    </p:spTree>
    <p:extLst>
      <p:ext uri="{BB962C8B-B14F-4D97-AF65-F5344CB8AC3E}">
        <p14:creationId xmlns:p14="http://schemas.microsoft.com/office/powerpoint/2010/main" val="126739743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ltLang="zh-CN" dirty="0"/>
              <a:t>In addition, we proposed quite a few other techniques for end-to-end graph processing performance optimization, including</a:t>
            </a:r>
            <a:r>
              <a:rPr lang="zh-CN" altLang="en-US" dirty="0"/>
              <a:t> </a:t>
            </a:r>
            <a:r>
              <a:rPr lang="en-US" altLang="zh-CN" dirty="0"/>
              <a:t>direction optimization, fast graph loading,</a:t>
            </a:r>
            <a:r>
              <a:rPr lang="zh-CN" altLang="en-US" dirty="0"/>
              <a:t> </a:t>
            </a:r>
            <a:r>
              <a:rPr lang="en-US" altLang="zh-CN" dirty="0"/>
              <a:t>and</a:t>
            </a:r>
            <a:r>
              <a:rPr lang="zh-CN" altLang="en-US" dirty="0"/>
              <a:t> </a:t>
            </a:r>
            <a:r>
              <a:rPr lang="en-US" altLang="zh-CN" dirty="0"/>
              <a:t>randomized</a:t>
            </a:r>
            <a:r>
              <a:rPr lang="zh-CN" altLang="en-US" dirty="0"/>
              <a:t> </a:t>
            </a:r>
            <a:r>
              <a:rPr lang="en-US" altLang="zh-CN" dirty="0"/>
              <a:t>vertex</a:t>
            </a:r>
            <a:r>
              <a:rPr lang="zh-CN" altLang="en-US" dirty="0"/>
              <a:t> </a:t>
            </a:r>
            <a:r>
              <a:rPr lang="en-US" altLang="zh-CN" dirty="0"/>
              <a:t>partitioning. Please see our paper for details. All these led to 22,000 lines of </a:t>
            </a:r>
            <a:r>
              <a:rPr lang="en-US" altLang="zh-CN" dirty="0" err="1"/>
              <a:t>Shentu</a:t>
            </a:r>
            <a:r>
              <a:rPr lang="en-US" altLang="zh-CN" dirty="0"/>
              <a:t> codes in C. </a:t>
            </a:r>
          </a:p>
          <a:p>
            <a:pPr marL="171450" indent="-171450">
              <a:buFont typeface="Arial" panose="020B0604020202020204" pitchFamily="34" charset="0"/>
              <a:buChar char="•"/>
            </a:pPr>
            <a:r>
              <a:rPr lang="en-US" altLang="zh-CN" dirty="0"/>
              <a:t>Meanwhile, as a general-purpose graph framework, </a:t>
            </a:r>
            <a:r>
              <a:rPr lang="en-US" altLang="zh-CN" dirty="0" err="1"/>
              <a:t>Shentu</a:t>
            </a:r>
            <a:r>
              <a:rPr lang="en-US" altLang="zh-CN" dirty="0"/>
              <a:t> hides its complexity from users with the simple, standard graph APIs. For example, implementing BFS with such APIs takes only 30 lines of code. </a:t>
            </a:r>
          </a:p>
          <a:p>
            <a:pPr marL="171450" indent="-171450">
              <a:buFont typeface="Arial" panose="020B0604020202020204" pitchFamily="34" charset="0"/>
              <a:buChar char="•"/>
            </a:pPr>
            <a:r>
              <a:rPr lang="en-US" altLang="zh-CN" dirty="0"/>
              <a:t>In contrast, a previous Graph500 specific BFS implementation on TaihuLight has more than 9,000 lines of code. </a:t>
            </a:r>
          </a:p>
        </p:txBody>
      </p:sp>
      <p:sp>
        <p:nvSpPr>
          <p:cNvPr id="4" name="Footer Placeholder 3"/>
          <p:cNvSpPr>
            <a:spLocks noGrp="1"/>
          </p:cNvSpPr>
          <p:nvPr>
            <p:ph type="ftr" sz="quarter" idx="4"/>
          </p:nvPr>
        </p:nvSpPr>
        <p:spPr/>
        <p:txBody>
          <a:bodyPr/>
          <a:lstStyle/>
          <a:p>
            <a:pPr>
              <a:defRPr/>
            </a:pPr>
            <a:r>
              <a:rPr lang="en-US" altLang="zh-CN"/>
              <a:t>Tsinghua</a:t>
            </a:r>
            <a:endParaRPr lang="zh-CN"/>
          </a:p>
        </p:txBody>
      </p:sp>
      <p:sp>
        <p:nvSpPr>
          <p:cNvPr id="5" name="Slide Number Placeholder 4"/>
          <p:cNvSpPr>
            <a:spLocks noGrp="1"/>
          </p:cNvSpPr>
          <p:nvPr>
            <p:ph type="sldNum" sz="quarter" idx="5"/>
          </p:nvPr>
        </p:nvSpPr>
        <p:spPr/>
        <p:txBody>
          <a:bodyPr/>
          <a:lstStyle/>
          <a:p>
            <a:pPr>
              <a:defRPr/>
            </a:pPr>
            <a:fld id="{FD52F7FF-2BD8-4798-84EF-2C13BD229CAD}" type="slidenum">
              <a:rPr lang="en-US" altLang="zh-CN" smtClean="0"/>
              <a:pPr>
                <a:defRPr/>
              </a:pPr>
              <a:t>50</a:t>
            </a:fld>
            <a:endParaRPr lang="zh-CN" altLang="zh-CN"/>
          </a:p>
        </p:txBody>
      </p:sp>
    </p:spTree>
    <p:extLst>
      <p:ext uri="{BB962C8B-B14F-4D97-AF65-F5344CB8AC3E}">
        <p14:creationId xmlns:p14="http://schemas.microsoft.com/office/powerpoint/2010/main" val="28905835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F947B973-B614-0646-9E84-198BBCE1C1D1}" type="slidenum">
              <a:rPr lang="zh-CN" altLang="en-US" smtClean="0"/>
              <a:pPr/>
              <a:t>9</a:t>
            </a:fld>
            <a:endParaRPr lang="zh-CN" altLang="en-US"/>
          </a:p>
        </p:txBody>
      </p:sp>
    </p:spTree>
    <p:extLst>
      <p:ext uri="{BB962C8B-B14F-4D97-AF65-F5344CB8AC3E}">
        <p14:creationId xmlns:p14="http://schemas.microsoft.com/office/powerpoint/2010/main" val="118059981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Next, evaluation. </a:t>
            </a:r>
          </a:p>
          <a:p>
            <a:pPr marL="171450" indent="-171450">
              <a:buFont typeface="Arial" panose="020B0604020202020204" pitchFamily="34" charset="0"/>
              <a:buChar char="•"/>
            </a:pPr>
            <a:r>
              <a:rPr lang="en-US" dirty="0"/>
              <a:t>First we need a suitable metric. </a:t>
            </a:r>
          </a:p>
          <a:p>
            <a:pPr marL="628650" lvl="1" indent="-171450">
              <a:buFont typeface="Arial" panose="020B0604020202020204" pitchFamily="34" charset="0"/>
              <a:buChar char="•"/>
            </a:pPr>
            <a:r>
              <a:rPr lang="en-US" dirty="0"/>
              <a:t>Graph500 suggests TEPS, or Traversed Edges Per Second. However, depending on implementation, the number of traversed edges may be quite different from the one actually accessed. For example, an optimized BFS using scale-38 Kronecker graph traverses 4.4 billion edges, but only access around 200 million edges,  under 5% of those traversed. </a:t>
            </a:r>
          </a:p>
          <a:p>
            <a:pPr marL="628650" lvl="1" indent="-171450">
              <a:buFont typeface="Arial" panose="020B0604020202020204" pitchFamily="34" charset="0"/>
              <a:buChar char="•"/>
            </a:pPr>
            <a:r>
              <a:rPr lang="en-US" dirty="0"/>
              <a:t>Instead, we propose PEPS, processed edges per second, which measures the speed of processing edges, and corresponds directly to the amount of work required by the problem. </a:t>
            </a:r>
          </a:p>
          <a:p>
            <a:endParaRPr lang="en-US" dirty="0">
              <a:cs typeface="Calibri"/>
            </a:endParaRPr>
          </a:p>
        </p:txBody>
      </p:sp>
      <p:sp>
        <p:nvSpPr>
          <p:cNvPr id="4" name="Footer Placeholder 3"/>
          <p:cNvSpPr>
            <a:spLocks noGrp="1"/>
          </p:cNvSpPr>
          <p:nvPr>
            <p:ph type="ftr" sz="quarter" idx="4"/>
          </p:nvPr>
        </p:nvSpPr>
        <p:spPr/>
        <p:txBody>
          <a:bodyPr/>
          <a:lstStyle/>
          <a:p>
            <a:pPr>
              <a:defRPr/>
            </a:pPr>
            <a:r>
              <a:rPr lang="en-US" altLang="zh-CN"/>
              <a:t>Tsinghua</a:t>
            </a:r>
            <a:endParaRPr lang="zh-CN"/>
          </a:p>
        </p:txBody>
      </p:sp>
      <p:sp>
        <p:nvSpPr>
          <p:cNvPr id="5" name="Slide Number Placeholder 4"/>
          <p:cNvSpPr>
            <a:spLocks noGrp="1"/>
          </p:cNvSpPr>
          <p:nvPr>
            <p:ph type="sldNum" sz="quarter" idx="5"/>
          </p:nvPr>
        </p:nvSpPr>
        <p:spPr/>
        <p:txBody>
          <a:bodyPr/>
          <a:lstStyle/>
          <a:p>
            <a:pPr>
              <a:defRPr/>
            </a:pPr>
            <a:fld id="{FD52F7FF-2BD8-4798-84EF-2C13BD229CAD}" type="slidenum">
              <a:rPr lang="en-US" altLang="zh-CN" smtClean="0"/>
              <a:pPr>
                <a:defRPr/>
              </a:pPr>
              <a:t>51</a:t>
            </a:fld>
            <a:endParaRPr lang="zh-CN" altLang="zh-CN"/>
          </a:p>
        </p:txBody>
      </p:sp>
    </p:spTree>
    <p:extLst>
      <p:ext uri="{BB962C8B-B14F-4D97-AF65-F5344CB8AC3E}">
        <p14:creationId xmlns:p14="http://schemas.microsoft.com/office/powerpoint/2010/main" val="202959051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trike="noStrike" dirty="0"/>
              <a:t>For evaluation, we implemented these five graph algorithms and tested with both synthetic and real-world graphs. For </a:t>
            </a:r>
            <a:r>
              <a:rPr lang="en-US" strike="noStrike" dirty="0" err="1"/>
              <a:t>Kcore</a:t>
            </a:r>
            <a:r>
              <a:rPr lang="en-US" strike="noStrike" dirty="0"/>
              <a:t>, we implemented the algorithm but found it to be too slow due to its frequent barriers, therefore we skipped the largest scale tests. </a:t>
            </a:r>
            <a:endParaRPr lang="en-US" dirty="0"/>
          </a:p>
          <a:p>
            <a:endParaRPr lang="en-US" dirty="0"/>
          </a:p>
        </p:txBody>
      </p:sp>
      <p:sp>
        <p:nvSpPr>
          <p:cNvPr id="4" name="Footer Placeholder 3"/>
          <p:cNvSpPr>
            <a:spLocks noGrp="1"/>
          </p:cNvSpPr>
          <p:nvPr>
            <p:ph type="ftr" sz="quarter" idx="4"/>
          </p:nvPr>
        </p:nvSpPr>
        <p:spPr/>
        <p:txBody>
          <a:bodyPr/>
          <a:lstStyle/>
          <a:p>
            <a:pPr>
              <a:defRPr/>
            </a:pPr>
            <a:r>
              <a:rPr lang="en-US" altLang="zh-CN"/>
              <a:t>Tsinghua</a:t>
            </a:r>
            <a:endParaRPr lang="zh-CN"/>
          </a:p>
        </p:txBody>
      </p:sp>
      <p:sp>
        <p:nvSpPr>
          <p:cNvPr id="5" name="Slide Number Placeholder 4"/>
          <p:cNvSpPr>
            <a:spLocks noGrp="1"/>
          </p:cNvSpPr>
          <p:nvPr>
            <p:ph type="sldNum" sz="quarter" idx="5"/>
          </p:nvPr>
        </p:nvSpPr>
        <p:spPr/>
        <p:txBody>
          <a:bodyPr/>
          <a:lstStyle/>
          <a:p>
            <a:pPr>
              <a:defRPr/>
            </a:pPr>
            <a:fld id="{FD52F7FF-2BD8-4798-84EF-2C13BD229CAD}" type="slidenum">
              <a:rPr lang="en-US" altLang="zh-CN" smtClean="0"/>
              <a:pPr>
                <a:defRPr/>
              </a:pPr>
              <a:t>52</a:t>
            </a:fld>
            <a:endParaRPr lang="zh-CN" altLang="zh-CN"/>
          </a:p>
        </p:txBody>
      </p:sp>
    </p:spTree>
    <p:extLst>
      <p:ext uri="{BB962C8B-B14F-4D97-AF65-F5344CB8AC3E}">
        <p14:creationId xmlns:p14="http://schemas.microsoft.com/office/powerpoint/2010/main" val="245428122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First we show weak scaling results, where we increase the graph size from scale 35 on 1248 nodes to scale 40 on the full system. </a:t>
            </a:r>
          </a:p>
          <a:p>
            <a:pPr marL="171450" indent="-171450">
              <a:buFont typeface="Arial" panose="020B0604020202020204" pitchFamily="34" charset="0"/>
              <a:buChar char="•"/>
            </a:pPr>
            <a:r>
              <a:rPr lang="en-US" dirty="0"/>
              <a:t>Due to node availability, our largest run used 38,656 nodes though ShenTu scales to the full system of 40,960 nodes. </a:t>
            </a:r>
          </a:p>
          <a:p>
            <a:pPr marL="171450" indent="-171450">
              <a:buFont typeface="Arial" panose="020B0604020202020204" pitchFamily="34" charset="0"/>
              <a:buChar char="•"/>
            </a:pPr>
            <a:r>
              <a:rPr lang="en-US" dirty="0"/>
              <a:t>the x axis shows the system scale, and the y axis shows the aggregate GPEPS. </a:t>
            </a:r>
          </a:p>
          <a:p>
            <a:pPr marL="171450" indent="-171450">
              <a:buFont typeface="Arial" panose="020B0604020202020204" pitchFamily="34" charset="0"/>
              <a:buChar char="•"/>
            </a:pPr>
            <a:r>
              <a:rPr lang="en-US" dirty="0"/>
              <a:t>As the graph shows, all three algorithms, BFS. WCC, and PageRank achieve pretty good weak scaling. </a:t>
            </a:r>
          </a:p>
          <a:p>
            <a:endParaRPr lang="en-US" dirty="0">
              <a:cs typeface="Calibri"/>
            </a:endParaRPr>
          </a:p>
        </p:txBody>
      </p:sp>
      <p:sp>
        <p:nvSpPr>
          <p:cNvPr id="4" name="Footer Placeholder 3"/>
          <p:cNvSpPr>
            <a:spLocks noGrp="1"/>
          </p:cNvSpPr>
          <p:nvPr>
            <p:ph type="ftr" sz="quarter" idx="4"/>
          </p:nvPr>
        </p:nvSpPr>
        <p:spPr/>
        <p:txBody>
          <a:bodyPr/>
          <a:lstStyle/>
          <a:p>
            <a:pPr>
              <a:defRPr/>
            </a:pPr>
            <a:r>
              <a:rPr lang="en-US" altLang="zh-CN"/>
              <a:t>Tsinghua</a:t>
            </a:r>
            <a:endParaRPr lang="zh-CN"/>
          </a:p>
        </p:txBody>
      </p:sp>
      <p:sp>
        <p:nvSpPr>
          <p:cNvPr id="5" name="Slide Number Placeholder 4"/>
          <p:cNvSpPr>
            <a:spLocks noGrp="1"/>
          </p:cNvSpPr>
          <p:nvPr>
            <p:ph type="sldNum" sz="quarter" idx="5"/>
          </p:nvPr>
        </p:nvSpPr>
        <p:spPr/>
        <p:txBody>
          <a:bodyPr/>
          <a:lstStyle/>
          <a:p>
            <a:pPr>
              <a:defRPr/>
            </a:pPr>
            <a:fld id="{FD52F7FF-2BD8-4798-84EF-2C13BD229CAD}" type="slidenum">
              <a:rPr lang="en-US" altLang="zh-CN" smtClean="0"/>
              <a:pPr>
                <a:defRPr/>
              </a:pPr>
              <a:t>53</a:t>
            </a:fld>
            <a:endParaRPr lang="zh-CN" altLang="zh-CN"/>
          </a:p>
        </p:txBody>
      </p:sp>
    </p:spTree>
    <p:extLst>
      <p:ext uri="{BB962C8B-B14F-4D97-AF65-F5344CB8AC3E}">
        <p14:creationId xmlns:p14="http://schemas.microsoft.com/office/powerpoint/2010/main" val="285800849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For strong scaling, we have the same x and y axis definition, with the graph scale fixed at 36. </a:t>
            </a:r>
          </a:p>
          <a:p>
            <a:pPr marL="171450" indent="-171450">
              <a:buFont typeface="Arial" panose="020B0604020202020204" pitchFamily="34" charset="0"/>
              <a:buChar char="•"/>
            </a:pPr>
            <a:r>
              <a:rPr lang="en-US" dirty="0"/>
              <a:t>We can see that the scaling slows down beyond 5000 nodes, due to the growing network synchronization and streaming overhead. </a:t>
            </a:r>
            <a:endParaRPr lang="en-US" dirty="0">
              <a:cs typeface="Calibri"/>
            </a:endParaRPr>
          </a:p>
        </p:txBody>
      </p:sp>
      <p:sp>
        <p:nvSpPr>
          <p:cNvPr id="4" name="Footer Placeholder 3"/>
          <p:cNvSpPr>
            <a:spLocks noGrp="1"/>
          </p:cNvSpPr>
          <p:nvPr>
            <p:ph type="ftr" sz="quarter" idx="4"/>
          </p:nvPr>
        </p:nvSpPr>
        <p:spPr/>
        <p:txBody>
          <a:bodyPr/>
          <a:lstStyle/>
          <a:p>
            <a:pPr>
              <a:defRPr/>
            </a:pPr>
            <a:r>
              <a:rPr lang="en-US" altLang="zh-CN"/>
              <a:t>Tsinghua</a:t>
            </a:r>
            <a:endParaRPr lang="zh-CN"/>
          </a:p>
        </p:txBody>
      </p:sp>
      <p:sp>
        <p:nvSpPr>
          <p:cNvPr id="5" name="Slide Number Placeholder 4"/>
          <p:cNvSpPr>
            <a:spLocks noGrp="1"/>
          </p:cNvSpPr>
          <p:nvPr>
            <p:ph type="sldNum" sz="quarter" idx="5"/>
          </p:nvPr>
        </p:nvSpPr>
        <p:spPr/>
        <p:txBody>
          <a:bodyPr/>
          <a:lstStyle/>
          <a:p>
            <a:pPr>
              <a:defRPr/>
            </a:pPr>
            <a:fld id="{FD52F7FF-2BD8-4798-84EF-2C13BD229CAD}" type="slidenum">
              <a:rPr lang="en-US" altLang="zh-CN" smtClean="0"/>
              <a:pPr>
                <a:defRPr/>
              </a:pPr>
              <a:t>54</a:t>
            </a:fld>
            <a:endParaRPr lang="zh-CN" altLang="zh-CN"/>
          </a:p>
        </p:txBody>
      </p:sp>
    </p:spTree>
    <p:extLst>
      <p:ext uri="{BB962C8B-B14F-4D97-AF65-F5344CB8AC3E}">
        <p14:creationId xmlns:p14="http://schemas.microsoft.com/office/powerpoint/2010/main" val="281921203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ltLang="zh-CN" dirty="0"/>
              <a:t>This table summarizes characteristics of the real-world and synthetic graphs we used, with performance in aggregate GPEPS running the 5 graph algorithms we implemented. </a:t>
            </a:r>
          </a:p>
          <a:p>
            <a:pPr marL="171450" indent="-171450">
              <a:buFont typeface="Arial" panose="020B0604020202020204" pitchFamily="34" charset="0"/>
              <a:buChar char="•"/>
            </a:pPr>
            <a:r>
              <a:rPr lang="en-US" altLang="zh-CN" dirty="0"/>
              <a:t>We highlight two largest tests, with the 12-trillion edge Sogou web graph, and 70-trillion edge Kronecker graph. </a:t>
            </a:r>
          </a:p>
          <a:p>
            <a:pPr marL="171450" indent="-171450">
              <a:buFont typeface="Arial" panose="020B0604020202020204" pitchFamily="34" charset="0"/>
              <a:buChar char="•"/>
            </a:pPr>
            <a:r>
              <a:rPr lang="en-US" altLang="zh-CN" dirty="0"/>
              <a:t>To make 70-trillion edge possible, ShenTu has a very high memory utilization in graph construction and application running, about 68.3%</a:t>
            </a:r>
          </a:p>
          <a:p>
            <a:pPr marL="171450" indent="-171450">
              <a:buFont typeface="Arial" panose="020B0604020202020204" pitchFamily="34" charset="0"/>
              <a:buChar char="•"/>
            </a:pPr>
            <a:r>
              <a:rPr lang="en-US" altLang="zh-CN" dirty="0"/>
              <a:t>The BFS result has large difference in GPEPS between sogou and Kronecker graph due to the real web graph contains long tails that dramatically increase its number of iterations, with the a lot of the vertices inactive in most of the processing. </a:t>
            </a:r>
          </a:p>
          <a:p>
            <a:pPr marL="171450" indent="-171450">
              <a:buFont typeface="Arial" panose="020B0604020202020204" pitchFamily="34" charset="0"/>
              <a:buChar char="•"/>
            </a:pPr>
            <a:r>
              <a:rPr lang="en-US" altLang="zh-CN" dirty="0"/>
              <a:t>Overall, the </a:t>
            </a:r>
            <a:r>
              <a:rPr lang="en-US" altLang="zh-CN" dirty="0" err="1"/>
              <a:t>Shentu</a:t>
            </a:r>
            <a:r>
              <a:rPr lang="en-US" altLang="zh-CN" dirty="0"/>
              <a:t> performance is pretty good. For example, we measure our performance as 8328 GTEPS, about 1/3 of the reported results from the Graph500 specific BFS implementation. However, note that </a:t>
            </a:r>
            <a:r>
              <a:rPr lang="en-US" altLang="zh-CN" dirty="0" err="1"/>
              <a:t>Shentu</a:t>
            </a:r>
            <a:r>
              <a:rPr lang="en-US" altLang="zh-CN" dirty="0"/>
              <a:t> is a general-purpose graph framework without algorithm-specific optimizations, such as vertex reordering, and get 1/3 of the performance using 30 lines of code. </a:t>
            </a:r>
          </a:p>
        </p:txBody>
      </p:sp>
      <p:sp>
        <p:nvSpPr>
          <p:cNvPr id="4" name="Footer Placeholder 3"/>
          <p:cNvSpPr>
            <a:spLocks noGrp="1"/>
          </p:cNvSpPr>
          <p:nvPr>
            <p:ph type="ftr" sz="quarter" idx="4"/>
          </p:nvPr>
        </p:nvSpPr>
        <p:spPr/>
        <p:txBody>
          <a:bodyPr/>
          <a:lstStyle/>
          <a:p>
            <a:pPr>
              <a:defRPr/>
            </a:pPr>
            <a:r>
              <a:rPr lang="en-US" altLang="zh-CN"/>
              <a:t>Tsinghua</a:t>
            </a:r>
            <a:endParaRPr lang="zh-CN"/>
          </a:p>
        </p:txBody>
      </p:sp>
      <p:sp>
        <p:nvSpPr>
          <p:cNvPr id="5" name="Slide Number Placeholder 4"/>
          <p:cNvSpPr>
            <a:spLocks noGrp="1"/>
          </p:cNvSpPr>
          <p:nvPr>
            <p:ph type="sldNum" sz="quarter" idx="5"/>
          </p:nvPr>
        </p:nvSpPr>
        <p:spPr/>
        <p:txBody>
          <a:bodyPr/>
          <a:lstStyle/>
          <a:p>
            <a:pPr>
              <a:defRPr/>
            </a:pPr>
            <a:fld id="{FD52F7FF-2BD8-4798-84EF-2C13BD229CAD}" type="slidenum">
              <a:rPr lang="en-US" altLang="zh-CN" smtClean="0"/>
              <a:pPr>
                <a:defRPr/>
              </a:pPr>
              <a:t>55</a:t>
            </a:fld>
            <a:endParaRPr lang="zh-CN" altLang="zh-CN"/>
          </a:p>
        </p:txBody>
      </p:sp>
    </p:spTree>
    <p:extLst>
      <p:ext uri="{BB962C8B-B14F-4D97-AF65-F5344CB8AC3E}">
        <p14:creationId xmlns:p14="http://schemas.microsoft.com/office/powerpoint/2010/main" val="363532534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18D0B0E0-01F5-D44F-B861-E8893DDD14F5}" type="slidenum">
              <a:rPr kumimoji="1" lang="zh-CN" altLang="en-US" smtClean="0"/>
              <a:pPr/>
              <a:t>56</a:t>
            </a:fld>
            <a:endParaRPr kumimoji="1" lang="zh-CN" altLang="en-US"/>
          </a:p>
        </p:txBody>
      </p:sp>
    </p:spTree>
    <p:extLst>
      <p:ext uri="{BB962C8B-B14F-4D97-AF65-F5344CB8AC3E}">
        <p14:creationId xmlns:p14="http://schemas.microsoft.com/office/powerpoint/2010/main" val="20817286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buFont typeface="Arial" charset="0"/>
              <a:buChar char="•"/>
            </a:pPr>
            <a:r>
              <a:rPr kumimoji="1" lang="en-US" altLang="zh-CN" baseline="0" dirty="0"/>
              <a:t>In</a:t>
            </a:r>
            <a:r>
              <a:rPr kumimoji="1" lang="en-US" altLang="zh-CN" dirty="0"/>
              <a:t> the second</a:t>
            </a:r>
            <a:r>
              <a:rPr kumimoji="1" lang="en-US" altLang="zh-CN" baseline="0" dirty="0"/>
              <a:t> iteration, there are *ten* active edges, meeting the bar for DENSE mode, where we do *pull-style* computation.</a:t>
            </a:r>
          </a:p>
          <a:p>
            <a:pPr marL="171450" indent="-171450">
              <a:buFont typeface="Arial" charset="0"/>
              <a:buChar char="•"/>
            </a:pPr>
            <a:r>
              <a:rPr kumimoji="1" lang="en-US" altLang="zh-CN" baseline="0" dirty="0"/>
              <a:t>Here, each *unexplored* vertex pulls along *incoming* edges to update its OWN state. This reduces contention since *only one writer per vertex* is launched.</a:t>
            </a:r>
          </a:p>
          <a:p>
            <a:pPr marL="171450" indent="-171450">
              <a:buFont typeface="Arial" charset="0"/>
              <a:buChar char="•"/>
            </a:pPr>
            <a:r>
              <a:rPr kumimoji="1" lang="en-US" altLang="zh-CN" baseline="0" dirty="0"/>
              <a:t>The downside, of course, is that we don’t  get to do *selective scheduling* so easily as with push mode. See, here vertex 9 does not have anything new YET from its neighbors, but it has to pull anyway. </a:t>
            </a:r>
          </a:p>
          <a:p>
            <a:pPr marL="171450" indent="-171450">
              <a:buFont typeface="Arial" charset="0"/>
              <a:buChar char="•"/>
            </a:pPr>
            <a:r>
              <a:rPr kumimoji="1" lang="en-US" altLang="zh-CN" baseline="0" dirty="0"/>
              <a:t>This is why it is better to do push at the sparse mode, and pull at the dense.</a:t>
            </a:r>
          </a:p>
        </p:txBody>
      </p:sp>
      <p:sp>
        <p:nvSpPr>
          <p:cNvPr id="4" name="幻灯片编号占位符 3"/>
          <p:cNvSpPr>
            <a:spLocks noGrp="1"/>
          </p:cNvSpPr>
          <p:nvPr>
            <p:ph type="sldNum" sz="quarter" idx="10"/>
          </p:nvPr>
        </p:nvSpPr>
        <p:spPr/>
        <p:txBody>
          <a:bodyPr/>
          <a:lstStyle/>
          <a:p>
            <a:fld id="{7D53FE72-4A4E-FF42-B5A3-97B2F7570967}" type="slidenum">
              <a:rPr kumimoji="1" lang="zh-CN" altLang="en-US" smtClean="0"/>
              <a:pPr/>
              <a:t>10</a:t>
            </a:fld>
            <a:endParaRPr kumimoji="1" lang="zh-CN" altLang="en-US"/>
          </a:p>
        </p:txBody>
      </p:sp>
    </p:spTree>
    <p:extLst>
      <p:ext uri="{BB962C8B-B14F-4D97-AF65-F5344CB8AC3E}">
        <p14:creationId xmlns:p14="http://schemas.microsoft.com/office/powerpoint/2010/main" val="16256993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kumimoji="1" lang="en-US" altLang="zh-CN" baseline="0" dirty="0"/>
              <a:t>In this work, we hope to bridge the gap between existing shared-memory and distributed systems, (step) by building a common solution that works *well* across platforms from laptops to typical clusters. </a:t>
            </a: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kumimoji="1" lang="en-US" altLang="zh-CN" baseline="0" dirty="0"/>
              <a:t>To do this, we first examined the performance of existing graph-parallel systems, by collecting *profiling information* using the </a:t>
            </a:r>
            <a:r>
              <a:rPr kumimoji="1" lang="en-US" altLang="zh-CN" baseline="0" dirty="0" err="1"/>
              <a:t>perf</a:t>
            </a:r>
            <a:r>
              <a:rPr kumimoji="1" lang="en-US" altLang="zh-CN" baseline="0" dirty="0"/>
              <a:t> tool, (Step) This table gives sample results from two leading systems, using 1 and 8 nodes each, running 20 iterations of PageRank on a twitter follower graph. </a:t>
            </a: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kumimoji="1" lang="en-US" altLang="zh-CN" baseline="0" dirty="0"/>
              <a:t>(Step) The first thing we noticed is that for clusters with today’s high-speed interconnect, </a:t>
            </a:r>
            <a:r>
              <a:rPr kumimoji="1" lang="en-US" altLang="zh-CN" baseline="0" dirty="0" err="1"/>
              <a:t>Infiniband</a:t>
            </a:r>
            <a:r>
              <a:rPr kumimoji="1" lang="en-US" altLang="zh-CN" baseline="0" dirty="0"/>
              <a:t> in this case, network is *definitely* not the bottleneck, as the network bandwidth remains underutilized and communication overlaps well with computation.</a:t>
            </a: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kumimoji="1" lang="en-US" altLang="zh-CN" baseline="0" dirty="0"/>
              <a:t>So what is the bottleneck then? (step) We notice that the 8-node </a:t>
            </a:r>
            <a:r>
              <a:rPr kumimoji="1" lang="en-US" altLang="zh-CN" baseline="0" dirty="0" err="1"/>
              <a:t>PowerLyra</a:t>
            </a:r>
            <a:r>
              <a:rPr kumimoji="1" lang="en-US" altLang="zh-CN" baseline="0" dirty="0"/>
              <a:t> issues much more instructions and memory references, and has poorer access locality and lower multi-core utilization. These all converge to the conclusion that computation appears to be the bottleneck. The inefficiency comes from multiple sources, and can be classified into two categories: distributed overhead, and sub-optimal implementation of computation components.</a:t>
            </a:r>
          </a:p>
        </p:txBody>
      </p:sp>
      <p:sp>
        <p:nvSpPr>
          <p:cNvPr id="4" name="幻灯片编号占位符 3"/>
          <p:cNvSpPr>
            <a:spLocks noGrp="1"/>
          </p:cNvSpPr>
          <p:nvPr>
            <p:ph type="sldNum" sz="quarter" idx="10"/>
          </p:nvPr>
        </p:nvSpPr>
        <p:spPr/>
        <p:txBody>
          <a:bodyPr/>
          <a:lstStyle/>
          <a:p>
            <a:fld id="{62C280A1-DABF-C041-A876-49C7A5F519CF}" type="slidenum">
              <a:rPr kumimoji="1" lang="zh-CN" altLang="en-US" smtClean="0"/>
              <a:pPr/>
              <a:t>16</a:t>
            </a:fld>
            <a:endParaRPr kumimoji="1" lang="zh-CN" altLang="en-US"/>
          </a:p>
        </p:txBody>
      </p:sp>
    </p:spTree>
    <p:extLst>
      <p:ext uri="{BB962C8B-B14F-4D97-AF65-F5344CB8AC3E}">
        <p14:creationId xmlns:p14="http://schemas.microsoft.com/office/powerpoint/2010/main" val="18484208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pPr marL="171450" indent="-171450">
              <a:buFont typeface="Arial" charset="0"/>
              <a:buChar char="•"/>
            </a:pPr>
            <a:r>
              <a:rPr kumimoji="1" lang="en-US" altLang="zh-CN" dirty="0"/>
              <a:t>W</a:t>
            </a:r>
            <a:r>
              <a:rPr kumimoji="1" lang="en-US" altLang="zh-CN" baseline="0" dirty="0"/>
              <a:t>e propose Gemini, where the MAIN IDEA is to build scalability *on top of* efficiency, by reducing distributed systems’ side-effects and optimize COMPUTATION on PARTITIONED graphs.</a:t>
            </a:r>
          </a:p>
          <a:p>
            <a:pPr marL="171450" indent="-171450">
              <a:buFont typeface="Arial" charset="0"/>
              <a:buChar char="•"/>
            </a:pPr>
            <a:r>
              <a:rPr kumimoji="1" lang="en-US" altLang="zh-CN" baseline="0" dirty="0"/>
              <a:t>It</a:t>
            </a:r>
            <a:r>
              <a:rPr kumimoji="1" lang="en-US" altLang="zh-CN" dirty="0"/>
              <a:t> is designed as a DISTRIBUTED</a:t>
            </a:r>
            <a:r>
              <a:rPr kumimoji="1" lang="en-US" altLang="zh-CN" baseline="0" dirty="0"/>
              <a:t> </a:t>
            </a:r>
            <a:r>
              <a:rPr kumimoji="1" lang="en-US" altLang="zh-CN" dirty="0"/>
              <a:t>system, but </a:t>
            </a:r>
            <a:r>
              <a:rPr kumimoji="1" lang="en-US" altLang="zh-CN" baseline="0" dirty="0"/>
              <a:t>considers the TREND of having high-speed interconnects and that message passing overlaps well with local processing.</a:t>
            </a:r>
          </a:p>
          <a:p>
            <a:pPr marL="171450" indent="-171450">
              <a:buFont typeface="Arial" charset="0"/>
              <a:buChar char="•"/>
            </a:pPr>
            <a:r>
              <a:rPr kumimoji="1" lang="en-US" altLang="zh-CN"/>
              <a:t>I</a:t>
            </a:r>
            <a:r>
              <a:rPr kumimoji="1" lang="en-US" altLang="zh-CN" baseline="0"/>
              <a:t>t </a:t>
            </a:r>
            <a:r>
              <a:rPr kumimoji="1" lang="en-US" altLang="zh-CN" baseline="0" dirty="0"/>
              <a:t>adopts a collection of COMPUTATION-CENTRIC design choices. Details are in the paper and in THIS TALK we only go over a few of them.</a:t>
            </a:r>
          </a:p>
          <a:p>
            <a:pPr marL="628650" lvl="1" indent="-171450">
              <a:buFont typeface="Arial" charset="0"/>
              <a:buChar char="•"/>
            </a:pPr>
            <a:r>
              <a:rPr kumimoji="1" lang="en-US" altLang="zh-CN" baseline="0" dirty="0"/>
              <a:t>On the EFFICIENCY side,  we extend adaptive push-/pull-style computation from shared-memory to distributed-memory settings and adopt hierarchical chunk-based partitioning.</a:t>
            </a:r>
          </a:p>
          <a:p>
            <a:pPr marL="628650" lvl="1" indent="-171450">
              <a:buFont typeface="Arial" charset="0"/>
              <a:buChar char="•"/>
            </a:pPr>
            <a:r>
              <a:rPr kumimoji="1" lang="en-US" altLang="zh-CN" baseline="0" dirty="0"/>
              <a:t>On the SCALABILITY side,  we perform locality-aware chunking and chunk-based work-stealing for INTER and INTRA-node load balance.</a:t>
            </a:r>
          </a:p>
        </p:txBody>
      </p:sp>
      <p:sp>
        <p:nvSpPr>
          <p:cNvPr id="4" name="幻灯片编号占位符 3"/>
          <p:cNvSpPr>
            <a:spLocks noGrp="1"/>
          </p:cNvSpPr>
          <p:nvPr>
            <p:ph type="sldNum" sz="quarter" idx="10"/>
          </p:nvPr>
        </p:nvSpPr>
        <p:spPr/>
        <p:txBody>
          <a:bodyPr/>
          <a:lstStyle/>
          <a:p>
            <a:fld id="{7D53FE72-4A4E-FF42-B5A3-97B2F7570967}" type="slidenum">
              <a:rPr kumimoji="1" lang="zh-CN" altLang="en-US" smtClean="0"/>
              <a:pPr/>
              <a:t>17</a:t>
            </a:fld>
            <a:endParaRPr kumimoji="1" lang="zh-CN" altLang="en-US"/>
          </a:p>
        </p:txBody>
      </p:sp>
    </p:spTree>
    <p:extLst>
      <p:ext uri="{BB962C8B-B14F-4D97-AF65-F5344CB8AC3E}">
        <p14:creationId xmlns:p14="http://schemas.microsoft.com/office/powerpoint/2010/main" val="11297606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buFont typeface="Arial" charset="0"/>
              <a:buChar char="•"/>
            </a:pPr>
            <a:r>
              <a:rPr kumimoji="1" lang="en-US" altLang="zh-CN" dirty="0"/>
              <a:t>Gemini</a:t>
            </a:r>
            <a:r>
              <a:rPr kumimoji="1" lang="en-US" altLang="zh-CN" baseline="0" dirty="0"/>
              <a:t> extends such dual-mode computation to distributed systems. Suppose we now do the same thing on 2 nodes. </a:t>
            </a:r>
          </a:p>
          <a:p>
            <a:pPr marL="171450" indent="-171450">
              <a:buFont typeface="Arial" charset="0"/>
              <a:buChar char="•"/>
            </a:pPr>
            <a:r>
              <a:rPr kumimoji="1" lang="en-US" altLang="zh-CN" baseline="0" dirty="0"/>
              <a:t>Right now, let’s assume this is how we cut this graph into 2 parts, TOP half assigned to NODE ZERO, and BOTTOM to ONE. </a:t>
            </a:r>
            <a:endParaRPr kumimoji="1" lang="zh-CN" altLang="en-US" dirty="0"/>
          </a:p>
        </p:txBody>
      </p:sp>
      <p:sp>
        <p:nvSpPr>
          <p:cNvPr id="4" name="幻灯片编号占位符 3"/>
          <p:cNvSpPr>
            <a:spLocks noGrp="1"/>
          </p:cNvSpPr>
          <p:nvPr>
            <p:ph type="sldNum" sz="quarter" idx="10"/>
          </p:nvPr>
        </p:nvSpPr>
        <p:spPr/>
        <p:txBody>
          <a:bodyPr/>
          <a:lstStyle/>
          <a:p>
            <a:fld id="{800075DE-94A2-FF4F-B1F3-627A8D8A1840}" type="slidenum">
              <a:rPr kumimoji="1" lang="zh-CN" altLang="en-US" smtClean="0"/>
              <a:pPr/>
              <a:t>18</a:t>
            </a:fld>
            <a:endParaRPr kumimoji="1" lang="zh-CN" altLang="en-US"/>
          </a:p>
        </p:txBody>
      </p:sp>
    </p:spTree>
    <p:extLst>
      <p:ext uri="{BB962C8B-B14F-4D97-AF65-F5344CB8AC3E}">
        <p14:creationId xmlns:p14="http://schemas.microsoft.com/office/powerpoint/2010/main" val="17776009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buFont typeface="Arial" charset="0"/>
              <a:buChar char="•"/>
            </a:pPr>
            <a:r>
              <a:rPr kumimoji="1" lang="en-US" altLang="zh-CN" dirty="0"/>
              <a:t>These</a:t>
            </a:r>
            <a:r>
              <a:rPr kumimoji="1" lang="en-US" altLang="zh-CN" baseline="0" dirty="0"/>
              <a:t> </a:t>
            </a:r>
            <a:r>
              <a:rPr kumimoji="1" lang="en-US" altLang="zh-CN" dirty="0"/>
              <a:t>vertices are *owned* by the node they are assigned to</a:t>
            </a:r>
            <a:r>
              <a:rPr kumimoji="1" lang="en-US" altLang="zh-CN" baseline="0" dirty="0"/>
              <a:t>. They are called MASTERS.</a:t>
            </a:r>
          </a:p>
          <a:p>
            <a:pPr marL="171450" indent="-171450">
              <a:buFont typeface="Arial" charset="0"/>
              <a:buChar char="•"/>
            </a:pPr>
            <a:r>
              <a:rPr kumimoji="1" lang="en-US" altLang="zh-CN" baseline="0" dirty="0"/>
              <a:t>Meanwhile, each node has to REPLICATE NEIGHBOR vertices that are *owned by remote nodes*. They are called MIRRORS.</a:t>
            </a:r>
          </a:p>
          <a:p>
            <a:pPr marL="171450" indent="-171450">
              <a:buFont typeface="Arial" charset="0"/>
              <a:buChar char="•"/>
            </a:pPr>
            <a:r>
              <a:rPr kumimoji="1" lang="en-US" altLang="zh-CN" baseline="0" dirty="0"/>
              <a:t>*MOST* inter-node message passing in Gemini is for information change between MASTER-MIRROR pairs.</a:t>
            </a:r>
            <a:endParaRPr kumimoji="1" lang="zh-CN" altLang="en-US" dirty="0"/>
          </a:p>
        </p:txBody>
      </p:sp>
      <p:sp>
        <p:nvSpPr>
          <p:cNvPr id="4" name="幻灯片编号占位符 3"/>
          <p:cNvSpPr>
            <a:spLocks noGrp="1"/>
          </p:cNvSpPr>
          <p:nvPr>
            <p:ph type="sldNum" sz="quarter" idx="10"/>
          </p:nvPr>
        </p:nvSpPr>
        <p:spPr/>
        <p:txBody>
          <a:bodyPr/>
          <a:lstStyle/>
          <a:p>
            <a:fld id="{800075DE-94A2-FF4F-B1F3-627A8D8A1840}" type="slidenum">
              <a:rPr kumimoji="1" lang="zh-CN" altLang="en-US" smtClean="0"/>
              <a:pPr/>
              <a:t>19</a:t>
            </a:fld>
            <a:endParaRPr kumimoji="1" lang="zh-CN" altLang="en-US"/>
          </a:p>
        </p:txBody>
      </p:sp>
    </p:spTree>
    <p:extLst>
      <p:ext uri="{BB962C8B-B14F-4D97-AF65-F5344CB8AC3E}">
        <p14:creationId xmlns:p14="http://schemas.microsoft.com/office/powerpoint/2010/main" val="9175480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lvl1pPr>
              <a:defRPr/>
            </a:lvl1pPr>
          </a:lstStyle>
          <a:p>
            <a:fld id="{64D6F34F-D65A-7143-B504-51F218B93B4D}" type="datetimeFigureOut">
              <a:rPr lang="zh-CN" altLang="en-US"/>
              <a:pPr/>
              <a:t>2023/11/19</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E0D333BF-D513-1442-BEF4-47741365A0F3}" type="slidenum">
              <a:rPr lang="zh-CN" altLang="en-US"/>
              <a:pPr/>
              <a:t>‹#›</a:t>
            </a:fld>
            <a:endParaRPr lang="zh-CN" altLang="en-US"/>
          </a:p>
        </p:txBody>
      </p:sp>
    </p:spTree>
    <p:extLst>
      <p:ext uri="{BB962C8B-B14F-4D97-AF65-F5344CB8AC3E}">
        <p14:creationId xmlns:p14="http://schemas.microsoft.com/office/powerpoint/2010/main" val="5471778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fld id="{5487C8F8-6857-CE43-99FC-25EDFEEB3C93}" type="datetimeFigureOut">
              <a:rPr lang="zh-CN" altLang="en-US"/>
              <a:pPr/>
              <a:t>2023/11/19</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263E2859-FF75-E04C-BB36-33EA44CE1A62}" type="slidenum">
              <a:rPr lang="zh-CN" altLang="en-US"/>
              <a:pPr/>
              <a:t>‹#›</a:t>
            </a:fld>
            <a:endParaRPr lang="zh-CN" altLang="en-US"/>
          </a:p>
        </p:txBody>
      </p:sp>
    </p:spTree>
    <p:extLst>
      <p:ext uri="{BB962C8B-B14F-4D97-AF65-F5344CB8AC3E}">
        <p14:creationId xmlns:p14="http://schemas.microsoft.com/office/powerpoint/2010/main" val="17242700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fld id="{DFA958D8-2439-3145-A084-F4D29E2F8C05}" type="datetimeFigureOut">
              <a:rPr lang="zh-CN" altLang="en-US"/>
              <a:pPr/>
              <a:t>2023/11/19</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48A56CE6-2F46-F84B-B873-223BB2CA4111}" type="slidenum">
              <a:rPr lang="zh-CN" altLang="en-US"/>
              <a:pPr/>
              <a:t>‹#›</a:t>
            </a:fld>
            <a:endParaRPr lang="zh-CN" altLang="en-US"/>
          </a:p>
        </p:txBody>
      </p:sp>
    </p:spTree>
    <p:extLst>
      <p:ext uri="{BB962C8B-B14F-4D97-AF65-F5344CB8AC3E}">
        <p14:creationId xmlns:p14="http://schemas.microsoft.com/office/powerpoint/2010/main" val="16630532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fld id="{1637AB02-2FEF-2B4F-A478-64E44CA55E70}" type="datetimeFigureOut">
              <a:rPr lang="zh-CN" altLang="en-US"/>
              <a:pPr/>
              <a:t>2023/11/19</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85F6FDC3-0758-E846-A746-18CF0CBEA221}" type="slidenum">
              <a:rPr lang="zh-CN" altLang="en-US"/>
              <a:pPr/>
              <a:t>‹#›</a:t>
            </a:fld>
            <a:endParaRPr lang="zh-CN" altLang="en-US"/>
          </a:p>
        </p:txBody>
      </p:sp>
    </p:spTree>
    <p:extLst>
      <p:ext uri="{BB962C8B-B14F-4D97-AF65-F5344CB8AC3E}">
        <p14:creationId xmlns:p14="http://schemas.microsoft.com/office/powerpoint/2010/main" val="8935182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lvl1pPr>
              <a:defRPr/>
            </a:lvl1pPr>
          </a:lstStyle>
          <a:p>
            <a:fld id="{7D149402-3292-1046-A811-65E2E9575EFA}" type="datetimeFigureOut">
              <a:rPr lang="zh-CN" altLang="en-US"/>
              <a:pPr/>
              <a:t>2023/11/19</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4465EA8B-02EE-B64E-9788-031595899D9F}" type="slidenum">
              <a:rPr lang="zh-CN" altLang="en-US"/>
              <a:pPr/>
              <a:t>‹#›</a:t>
            </a:fld>
            <a:endParaRPr lang="zh-CN" altLang="en-US"/>
          </a:p>
        </p:txBody>
      </p:sp>
    </p:spTree>
    <p:extLst>
      <p:ext uri="{BB962C8B-B14F-4D97-AF65-F5344CB8AC3E}">
        <p14:creationId xmlns:p14="http://schemas.microsoft.com/office/powerpoint/2010/main" val="80842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p:cNvSpPr>
            <a:spLocks noGrp="1"/>
          </p:cNvSpPr>
          <p:nvPr>
            <p:ph type="dt" sz="half" idx="10"/>
          </p:nvPr>
        </p:nvSpPr>
        <p:spPr/>
        <p:txBody>
          <a:bodyPr/>
          <a:lstStyle>
            <a:lvl1pPr>
              <a:defRPr/>
            </a:lvl1pPr>
          </a:lstStyle>
          <a:p>
            <a:fld id="{64BB7F04-8157-AD49-B072-C8D4D61E8B25}" type="datetimeFigureOut">
              <a:rPr lang="zh-CN" altLang="en-US"/>
              <a:pPr/>
              <a:t>2023/11/19</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fld id="{A52F74EF-08D4-9D47-BB28-771B043201CF}" type="slidenum">
              <a:rPr lang="zh-CN" altLang="en-US"/>
              <a:pPr/>
              <a:t>‹#›</a:t>
            </a:fld>
            <a:endParaRPr lang="zh-CN" altLang="en-US"/>
          </a:p>
        </p:txBody>
      </p:sp>
    </p:spTree>
    <p:extLst>
      <p:ext uri="{BB962C8B-B14F-4D97-AF65-F5344CB8AC3E}">
        <p14:creationId xmlns:p14="http://schemas.microsoft.com/office/powerpoint/2010/main" val="5810073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p:cNvSpPr>
            <a:spLocks noGrp="1"/>
          </p:cNvSpPr>
          <p:nvPr>
            <p:ph type="dt" sz="half" idx="10"/>
          </p:nvPr>
        </p:nvSpPr>
        <p:spPr/>
        <p:txBody>
          <a:bodyPr/>
          <a:lstStyle>
            <a:lvl1pPr>
              <a:defRPr/>
            </a:lvl1pPr>
          </a:lstStyle>
          <a:p>
            <a:fld id="{0CDE395A-AEC5-144F-A1F0-E2FCA8EA2C6F}" type="datetimeFigureOut">
              <a:rPr lang="zh-CN" altLang="en-US"/>
              <a:pPr/>
              <a:t>2023/11/19</a:t>
            </a:fld>
            <a:endParaRPr lang="zh-CN" altLang="en-US"/>
          </a:p>
        </p:txBody>
      </p:sp>
      <p:sp>
        <p:nvSpPr>
          <p:cNvPr id="8" name="页脚占位符 4"/>
          <p:cNvSpPr>
            <a:spLocks noGrp="1"/>
          </p:cNvSpPr>
          <p:nvPr>
            <p:ph type="ftr" sz="quarter" idx="11"/>
          </p:nvPr>
        </p:nvSpPr>
        <p:spPr/>
        <p:txBody>
          <a:bodyPr/>
          <a:lstStyle>
            <a:lvl1pPr>
              <a:defRPr/>
            </a:lvl1pPr>
          </a:lstStyle>
          <a:p>
            <a:pPr>
              <a:defRPr/>
            </a:pPr>
            <a:endParaRPr lang="zh-CN" altLang="en-US"/>
          </a:p>
        </p:txBody>
      </p:sp>
      <p:sp>
        <p:nvSpPr>
          <p:cNvPr id="9" name="灯片编号占位符 5"/>
          <p:cNvSpPr>
            <a:spLocks noGrp="1"/>
          </p:cNvSpPr>
          <p:nvPr>
            <p:ph type="sldNum" sz="quarter" idx="12"/>
          </p:nvPr>
        </p:nvSpPr>
        <p:spPr/>
        <p:txBody>
          <a:bodyPr/>
          <a:lstStyle>
            <a:lvl1pPr>
              <a:defRPr/>
            </a:lvl1pPr>
          </a:lstStyle>
          <a:p>
            <a:fld id="{1B1EF90E-9204-3F4A-91E7-C3A44EC2849B}" type="slidenum">
              <a:rPr lang="zh-CN" altLang="en-US"/>
              <a:pPr/>
              <a:t>‹#›</a:t>
            </a:fld>
            <a:endParaRPr lang="zh-CN" altLang="en-US"/>
          </a:p>
        </p:txBody>
      </p:sp>
    </p:spTree>
    <p:extLst>
      <p:ext uri="{BB962C8B-B14F-4D97-AF65-F5344CB8AC3E}">
        <p14:creationId xmlns:p14="http://schemas.microsoft.com/office/powerpoint/2010/main" val="3830944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p:cNvSpPr>
            <a:spLocks noGrp="1"/>
          </p:cNvSpPr>
          <p:nvPr>
            <p:ph type="dt" sz="half" idx="10"/>
          </p:nvPr>
        </p:nvSpPr>
        <p:spPr/>
        <p:txBody>
          <a:bodyPr/>
          <a:lstStyle>
            <a:lvl1pPr>
              <a:defRPr/>
            </a:lvl1pPr>
          </a:lstStyle>
          <a:p>
            <a:fld id="{0E6B1B61-B12A-D54A-92DE-3C5AA908BD08}" type="datetimeFigureOut">
              <a:rPr lang="zh-CN" altLang="en-US"/>
              <a:pPr/>
              <a:t>2023/11/19</a:t>
            </a:fld>
            <a:endParaRPr lang="zh-CN" altLang="en-US"/>
          </a:p>
        </p:txBody>
      </p:sp>
      <p:sp>
        <p:nvSpPr>
          <p:cNvPr id="4" name="页脚占位符 4"/>
          <p:cNvSpPr>
            <a:spLocks noGrp="1"/>
          </p:cNvSpPr>
          <p:nvPr>
            <p:ph type="ftr" sz="quarter" idx="11"/>
          </p:nvPr>
        </p:nvSpPr>
        <p:spPr/>
        <p:txBody>
          <a:bodyPr/>
          <a:lstStyle>
            <a:lvl1pPr>
              <a:defRPr/>
            </a:lvl1pPr>
          </a:lstStyle>
          <a:p>
            <a:pPr>
              <a:defRPr/>
            </a:pPr>
            <a:endParaRPr lang="zh-CN" altLang="en-US"/>
          </a:p>
        </p:txBody>
      </p:sp>
      <p:sp>
        <p:nvSpPr>
          <p:cNvPr id="5" name="灯片编号占位符 5"/>
          <p:cNvSpPr>
            <a:spLocks noGrp="1"/>
          </p:cNvSpPr>
          <p:nvPr>
            <p:ph type="sldNum" sz="quarter" idx="12"/>
          </p:nvPr>
        </p:nvSpPr>
        <p:spPr/>
        <p:txBody>
          <a:bodyPr/>
          <a:lstStyle>
            <a:lvl1pPr>
              <a:defRPr/>
            </a:lvl1pPr>
          </a:lstStyle>
          <a:p>
            <a:fld id="{325A782A-A5CE-9442-AD67-9D5E1BD1DD80}" type="slidenum">
              <a:rPr lang="zh-CN" altLang="en-US"/>
              <a:pPr/>
              <a:t>‹#›</a:t>
            </a:fld>
            <a:endParaRPr lang="zh-CN" altLang="en-US"/>
          </a:p>
        </p:txBody>
      </p:sp>
    </p:spTree>
    <p:extLst>
      <p:ext uri="{BB962C8B-B14F-4D97-AF65-F5344CB8AC3E}">
        <p14:creationId xmlns:p14="http://schemas.microsoft.com/office/powerpoint/2010/main" val="5121953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fld id="{FCC7ACFC-95D6-B140-ABF8-653617B15EAD}" type="datetimeFigureOut">
              <a:rPr lang="zh-CN" altLang="en-US"/>
              <a:pPr/>
              <a:t>2023/11/19</a:t>
            </a:fld>
            <a:endParaRPr lang="zh-CN" altLang="en-US"/>
          </a:p>
        </p:txBody>
      </p:sp>
      <p:sp>
        <p:nvSpPr>
          <p:cNvPr id="3" name="页脚占位符 4"/>
          <p:cNvSpPr>
            <a:spLocks noGrp="1"/>
          </p:cNvSpPr>
          <p:nvPr>
            <p:ph type="ftr" sz="quarter" idx="11"/>
          </p:nvPr>
        </p:nvSpPr>
        <p:spPr/>
        <p:txBody>
          <a:bodyPr/>
          <a:lstStyle>
            <a:lvl1pPr>
              <a:defRPr/>
            </a:lvl1pPr>
          </a:lstStyle>
          <a:p>
            <a:pPr>
              <a:defRPr/>
            </a:pPr>
            <a:endParaRPr lang="zh-CN" altLang="en-US"/>
          </a:p>
        </p:txBody>
      </p:sp>
      <p:sp>
        <p:nvSpPr>
          <p:cNvPr id="4" name="灯片编号占位符 5"/>
          <p:cNvSpPr>
            <a:spLocks noGrp="1"/>
          </p:cNvSpPr>
          <p:nvPr>
            <p:ph type="sldNum" sz="quarter" idx="12"/>
          </p:nvPr>
        </p:nvSpPr>
        <p:spPr/>
        <p:txBody>
          <a:bodyPr/>
          <a:lstStyle>
            <a:lvl1pPr>
              <a:defRPr/>
            </a:lvl1pPr>
          </a:lstStyle>
          <a:p>
            <a:fld id="{DEC0CDC9-C989-9944-8A53-EA77D9843C3D}" type="slidenum">
              <a:rPr lang="zh-CN" altLang="en-US"/>
              <a:pPr/>
              <a:t>‹#›</a:t>
            </a:fld>
            <a:endParaRPr lang="zh-CN" altLang="en-US"/>
          </a:p>
        </p:txBody>
      </p:sp>
    </p:spTree>
    <p:extLst>
      <p:ext uri="{BB962C8B-B14F-4D97-AF65-F5344CB8AC3E}">
        <p14:creationId xmlns:p14="http://schemas.microsoft.com/office/powerpoint/2010/main" val="13526053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p:cNvSpPr>
            <a:spLocks noGrp="1"/>
          </p:cNvSpPr>
          <p:nvPr>
            <p:ph type="dt" sz="half" idx="10"/>
          </p:nvPr>
        </p:nvSpPr>
        <p:spPr/>
        <p:txBody>
          <a:bodyPr/>
          <a:lstStyle>
            <a:lvl1pPr>
              <a:defRPr/>
            </a:lvl1pPr>
          </a:lstStyle>
          <a:p>
            <a:fld id="{558DD19A-C75B-004B-B5D0-C62D5DF9BC8B}" type="datetimeFigureOut">
              <a:rPr lang="zh-CN" altLang="en-US"/>
              <a:pPr/>
              <a:t>2023/11/19</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fld id="{FB12C11A-75BE-344B-9742-139C5B2E8DE9}" type="slidenum">
              <a:rPr lang="zh-CN" altLang="en-US"/>
              <a:pPr/>
              <a:t>‹#›</a:t>
            </a:fld>
            <a:endParaRPr lang="zh-CN" altLang="en-US"/>
          </a:p>
        </p:txBody>
      </p:sp>
    </p:spTree>
    <p:extLst>
      <p:ext uri="{BB962C8B-B14F-4D97-AF65-F5344CB8AC3E}">
        <p14:creationId xmlns:p14="http://schemas.microsoft.com/office/powerpoint/2010/main" val="21245038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p:cNvSpPr>
            <a:spLocks noGrp="1"/>
          </p:cNvSpPr>
          <p:nvPr>
            <p:ph type="dt" sz="half" idx="10"/>
          </p:nvPr>
        </p:nvSpPr>
        <p:spPr/>
        <p:txBody>
          <a:bodyPr/>
          <a:lstStyle>
            <a:lvl1pPr>
              <a:defRPr/>
            </a:lvl1pPr>
          </a:lstStyle>
          <a:p>
            <a:fld id="{18B15C0C-31B8-9C48-B7E6-BE036A7B99A5}" type="datetimeFigureOut">
              <a:rPr lang="zh-CN" altLang="en-US"/>
              <a:pPr/>
              <a:t>2023/11/19</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fld id="{F6C4A9B7-E833-684A-8E51-B764AC5026C9}" type="slidenum">
              <a:rPr lang="zh-CN" altLang="en-US"/>
              <a:pPr/>
              <a:t>‹#›</a:t>
            </a:fld>
            <a:endParaRPr lang="zh-CN" altLang="en-US"/>
          </a:p>
        </p:txBody>
      </p:sp>
    </p:spTree>
    <p:extLst>
      <p:ext uri="{BB962C8B-B14F-4D97-AF65-F5344CB8AC3E}">
        <p14:creationId xmlns:p14="http://schemas.microsoft.com/office/powerpoint/2010/main" val="3261797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文本占位符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charset="0"/>
              </a:defRPr>
            </a:lvl1pPr>
          </a:lstStyle>
          <a:p>
            <a:fld id="{C0D861EF-DB0A-4741-B03F-A68B5915CF77}" type="datetimeFigureOut">
              <a:rPr lang="zh-CN" altLang="en-US"/>
              <a:pPr/>
              <a:t>2023/11/19</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ea typeface="+mn-ea"/>
                <a:cs typeface="+mn-cs"/>
              </a:defRPr>
            </a:lvl1pPr>
          </a:lstStyle>
          <a:p>
            <a:pPr>
              <a:defRPr/>
            </a:pPr>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charset="0"/>
              </a:defRPr>
            </a:lvl1pPr>
          </a:lstStyle>
          <a:p>
            <a:fld id="{50CE9EB2-02A8-204A-B6BE-9821EC681C35}"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eaLnBrk="0" fontAlgn="base" hangingPunct="0">
        <a:spcBef>
          <a:spcPct val="0"/>
        </a:spcBef>
        <a:spcAft>
          <a:spcPct val="0"/>
        </a:spcAft>
        <a:defRPr kumimoji="1" sz="4400" kern="1200">
          <a:solidFill>
            <a:schemeClr val="tx1"/>
          </a:solidFill>
          <a:latin typeface="+mj-lt"/>
          <a:ea typeface="+mj-ea"/>
          <a:cs typeface="宋体" charset="0"/>
        </a:defRPr>
      </a:lvl1pPr>
      <a:lvl2pPr algn="ctr" rtl="0" eaLnBrk="0" fontAlgn="base" hangingPunct="0">
        <a:spcBef>
          <a:spcPct val="0"/>
        </a:spcBef>
        <a:spcAft>
          <a:spcPct val="0"/>
        </a:spcAft>
        <a:defRPr kumimoji="1" sz="4400">
          <a:solidFill>
            <a:schemeClr val="tx1"/>
          </a:solidFill>
          <a:latin typeface="Calibri" pitchFamily="34" charset="0"/>
          <a:ea typeface="宋体" pitchFamily="2" charset="-122"/>
          <a:cs typeface="宋体" charset="0"/>
        </a:defRPr>
      </a:lvl2pPr>
      <a:lvl3pPr algn="ctr" rtl="0" eaLnBrk="0" fontAlgn="base" hangingPunct="0">
        <a:spcBef>
          <a:spcPct val="0"/>
        </a:spcBef>
        <a:spcAft>
          <a:spcPct val="0"/>
        </a:spcAft>
        <a:defRPr kumimoji="1" sz="4400">
          <a:solidFill>
            <a:schemeClr val="tx1"/>
          </a:solidFill>
          <a:latin typeface="Calibri" pitchFamily="34" charset="0"/>
          <a:ea typeface="宋体" pitchFamily="2" charset="-122"/>
          <a:cs typeface="宋体" charset="0"/>
        </a:defRPr>
      </a:lvl3pPr>
      <a:lvl4pPr algn="ctr" rtl="0" eaLnBrk="0" fontAlgn="base" hangingPunct="0">
        <a:spcBef>
          <a:spcPct val="0"/>
        </a:spcBef>
        <a:spcAft>
          <a:spcPct val="0"/>
        </a:spcAft>
        <a:defRPr kumimoji="1" sz="4400">
          <a:solidFill>
            <a:schemeClr val="tx1"/>
          </a:solidFill>
          <a:latin typeface="Calibri" pitchFamily="34" charset="0"/>
          <a:ea typeface="宋体" pitchFamily="2" charset="-122"/>
          <a:cs typeface="宋体" charset="0"/>
        </a:defRPr>
      </a:lvl4pPr>
      <a:lvl5pPr algn="ctr" rtl="0" eaLnBrk="0" fontAlgn="base" hangingPunct="0">
        <a:spcBef>
          <a:spcPct val="0"/>
        </a:spcBef>
        <a:spcAft>
          <a:spcPct val="0"/>
        </a:spcAft>
        <a:defRPr kumimoji="1" sz="4400">
          <a:solidFill>
            <a:schemeClr val="tx1"/>
          </a:solidFill>
          <a:latin typeface="Calibri" pitchFamily="34" charset="0"/>
          <a:ea typeface="宋体" pitchFamily="2" charset="-122"/>
          <a:cs typeface="宋体" charset="0"/>
        </a:defRPr>
      </a:lvl5pPr>
      <a:lvl6pPr marL="457200" algn="ctr" rtl="0" fontAlgn="base">
        <a:spcBef>
          <a:spcPct val="0"/>
        </a:spcBef>
        <a:spcAft>
          <a:spcPct val="0"/>
        </a:spcAft>
        <a:defRPr sz="4400">
          <a:solidFill>
            <a:schemeClr val="tx1"/>
          </a:solidFill>
          <a:latin typeface="Calibri" pitchFamily="34" charset="0"/>
          <a:ea typeface="宋体" pitchFamily="2" charset="-122"/>
        </a:defRPr>
      </a:lvl6pPr>
      <a:lvl7pPr marL="914400" algn="ctr" rtl="0" fontAlgn="base">
        <a:spcBef>
          <a:spcPct val="0"/>
        </a:spcBef>
        <a:spcAft>
          <a:spcPct val="0"/>
        </a:spcAft>
        <a:defRPr sz="4400">
          <a:solidFill>
            <a:schemeClr val="tx1"/>
          </a:solidFill>
          <a:latin typeface="Calibri" pitchFamily="34" charset="0"/>
          <a:ea typeface="宋体" pitchFamily="2" charset="-122"/>
        </a:defRPr>
      </a:lvl7pPr>
      <a:lvl8pPr marL="1371600" algn="ctr" rtl="0" fontAlgn="base">
        <a:spcBef>
          <a:spcPct val="0"/>
        </a:spcBef>
        <a:spcAft>
          <a:spcPct val="0"/>
        </a:spcAft>
        <a:defRPr sz="4400">
          <a:solidFill>
            <a:schemeClr val="tx1"/>
          </a:solidFill>
          <a:latin typeface="Calibri" pitchFamily="34" charset="0"/>
          <a:ea typeface="宋体" pitchFamily="2" charset="-122"/>
        </a:defRPr>
      </a:lvl8pPr>
      <a:lvl9pPr marL="1828800" algn="ctr" rtl="0" fontAlgn="base">
        <a:spcBef>
          <a:spcPct val="0"/>
        </a:spcBef>
        <a:spcAft>
          <a:spcPct val="0"/>
        </a:spcAft>
        <a:defRPr sz="4400">
          <a:solidFill>
            <a:schemeClr val="tx1"/>
          </a:solidFill>
          <a:latin typeface="Calibri" pitchFamily="34" charset="0"/>
          <a:ea typeface="宋体" pitchFamily="2" charset="-122"/>
        </a:defRPr>
      </a:lvl9pPr>
    </p:titleStyle>
    <p:bodyStyle>
      <a:lvl1pPr marL="342900" indent="-342900" algn="l" rtl="0" eaLnBrk="0" fontAlgn="base" hangingPunct="0">
        <a:spcBef>
          <a:spcPct val="20000"/>
        </a:spcBef>
        <a:spcAft>
          <a:spcPct val="0"/>
        </a:spcAft>
        <a:buFont typeface="Arial" charset="0"/>
        <a:buChar char="•"/>
        <a:defRPr kumimoji="1" sz="3200" kern="1200">
          <a:solidFill>
            <a:schemeClr val="tx1"/>
          </a:solidFill>
          <a:latin typeface="+mn-lt"/>
          <a:ea typeface="+mn-ea"/>
          <a:cs typeface="宋体" charset="0"/>
        </a:defRPr>
      </a:lvl1pPr>
      <a:lvl2pPr marL="742950" indent="-285750" algn="l" rtl="0" eaLnBrk="0" fontAlgn="base" hangingPunct="0">
        <a:spcBef>
          <a:spcPct val="20000"/>
        </a:spcBef>
        <a:spcAft>
          <a:spcPct val="0"/>
        </a:spcAft>
        <a:buFont typeface="Arial"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0.tiff"/><Relationship Id="rId4" Type="http://schemas.openxmlformats.org/officeDocument/2006/relationships/image" Target="../media/image9.tiff"/></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3.emf"/></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16.tiff"/><Relationship Id="rId4" Type="http://schemas.openxmlformats.org/officeDocument/2006/relationships/image" Target="../media/image15.png"/></Relationships>
</file>

<file path=ppt/slides/_rels/slide27.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16.tiff"/><Relationship Id="rId4" Type="http://schemas.openxmlformats.org/officeDocument/2006/relationships/image" Target="../media/image15.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20.emf"/><Relationship Id="rId5" Type="http://schemas.openxmlformats.org/officeDocument/2006/relationships/image" Target="../media/image19.emf"/><Relationship Id="rId4" Type="http://schemas.openxmlformats.org/officeDocument/2006/relationships/image" Target="../media/image18.emf"/></Relationships>
</file>

<file path=ppt/slides/_rels/slide31.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6.xml"/><Relationship Id="rId1" Type="http://schemas.openxmlformats.org/officeDocument/2006/relationships/tags" Target="../tags/tag1.xml"/><Relationship Id="rId5" Type="http://schemas.microsoft.com/office/2007/relationships/hdphoto" Target="../media/hdphoto1.wdp"/><Relationship Id="rId4" Type="http://schemas.openxmlformats.org/officeDocument/2006/relationships/image" Target="../media/image22.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6.xml"/><Relationship Id="rId1" Type="http://schemas.openxmlformats.org/officeDocument/2006/relationships/tags" Target="../tags/tag2.xml"/><Relationship Id="rId5" Type="http://schemas.openxmlformats.org/officeDocument/2006/relationships/image" Target="../media/image24.jpeg"/><Relationship Id="rId4" Type="http://schemas.openxmlformats.org/officeDocument/2006/relationships/image" Target="../media/image23.png"/></Relationships>
</file>

<file path=ppt/slides/_rels/slide3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3.xml"/><Relationship Id="rId1" Type="http://schemas.openxmlformats.org/officeDocument/2006/relationships/slideLayout" Target="../slideLayouts/slideLayout6.xml"/><Relationship Id="rId4" Type="http://schemas.openxmlformats.org/officeDocument/2006/relationships/chart" Target="../charts/chart2.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tags" Target="../tags/tag3.xml"/><Relationship Id="rId4" Type="http://schemas.openxmlformats.org/officeDocument/2006/relationships/image" Target="../media/image25.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xml"/><Relationship Id="rId1" Type="http://schemas.openxmlformats.org/officeDocument/2006/relationships/tags" Target="../tags/tag4.xml"/><Relationship Id="rId5" Type="http://schemas.openxmlformats.org/officeDocument/2006/relationships/image" Target="../media/image27.png"/><Relationship Id="rId4" Type="http://schemas.openxmlformats.org/officeDocument/2006/relationships/image" Target="../media/image26.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xml"/><Relationship Id="rId1" Type="http://schemas.openxmlformats.org/officeDocument/2006/relationships/tags" Target="../tags/tag5.xml"/><Relationship Id="rId4" Type="http://schemas.openxmlformats.org/officeDocument/2006/relationships/image" Target="../media/image440.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2.xml"/><Relationship Id="rId1" Type="http://schemas.openxmlformats.org/officeDocument/2006/relationships/tags" Target="../tags/tag6.xm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2.xml"/><Relationship Id="rId1" Type="http://schemas.openxmlformats.org/officeDocument/2006/relationships/tags" Target="../tags/tag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2.xml"/><Relationship Id="rId1" Type="http://schemas.openxmlformats.org/officeDocument/2006/relationships/tags" Target="../tags/tag8.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2.xml"/><Relationship Id="rId1" Type="http://schemas.openxmlformats.org/officeDocument/2006/relationships/tags" Target="../tags/tag9.xml"/></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2.xml"/><Relationship Id="rId1" Type="http://schemas.openxmlformats.org/officeDocument/2006/relationships/tags" Target="../tags/tag10.xml"/><Relationship Id="rId5" Type="http://schemas.openxmlformats.org/officeDocument/2006/relationships/image" Target="../media/image28.png"/><Relationship Id="rId4" Type="http://schemas.openxmlformats.org/officeDocument/2006/relationships/chart" Target="../charts/char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6.xml"/><Relationship Id="rId1" Type="http://schemas.openxmlformats.org/officeDocument/2006/relationships/tags" Target="../tags/tag11.xml"/><Relationship Id="rId5" Type="http://schemas.openxmlformats.org/officeDocument/2006/relationships/image" Target="../media/image30.png"/><Relationship Id="rId4" Type="http://schemas.openxmlformats.org/officeDocument/2006/relationships/image" Target="../media/image29.png"/></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2.xml"/><Relationship Id="rId1" Type="http://schemas.openxmlformats.org/officeDocument/2006/relationships/tags" Target="../tags/tag12.xml"/><Relationship Id="rId4" Type="http://schemas.openxmlformats.org/officeDocument/2006/relationships/image" Target="../media/image480.png"/></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2.xml"/><Relationship Id="rId1" Type="http://schemas.openxmlformats.org/officeDocument/2006/relationships/tags" Target="../tags/tag13.xml"/></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2.xml"/><Relationship Id="rId1" Type="http://schemas.openxmlformats.org/officeDocument/2006/relationships/tags" Target="../tags/tag14.xml"/><Relationship Id="rId4" Type="http://schemas.openxmlformats.org/officeDocument/2006/relationships/chart" Target="../charts/chart4.xml"/></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2.xml"/><Relationship Id="rId1" Type="http://schemas.openxmlformats.org/officeDocument/2006/relationships/tags" Target="../tags/tag15.xml"/><Relationship Id="rId4" Type="http://schemas.openxmlformats.org/officeDocument/2006/relationships/chart" Target="../charts/chart5.xml"/></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2.xml"/><Relationship Id="rId1" Type="http://schemas.openxmlformats.org/officeDocument/2006/relationships/tags" Target="../tags/tag16.xml"/></Relationships>
</file>

<file path=ppt/slides/_rels/slide5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hyperlink" Target="https://dblp.org/pid/47/6534-2.html" TargetMode="External"/><Relationship Id="rId2" Type="http://schemas.openxmlformats.org/officeDocument/2006/relationships/image" Target="../media/image31.emf"/><Relationship Id="rId1" Type="http://schemas.openxmlformats.org/officeDocument/2006/relationships/slideLayout" Target="../slideLayouts/slideLayout6.xml"/><Relationship Id="rId4" Type="http://schemas.openxmlformats.org/officeDocument/2006/relationships/hyperlink" Target="https://dblp.org/db/conf/sosp/sosp2019.html#Mawhirter019" TargetMode="External"/></Relationships>
</file>

<file path=ppt/slides/_rels/slide59.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image" Target="../media/image33.emf"/><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3" Type="http://schemas.openxmlformats.org/officeDocument/2006/relationships/hyperlink" Target="https://dblp.org/pid/47/6534-2.html" TargetMode="External"/><Relationship Id="rId2" Type="http://schemas.openxmlformats.org/officeDocument/2006/relationships/image" Target="../media/image39.emf"/><Relationship Id="rId1" Type="http://schemas.openxmlformats.org/officeDocument/2006/relationships/slideLayout" Target="../slideLayouts/slideLayout6.xml"/><Relationship Id="rId4" Type="http://schemas.openxmlformats.org/officeDocument/2006/relationships/hyperlink" Target="https://dblp.org/db/conf/sosp/sosp2019.html#Mawhirter019" TargetMode="External"/></Relationships>
</file>

<file path=ppt/slides/_rels/slide6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标题 1"/>
          <p:cNvSpPr>
            <a:spLocks noGrp="1"/>
          </p:cNvSpPr>
          <p:nvPr>
            <p:ph type="ctrTitle"/>
          </p:nvPr>
        </p:nvSpPr>
        <p:spPr/>
        <p:txBody>
          <a:bodyPr/>
          <a:lstStyle/>
          <a:p>
            <a:r>
              <a:rPr lang="en-US" altLang="zh-CN"/>
              <a:t>Introduction to Big Data Systems</a:t>
            </a:r>
            <a:br>
              <a:rPr lang="zh-CN" altLang="en-US"/>
            </a:br>
            <a:endParaRPr lang="zh-CN" altLang="en-US"/>
          </a:p>
        </p:txBody>
      </p:sp>
      <p:sp>
        <p:nvSpPr>
          <p:cNvPr id="3" name="副标题 2"/>
          <p:cNvSpPr>
            <a:spLocks noGrp="1"/>
          </p:cNvSpPr>
          <p:nvPr>
            <p:ph type="subTitle" idx="1"/>
          </p:nvPr>
        </p:nvSpPr>
        <p:spPr/>
        <p:txBody>
          <a:bodyPr>
            <a:normAutofit/>
          </a:bodyPr>
          <a:lstStyle/>
          <a:p>
            <a:pPr>
              <a:lnSpc>
                <a:spcPct val="80000"/>
              </a:lnSpc>
            </a:pPr>
            <a:br>
              <a:rPr lang="en-US" altLang="zh-CN" sz="3000" dirty="0">
                <a:solidFill>
                  <a:srgbClr val="898989"/>
                </a:solidFill>
              </a:rPr>
            </a:br>
            <a:r>
              <a:rPr lang="en-US" altLang="zh-CN" sz="3000" dirty="0">
                <a:solidFill>
                  <a:srgbClr val="898989"/>
                </a:solidFill>
              </a:rPr>
              <a:t>Lecture</a:t>
            </a:r>
            <a:r>
              <a:rPr lang="zh-CN" altLang="en-US" sz="3000" dirty="0">
                <a:solidFill>
                  <a:srgbClr val="898989"/>
                </a:solidFill>
              </a:rPr>
              <a:t> </a:t>
            </a:r>
            <a:r>
              <a:rPr lang="en-US" altLang="zh-CN" sz="3000">
                <a:solidFill>
                  <a:srgbClr val="898989"/>
                </a:solidFill>
              </a:rPr>
              <a:t>9.</a:t>
            </a:r>
            <a:r>
              <a:rPr lang="zh-CN" altLang="en-US" sz="3000" dirty="0">
                <a:solidFill>
                  <a:srgbClr val="898989"/>
                </a:solidFill>
              </a:rPr>
              <a:t> </a:t>
            </a:r>
            <a:r>
              <a:rPr lang="en-US" altLang="zh-CN" sz="3000" dirty="0">
                <a:solidFill>
                  <a:srgbClr val="898989"/>
                </a:solidFill>
              </a:rPr>
              <a:t>Graph</a:t>
            </a:r>
            <a:r>
              <a:rPr lang="zh-CN" altLang="en-US" sz="3000" dirty="0">
                <a:solidFill>
                  <a:srgbClr val="898989"/>
                </a:solidFill>
              </a:rPr>
              <a:t> </a:t>
            </a:r>
            <a:r>
              <a:rPr lang="en-US" altLang="zh-CN" sz="3000" dirty="0">
                <a:solidFill>
                  <a:srgbClr val="898989"/>
                </a:solidFill>
              </a:rPr>
              <a:t>Computing</a:t>
            </a:r>
            <a:r>
              <a:rPr lang="zh-CN" altLang="en-US" sz="3000" dirty="0">
                <a:solidFill>
                  <a:srgbClr val="898989"/>
                </a:solidFill>
              </a:rPr>
              <a:t> </a:t>
            </a:r>
            <a:r>
              <a:rPr lang="en-US" altLang="zh-CN" sz="3000" dirty="0">
                <a:solidFill>
                  <a:srgbClr val="898989"/>
                </a:solidFill>
              </a:rPr>
              <a:t>(push/pull)</a:t>
            </a:r>
          </a:p>
          <a:p>
            <a:pPr>
              <a:lnSpc>
                <a:spcPct val="80000"/>
              </a:lnSpc>
            </a:pPr>
            <a:r>
              <a:rPr lang="en-US" altLang="zh-CN" sz="3000" dirty="0">
                <a:solidFill>
                  <a:srgbClr val="898989"/>
                </a:solidFill>
              </a:rPr>
              <a:t>Wenguang</a:t>
            </a:r>
            <a:r>
              <a:rPr lang="zh-CN" altLang="en-US" sz="3000" dirty="0">
                <a:solidFill>
                  <a:srgbClr val="898989"/>
                </a:solidFill>
              </a:rPr>
              <a:t> </a:t>
            </a:r>
            <a:r>
              <a:rPr lang="en-US" altLang="zh-CN" sz="3000" dirty="0">
                <a:solidFill>
                  <a:srgbClr val="898989"/>
                </a:solidFill>
              </a:rPr>
              <a:t>CHEN</a:t>
            </a:r>
          </a:p>
          <a:p>
            <a:pPr>
              <a:lnSpc>
                <a:spcPct val="80000"/>
              </a:lnSpc>
            </a:pPr>
            <a:r>
              <a:rPr lang="en-US" altLang="zh-CN" sz="3000" dirty="0">
                <a:solidFill>
                  <a:srgbClr val="898989"/>
                </a:solidFill>
              </a:rPr>
              <a:t>Tsinghua</a:t>
            </a:r>
            <a:r>
              <a:rPr lang="zh-CN" altLang="en-US" sz="3000" dirty="0">
                <a:solidFill>
                  <a:srgbClr val="898989"/>
                </a:solidFill>
              </a:rPr>
              <a:t> </a:t>
            </a:r>
            <a:r>
              <a:rPr lang="en-US" altLang="zh-CN" sz="3000" dirty="0">
                <a:solidFill>
                  <a:srgbClr val="898989"/>
                </a:solidFill>
              </a:rPr>
              <a:t>University</a:t>
            </a:r>
            <a:endParaRPr lang="zh-CN" altLang="en-US" sz="3000" dirty="0">
              <a:solidFill>
                <a:srgbClr val="898989"/>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ounded Rectangle 36"/>
          <p:cNvSpPr/>
          <p:nvPr/>
        </p:nvSpPr>
        <p:spPr>
          <a:xfrm>
            <a:off x="4441117" y="2624190"/>
            <a:ext cx="1663908" cy="2317142"/>
          </a:xfrm>
          <a:prstGeom prst="roundRect">
            <a:avLst/>
          </a:prstGeom>
          <a:solidFill>
            <a:srgbClr val="DCE6F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accent1">
                  <a:lumMod val="20000"/>
                  <a:lumOff val="80000"/>
                </a:schemeClr>
              </a:solidFill>
            </a:endParaRPr>
          </a:p>
        </p:txBody>
      </p:sp>
      <p:sp>
        <p:nvSpPr>
          <p:cNvPr id="2" name="标题 1"/>
          <p:cNvSpPr>
            <a:spLocks noGrp="1"/>
          </p:cNvSpPr>
          <p:nvPr>
            <p:ph type="title"/>
          </p:nvPr>
        </p:nvSpPr>
        <p:spPr/>
        <p:txBody>
          <a:bodyPr/>
          <a:lstStyle/>
          <a:p>
            <a:r>
              <a:rPr kumimoji="1" lang="en-US" altLang="zh-CN" dirty="0"/>
              <a:t>BFS(Bottom-up mode)</a:t>
            </a:r>
            <a:endParaRPr kumimoji="1" lang="zh-CN" altLang="en-US" dirty="0"/>
          </a:p>
        </p:txBody>
      </p:sp>
      <p:sp>
        <p:nvSpPr>
          <p:cNvPr id="4" name="幻灯片编号占位符 3"/>
          <p:cNvSpPr>
            <a:spLocks noGrp="1"/>
          </p:cNvSpPr>
          <p:nvPr>
            <p:ph type="sldNum" sz="quarter" idx="12"/>
          </p:nvPr>
        </p:nvSpPr>
        <p:spPr/>
        <p:txBody>
          <a:bodyPr/>
          <a:lstStyle/>
          <a:p>
            <a:fld id="{A536E472-7880-6D45-9A04-DD57657D4D82}" type="slidenum">
              <a:rPr kumimoji="1" lang="zh-CN" altLang="en-US" smtClean="0"/>
              <a:pPr/>
              <a:t>10</a:t>
            </a:fld>
            <a:endParaRPr kumimoji="1" lang="zh-CN" altLang="en-US"/>
          </a:p>
        </p:txBody>
      </p:sp>
      <p:sp>
        <p:nvSpPr>
          <p:cNvPr id="5" name="椭圆 4"/>
          <p:cNvSpPr/>
          <p:nvPr/>
        </p:nvSpPr>
        <p:spPr>
          <a:xfrm>
            <a:off x="2540834" y="3587334"/>
            <a:ext cx="393491" cy="393491"/>
          </a:xfrm>
          <a:prstGeom prst="ellipse">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350" dirty="0">
                <a:solidFill>
                  <a:schemeClr val="tx1"/>
                </a:solidFill>
              </a:rPr>
              <a:t>0</a:t>
            </a:r>
            <a:endParaRPr kumimoji="1" lang="zh-CN" altLang="en-US" sz="1350" dirty="0">
              <a:solidFill>
                <a:schemeClr val="tx1"/>
              </a:solidFill>
            </a:endParaRPr>
          </a:p>
        </p:txBody>
      </p:sp>
      <p:sp>
        <p:nvSpPr>
          <p:cNvPr id="6" name="椭圆 5"/>
          <p:cNvSpPr/>
          <p:nvPr/>
        </p:nvSpPr>
        <p:spPr>
          <a:xfrm>
            <a:off x="3569533" y="2736643"/>
            <a:ext cx="393491" cy="393491"/>
          </a:xfrm>
          <a:prstGeom prst="ellipse">
            <a:avLst/>
          </a:prstGeom>
          <a:solidFill>
            <a:schemeClr val="bg1">
              <a:lumMod val="7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350" dirty="0">
                <a:solidFill>
                  <a:schemeClr val="tx1"/>
                </a:solidFill>
              </a:rPr>
              <a:t>1</a:t>
            </a:r>
            <a:endParaRPr kumimoji="1" lang="zh-CN" altLang="en-US" sz="1350" dirty="0">
              <a:solidFill>
                <a:schemeClr val="tx1"/>
              </a:solidFill>
            </a:endParaRPr>
          </a:p>
        </p:txBody>
      </p:sp>
      <p:sp>
        <p:nvSpPr>
          <p:cNvPr id="7" name="椭圆 6"/>
          <p:cNvSpPr/>
          <p:nvPr/>
        </p:nvSpPr>
        <p:spPr>
          <a:xfrm>
            <a:off x="3569533" y="3303770"/>
            <a:ext cx="393491" cy="393491"/>
          </a:xfrm>
          <a:prstGeom prst="ellipse">
            <a:avLst/>
          </a:prstGeom>
          <a:solidFill>
            <a:schemeClr val="bg1">
              <a:lumMod val="7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350" dirty="0">
                <a:solidFill>
                  <a:schemeClr val="tx1"/>
                </a:solidFill>
              </a:rPr>
              <a:t>2</a:t>
            </a:r>
            <a:endParaRPr kumimoji="1" lang="zh-CN" altLang="en-US" sz="1350" dirty="0">
              <a:solidFill>
                <a:schemeClr val="tx1"/>
              </a:solidFill>
            </a:endParaRPr>
          </a:p>
        </p:txBody>
      </p:sp>
      <p:sp>
        <p:nvSpPr>
          <p:cNvPr id="8" name="椭圆 7"/>
          <p:cNvSpPr/>
          <p:nvPr/>
        </p:nvSpPr>
        <p:spPr>
          <a:xfrm>
            <a:off x="3569533" y="3870898"/>
            <a:ext cx="393491" cy="393491"/>
          </a:xfrm>
          <a:prstGeom prst="ellipse">
            <a:avLst/>
          </a:prstGeom>
          <a:solidFill>
            <a:schemeClr val="bg1">
              <a:lumMod val="7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350" dirty="0">
                <a:solidFill>
                  <a:schemeClr val="tx1"/>
                </a:solidFill>
              </a:rPr>
              <a:t>5</a:t>
            </a:r>
            <a:endParaRPr kumimoji="1" lang="zh-CN" altLang="en-US" sz="1350" dirty="0">
              <a:solidFill>
                <a:schemeClr val="tx1"/>
              </a:solidFill>
            </a:endParaRPr>
          </a:p>
        </p:txBody>
      </p:sp>
      <p:sp>
        <p:nvSpPr>
          <p:cNvPr id="9" name="椭圆 8"/>
          <p:cNvSpPr/>
          <p:nvPr/>
        </p:nvSpPr>
        <p:spPr>
          <a:xfrm>
            <a:off x="3569533" y="4438026"/>
            <a:ext cx="393491" cy="393491"/>
          </a:xfrm>
          <a:prstGeom prst="ellipse">
            <a:avLst/>
          </a:prstGeom>
          <a:solidFill>
            <a:schemeClr val="bg1">
              <a:lumMod val="7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350" dirty="0">
                <a:solidFill>
                  <a:schemeClr val="tx1"/>
                </a:solidFill>
              </a:rPr>
              <a:t>6</a:t>
            </a:r>
            <a:endParaRPr kumimoji="1" lang="zh-CN" altLang="en-US" sz="1350" dirty="0">
              <a:solidFill>
                <a:schemeClr val="tx1"/>
              </a:solidFill>
            </a:endParaRPr>
          </a:p>
        </p:txBody>
      </p:sp>
      <p:sp>
        <p:nvSpPr>
          <p:cNvPr id="10" name="椭圆 9"/>
          <p:cNvSpPr/>
          <p:nvPr/>
        </p:nvSpPr>
        <p:spPr>
          <a:xfrm>
            <a:off x="4598233" y="2736643"/>
            <a:ext cx="393491" cy="39349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350" dirty="0">
                <a:solidFill>
                  <a:schemeClr val="tx1"/>
                </a:solidFill>
              </a:rPr>
              <a:t>3</a:t>
            </a:r>
            <a:endParaRPr kumimoji="1" lang="zh-CN" altLang="en-US" sz="1350" dirty="0">
              <a:solidFill>
                <a:schemeClr val="tx1"/>
              </a:solidFill>
            </a:endParaRPr>
          </a:p>
        </p:txBody>
      </p:sp>
      <p:sp>
        <p:nvSpPr>
          <p:cNvPr id="11" name="椭圆 10"/>
          <p:cNvSpPr/>
          <p:nvPr/>
        </p:nvSpPr>
        <p:spPr>
          <a:xfrm>
            <a:off x="4598233" y="3303770"/>
            <a:ext cx="393491" cy="39349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350" dirty="0">
                <a:solidFill>
                  <a:schemeClr val="tx1"/>
                </a:solidFill>
              </a:rPr>
              <a:t>4</a:t>
            </a:r>
            <a:endParaRPr kumimoji="1" lang="zh-CN" altLang="en-US" sz="1350" dirty="0">
              <a:solidFill>
                <a:schemeClr val="tx1"/>
              </a:solidFill>
            </a:endParaRPr>
          </a:p>
        </p:txBody>
      </p:sp>
      <p:sp>
        <p:nvSpPr>
          <p:cNvPr id="12" name="椭圆 11"/>
          <p:cNvSpPr/>
          <p:nvPr/>
        </p:nvSpPr>
        <p:spPr>
          <a:xfrm>
            <a:off x="4598233" y="3870898"/>
            <a:ext cx="393491" cy="39349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350" dirty="0">
                <a:solidFill>
                  <a:schemeClr val="tx1"/>
                </a:solidFill>
              </a:rPr>
              <a:t>7</a:t>
            </a:r>
            <a:endParaRPr kumimoji="1" lang="zh-CN" altLang="en-US" sz="1350" dirty="0">
              <a:solidFill>
                <a:schemeClr val="tx1"/>
              </a:solidFill>
            </a:endParaRPr>
          </a:p>
        </p:txBody>
      </p:sp>
      <p:sp>
        <p:nvSpPr>
          <p:cNvPr id="13" name="椭圆 12"/>
          <p:cNvSpPr/>
          <p:nvPr/>
        </p:nvSpPr>
        <p:spPr>
          <a:xfrm>
            <a:off x="4598233" y="4438026"/>
            <a:ext cx="393491" cy="39349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350" dirty="0">
                <a:solidFill>
                  <a:schemeClr val="tx1"/>
                </a:solidFill>
              </a:rPr>
              <a:t>8</a:t>
            </a:r>
            <a:endParaRPr kumimoji="1" lang="zh-CN" altLang="en-US" sz="1350" dirty="0">
              <a:solidFill>
                <a:schemeClr val="tx1"/>
              </a:solidFill>
            </a:endParaRPr>
          </a:p>
        </p:txBody>
      </p:sp>
      <p:sp>
        <p:nvSpPr>
          <p:cNvPr id="14" name="椭圆 13"/>
          <p:cNvSpPr/>
          <p:nvPr/>
        </p:nvSpPr>
        <p:spPr>
          <a:xfrm>
            <a:off x="5626932" y="3587333"/>
            <a:ext cx="393491" cy="39349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350" dirty="0">
                <a:solidFill>
                  <a:schemeClr val="tx1"/>
                </a:solidFill>
              </a:rPr>
              <a:t>9</a:t>
            </a:r>
            <a:endParaRPr kumimoji="1" lang="zh-CN" altLang="en-US" sz="1350" dirty="0">
              <a:solidFill>
                <a:schemeClr val="tx1"/>
              </a:solidFill>
            </a:endParaRPr>
          </a:p>
        </p:txBody>
      </p:sp>
      <p:cxnSp>
        <p:nvCxnSpPr>
          <p:cNvPr id="15" name="直线箭头连接符 14"/>
          <p:cNvCxnSpPr>
            <a:stCxn id="15" idx="0"/>
            <a:endCxn id="16" idx="2"/>
          </p:cNvCxnSpPr>
          <p:nvPr/>
        </p:nvCxnSpPr>
        <p:spPr>
          <a:xfrm flipV="1">
            <a:off x="2737580" y="2933389"/>
            <a:ext cx="831953" cy="65394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线箭头连接符 15"/>
          <p:cNvCxnSpPr>
            <a:stCxn id="15" idx="7"/>
            <a:endCxn id="18" idx="2"/>
          </p:cNvCxnSpPr>
          <p:nvPr/>
        </p:nvCxnSpPr>
        <p:spPr>
          <a:xfrm flipV="1">
            <a:off x="2876699" y="3500516"/>
            <a:ext cx="692834" cy="14444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线箭头连接符 16"/>
          <p:cNvCxnSpPr>
            <a:stCxn id="15" idx="5"/>
            <a:endCxn id="19" idx="2"/>
          </p:cNvCxnSpPr>
          <p:nvPr/>
        </p:nvCxnSpPr>
        <p:spPr>
          <a:xfrm>
            <a:off x="2876699" y="3923199"/>
            <a:ext cx="692834" cy="14444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线箭头连接符 17"/>
          <p:cNvCxnSpPr>
            <a:stCxn id="15" idx="4"/>
            <a:endCxn id="20" idx="2"/>
          </p:cNvCxnSpPr>
          <p:nvPr/>
        </p:nvCxnSpPr>
        <p:spPr>
          <a:xfrm>
            <a:off x="2737580" y="3980825"/>
            <a:ext cx="831953" cy="65394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线箭头连接符 22"/>
          <p:cNvCxnSpPr>
            <a:stCxn id="26" idx="6"/>
            <a:endCxn id="29" idx="1"/>
          </p:cNvCxnSpPr>
          <p:nvPr/>
        </p:nvCxnSpPr>
        <p:spPr>
          <a:xfrm>
            <a:off x="4991723" y="3500515"/>
            <a:ext cx="692834" cy="14444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线箭头连接符 23"/>
          <p:cNvCxnSpPr>
            <a:stCxn id="27" idx="6"/>
            <a:endCxn id="29" idx="3"/>
          </p:cNvCxnSpPr>
          <p:nvPr/>
        </p:nvCxnSpPr>
        <p:spPr>
          <a:xfrm flipV="1">
            <a:off x="4991723" y="3923199"/>
            <a:ext cx="692834" cy="14444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线箭头连接符 18"/>
          <p:cNvCxnSpPr>
            <a:stCxn id="16" idx="6"/>
            <a:endCxn id="25" idx="2"/>
          </p:cNvCxnSpPr>
          <p:nvPr/>
        </p:nvCxnSpPr>
        <p:spPr>
          <a:xfrm>
            <a:off x="3963024" y="2933388"/>
            <a:ext cx="63520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线箭头连接符 19"/>
          <p:cNvCxnSpPr>
            <a:stCxn id="18" idx="6"/>
            <a:endCxn id="26" idx="2"/>
          </p:cNvCxnSpPr>
          <p:nvPr/>
        </p:nvCxnSpPr>
        <p:spPr>
          <a:xfrm>
            <a:off x="3963024" y="3500516"/>
            <a:ext cx="63520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线箭头连接符 20"/>
          <p:cNvCxnSpPr>
            <a:stCxn id="19" idx="6"/>
            <a:endCxn id="27" idx="2"/>
          </p:cNvCxnSpPr>
          <p:nvPr/>
        </p:nvCxnSpPr>
        <p:spPr>
          <a:xfrm>
            <a:off x="3963024" y="4067643"/>
            <a:ext cx="63520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线箭头连接符 21"/>
          <p:cNvCxnSpPr>
            <a:stCxn id="20" idx="6"/>
            <a:endCxn id="28" idx="2"/>
          </p:cNvCxnSpPr>
          <p:nvPr/>
        </p:nvCxnSpPr>
        <p:spPr>
          <a:xfrm>
            <a:off x="3963024" y="4634771"/>
            <a:ext cx="63520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线箭头连接符 24"/>
          <p:cNvCxnSpPr>
            <a:stCxn id="16" idx="5"/>
            <a:endCxn id="26" idx="1"/>
          </p:cNvCxnSpPr>
          <p:nvPr/>
        </p:nvCxnSpPr>
        <p:spPr>
          <a:xfrm>
            <a:off x="3905399" y="3072508"/>
            <a:ext cx="750459" cy="28888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线箭头连接符 25"/>
          <p:cNvCxnSpPr>
            <a:stCxn id="19" idx="7"/>
            <a:endCxn id="26" idx="3"/>
          </p:cNvCxnSpPr>
          <p:nvPr/>
        </p:nvCxnSpPr>
        <p:spPr>
          <a:xfrm flipV="1">
            <a:off x="3905399" y="3639636"/>
            <a:ext cx="750459" cy="28888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线箭头连接符 26"/>
          <p:cNvCxnSpPr>
            <a:stCxn id="19" idx="5"/>
            <a:endCxn id="28" idx="1"/>
          </p:cNvCxnSpPr>
          <p:nvPr/>
        </p:nvCxnSpPr>
        <p:spPr>
          <a:xfrm>
            <a:off x="3905399" y="4206763"/>
            <a:ext cx="750459" cy="28888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线箭头连接符 27"/>
          <p:cNvCxnSpPr>
            <a:stCxn id="18" idx="7"/>
            <a:endCxn id="25" idx="3"/>
          </p:cNvCxnSpPr>
          <p:nvPr/>
        </p:nvCxnSpPr>
        <p:spPr>
          <a:xfrm flipV="1">
            <a:off x="3905399" y="3072508"/>
            <a:ext cx="750459" cy="28888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线箭头连接符 28"/>
          <p:cNvCxnSpPr>
            <a:stCxn id="18" idx="5"/>
            <a:endCxn id="27" idx="1"/>
          </p:cNvCxnSpPr>
          <p:nvPr/>
        </p:nvCxnSpPr>
        <p:spPr>
          <a:xfrm>
            <a:off x="3905399" y="3639636"/>
            <a:ext cx="750459" cy="28888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线箭头连接符 29"/>
          <p:cNvCxnSpPr>
            <a:stCxn id="20" idx="7"/>
            <a:endCxn id="27" idx="3"/>
          </p:cNvCxnSpPr>
          <p:nvPr/>
        </p:nvCxnSpPr>
        <p:spPr>
          <a:xfrm flipV="1">
            <a:off x="3905399" y="4206763"/>
            <a:ext cx="750459" cy="28888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文本框 30"/>
          <p:cNvSpPr txBox="1"/>
          <p:nvPr/>
        </p:nvSpPr>
        <p:spPr>
          <a:xfrm>
            <a:off x="3569533" y="5024485"/>
            <a:ext cx="1315425" cy="369332"/>
          </a:xfrm>
          <a:prstGeom prst="rect">
            <a:avLst/>
          </a:prstGeom>
          <a:noFill/>
        </p:spPr>
        <p:txBody>
          <a:bodyPr wrap="none" rtlCol="0">
            <a:spAutoFit/>
          </a:bodyPr>
          <a:lstStyle/>
          <a:p>
            <a:r>
              <a:rPr kumimoji="1" lang="en-US" altLang="zh-CN" dirty="0"/>
              <a:t>2</a:t>
            </a:r>
            <a:r>
              <a:rPr kumimoji="1" lang="en-US" altLang="zh-CN" baseline="30000" dirty="0"/>
              <a:t>nd</a:t>
            </a:r>
            <a:r>
              <a:rPr kumimoji="1" lang="en-US" altLang="zh-CN" dirty="0"/>
              <a:t> iteration</a:t>
            </a:r>
            <a:endParaRPr kumimoji="1" lang="zh-CN" altLang="en-US" dirty="0"/>
          </a:p>
        </p:txBody>
      </p:sp>
      <p:sp>
        <p:nvSpPr>
          <p:cNvPr id="34" name="Rounded Rectangular Callout 33"/>
          <p:cNvSpPr/>
          <p:nvPr/>
        </p:nvSpPr>
        <p:spPr>
          <a:xfrm>
            <a:off x="2540834" y="2129999"/>
            <a:ext cx="1806855" cy="494191"/>
          </a:xfrm>
          <a:prstGeom prst="wedgeRoundRectCallout">
            <a:avLst>
              <a:gd name="adj1" fmla="val 54107"/>
              <a:gd name="adj2" fmla="val 96373"/>
              <a:gd name="adj3" fmla="val 1666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i="1" dirty="0">
                <a:solidFill>
                  <a:schemeClr val="tx1"/>
                </a:solidFill>
              </a:rPr>
              <a:t>Active edge set</a:t>
            </a:r>
          </a:p>
        </p:txBody>
      </p:sp>
      <p:sp>
        <p:nvSpPr>
          <p:cNvPr id="35" name="Rounded Rectangle 34"/>
          <p:cNvSpPr/>
          <p:nvPr/>
        </p:nvSpPr>
        <p:spPr>
          <a:xfrm>
            <a:off x="4598232" y="1349440"/>
            <a:ext cx="4041583" cy="1190682"/>
          </a:xfrm>
          <a:prstGeom prst="roundRect">
            <a:avLst/>
          </a:prstGeom>
          <a:solidFill>
            <a:schemeClr val="bg2">
              <a:lumMod val="9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i="1" dirty="0">
                <a:solidFill>
                  <a:srgbClr val="000000"/>
                </a:solidFill>
                <a:latin typeface="Times New Roman"/>
                <a:cs typeface="Times New Roman"/>
              </a:rPr>
              <a:t>|Active edge set| / |E| &gt; threshold</a:t>
            </a:r>
          </a:p>
          <a:p>
            <a:pPr algn="ctr">
              <a:buFont typeface="Symbol" pitchFamily="-108" charset="2"/>
              <a:buChar char=""/>
            </a:pPr>
            <a:r>
              <a:rPr lang="en-US" i="1" dirty="0">
                <a:solidFill>
                  <a:srgbClr val="000000"/>
                </a:solidFill>
                <a:cs typeface="Times New Roman"/>
              </a:rPr>
              <a:t> </a:t>
            </a:r>
            <a:r>
              <a:rPr lang="en-US" b="1" i="1" dirty="0">
                <a:solidFill>
                  <a:srgbClr val="000000"/>
                </a:solidFill>
                <a:cs typeface="Times New Roman"/>
              </a:rPr>
              <a:t>Dense</a:t>
            </a:r>
            <a:r>
              <a:rPr lang="en-US" i="1" dirty="0">
                <a:solidFill>
                  <a:srgbClr val="000000"/>
                </a:solidFill>
                <a:cs typeface="Times New Roman"/>
              </a:rPr>
              <a:t> mode</a:t>
            </a:r>
          </a:p>
          <a:p>
            <a:pPr algn="ctr">
              <a:buFont typeface="Symbol" pitchFamily="-108" charset="2"/>
              <a:buChar char=""/>
            </a:pPr>
            <a:r>
              <a:rPr lang="en-US" dirty="0">
                <a:solidFill>
                  <a:srgbClr val="000000"/>
                </a:solidFill>
                <a:cs typeface="Times New Roman"/>
              </a:rPr>
              <a:t> </a:t>
            </a:r>
            <a:r>
              <a:rPr lang="en-US" b="1" i="1" dirty="0">
                <a:solidFill>
                  <a:srgbClr val="000000"/>
                </a:solidFill>
                <a:cs typeface="Times New Roman"/>
              </a:rPr>
              <a:t>Pull</a:t>
            </a:r>
            <a:r>
              <a:rPr lang="en-US" i="1" dirty="0">
                <a:solidFill>
                  <a:srgbClr val="000000"/>
                </a:solidFill>
                <a:cs typeface="Times New Roman"/>
              </a:rPr>
              <a:t> </a:t>
            </a:r>
            <a:r>
              <a:rPr lang="en-US" dirty="0">
                <a:solidFill>
                  <a:srgbClr val="000000"/>
                </a:solidFill>
                <a:cs typeface="Times New Roman"/>
              </a:rPr>
              <a:t>operations</a:t>
            </a:r>
          </a:p>
        </p:txBody>
      </p:sp>
      <p:sp>
        <p:nvSpPr>
          <p:cNvPr id="36" name="Rounded Rectangular Callout 35"/>
          <p:cNvSpPr/>
          <p:nvPr/>
        </p:nvSpPr>
        <p:spPr>
          <a:xfrm>
            <a:off x="5469817" y="4634771"/>
            <a:ext cx="3038080" cy="848983"/>
          </a:xfrm>
          <a:prstGeom prst="wedgeRoundRectCallout">
            <a:avLst>
              <a:gd name="adj1" fmla="val -62666"/>
              <a:gd name="adj2" fmla="val -74549"/>
              <a:gd name="adj3" fmla="val 16667"/>
            </a:avLst>
          </a:prstGeom>
          <a:solidFill>
            <a:schemeClr val="bg2">
              <a:lumMod val="9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Vertices pulling along in-edges</a:t>
            </a:r>
          </a:p>
          <a:p>
            <a:pPr algn="ctr"/>
            <a:r>
              <a:rPr lang="en-US" sz="1600" b="1" dirty="0">
                <a:solidFill>
                  <a:schemeClr val="tx1"/>
                </a:solidFill>
              </a:rPr>
              <a:t>Contention-free updating</a:t>
            </a:r>
          </a:p>
        </p:txBody>
      </p:sp>
      <p:sp>
        <p:nvSpPr>
          <p:cNvPr id="38" name="Rounded Rectangular Callout 35"/>
          <p:cNvSpPr/>
          <p:nvPr/>
        </p:nvSpPr>
        <p:spPr>
          <a:xfrm>
            <a:off x="6262141" y="2771999"/>
            <a:ext cx="2076655" cy="753499"/>
          </a:xfrm>
          <a:prstGeom prst="wedgeRoundRectCallout">
            <a:avLst>
              <a:gd name="adj1" fmla="val -61660"/>
              <a:gd name="adj2" fmla="val 90599"/>
              <a:gd name="adj3" fmla="val 16667"/>
            </a:avLst>
          </a:prstGeom>
          <a:solidFill>
            <a:schemeClr val="bg2">
              <a:lumMod val="9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Limited</a:t>
            </a:r>
          </a:p>
          <a:p>
            <a:pPr algn="ctr"/>
            <a:r>
              <a:rPr lang="en-US" sz="1600" dirty="0">
                <a:solidFill>
                  <a:schemeClr val="tx1"/>
                </a:solidFill>
              </a:rPr>
              <a:t>selective scheduling</a:t>
            </a:r>
            <a:endParaRPr lang="en-US" altLang="zh-CN" sz="1600" dirty="0">
              <a:solidFill>
                <a:srgbClr val="000000"/>
              </a:solidFill>
              <a:cs typeface="Times New Roman"/>
            </a:endParaRPr>
          </a:p>
        </p:txBody>
      </p:sp>
    </p:spTree>
    <p:extLst>
      <p:ext uri="{BB962C8B-B14F-4D97-AF65-F5344CB8AC3E}">
        <p14:creationId xmlns:p14="http://schemas.microsoft.com/office/powerpoint/2010/main" val="410120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mph" presetSubtype="2" fill="hold" nodeType="clickEffect">
                                  <p:stCondLst>
                                    <p:cond delay="0"/>
                                  </p:stCondLst>
                                  <p:childTnLst>
                                    <p:animClr clrSpc="rgb" dir="cw">
                                      <p:cBhvr>
                                        <p:cTn id="10" dur="500" fill="hold"/>
                                        <p:tgtEl>
                                          <p:spTgt spid="9"/>
                                        </p:tgtEl>
                                        <p:attrNameLst>
                                          <p:attrName>fillcolor</p:attrName>
                                        </p:attrNameLst>
                                      </p:cBhvr>
                                      <p:to>
                                        <a:schemeClr val="accent1"/>
                                      </p:to>
                                    </p:animClr>
                                    <p:set>
                                      <p:cBhvr>
                                        <p:cTn id="11" dur="500" fill="hold"/>
                                        <p:tgtEl>
                                          <p:spTgt spid="9"/>
                                        </p:tgtEl>
                                        <p:attrNameLst>
                                          <p:attrName>fill.type</p:attrName>
                                        </p:attrNameLst>
                                      </p:cBhvr>
                                      <p:to>
                                        <p:strVal val="solid"/>
                                      </p:to>
                                    </p:set>
                                    <p:set>
                                      <p:cBhvr>
                                        <p:cTn id="12" dur="500" fill="hold"/>
                                        <p:tgtEl>
                                          <p:spTgt spid="9"/>
                                        </p:tgtEl>
                                        <p:attrNameLst>
                                          <p:attrName>fill.on</p:attrName>
                                        </p:attrNameLst>
                                      </p:cBhvr>
                                      <p:to>
                                        <p:strVal val="true"/>
                                      </p:to>
                                    </p:set>
                                  </p:childTnLst>
                                </p:cTn>
                              </p:par>
                              <p:par>
                                <p:cTn id="13" presetID="1" presetClass="emph" presetSubtype="2" fill="hold" nodeType="withEffect">
                                  <p:stCondLst>
                                    <p:cond delay="0"/>
                                  </p:stCondLst>
                                  <p:childTnLst>
                                    <p:animClr clrSpc="rgb" dir="cw">
                                      <p:cBhvr>
                                        <p:cTn id="14" dur="500" fill="hold"/>
                                        <p:tgtEl>
                                          <p:spTgt spid="6"/>
                                        </p:tgtEl>
                                        <p:attrNameLst>
                                          <p:attrName>fillcolor</p:attrName>
                                        </p:attrNameLst>
                                      </p:cBhvr>
                                      <p:to>
                                        <a:schemeClr val="accent1"/>
                                      </p:to>
                                    </p:animClr>
                                    <p:set>
                                      <p:cBhvr>
                                        <p:cTn id="15" dur="500" fill="hold"/>
                                        <p:tgtEl>
                                          <p:spTgt spid="6"/>
                                        </p:tgtEl>
                                        <p:attrNameLst>
                                          <p:attrName>fill.type</p:attrName>
                                        </p:attrNameLst>
                                      </p:cBhvr>
                                      <p:to>
                                        <p:strVal val="solid"/>
                                      </p:to>
                                    </p:set>
                                    <p:set>
                                      <p:cBhvr>
                                        <p:cTn id="16" dur="500" fill="hold"/>
                                        <p:tgtEl>
                                          <p:spTgt spid="6"/>
                                        </p:tgtEl>
                                        <p:attrNameLst>
                                          <p:attrName>fill.on</p:attrName>
                                        </p:attrNameLst>
                                      </p:cBhvr>
                                      <p:to>
                                        <p:strVal val="true"/>
                                      </p:to>
                                    </p:set>
                                  </p:childTnLst>
                                </p:cTn>
                              </p:par>
                              <p:par>
                                <p:cTn id="17" presetID="1" presetClass="emph" presetSubtype="2" fill="hold" nodeType="withEffect">
                                  <p:stCondLst>
                                    <p:cond delay="0"/>
                                  </p:stCondLst>
                                  <p:childTnLst>
                                    <p:animClr clrSpc="rgb" dir="cw">
                                      <p:cBhvr>
                                        <p:cTn id="18" dur="500" fill="hold"/>
                                        <p:tgtEl>
                                          <p:spTgt spid="8"/>
                                        </p:tgtEl>
                                        <p:attrNameLst>
                                          <p:attrName>fillcolor</p:attrName>
                                        </p:attrNameLst>
                                      </p:cBhvr>
                                      <p:to>
                                        <a:schemeClr val="accent1"/>
                                      </p:to>
                                    </p:animClr>
                                    <p:set>
                                      <p:cBhvr>
                                        <p:cTn id="19" dur="500" fill="hold"/>
                                        <p:tgtEl>
                                          <p:spTgt spid="8"/>
                                        </p:tgtEl>
                                        <p:attrNameLst>
                                          <p:attrName>fill.type</p:attrName>
                                        </p:attrNameLst>
                                      </p:cBhvr>
                                      <p:to>
                                        <p:strVal val="solid"/>
                                      </p:to>
                                    </p:set>
                                    <p:set>
                                      <p:cBhvr>
                                        <p:cTn id="20" dur="500" fill="hold"/>
                                        <p:tgtEl>
                                          <p:spTgt spid="8"/>
                                        </p:tgtEl>
                                        <p:attrNameLst>
                                          <p:attrName>fill.on</p:attrName>
                                        </p:attrNameLst>
                                      </p:cBhvr>
                                      <p:to>
                                        <p:strVal val="true"/>
                                      </p:to>
                                    </p:set>
                                  </p:childTnLst>
                                </p:cTn>
                              </p:par>
                              <p:par>
                                <p:cTn id="21" presetID="1" presetClass="emph" presetSubtype="2" fill="hold" nodeType="withEffect">
                                  <p:stCondLst>
                                    <p:cond delay="0"/>
                                  </p:stCondLst>
                                  <p:childTnLst>
                                    <p:animClr clrSpc="rgb" dir="cw">
                                      <p:cBhvr>
                                        <p:cTn id="22" dur="500" fill="hold"/>
                                        <p:tgtEl>
                                          <p:spTgt spid="7"/>
                                        </p:tgtEl>
                                        <p:attrNameLst>
                                          <p:attrName>fillcolor</p:attrName>
                                        </p:attrNameLst>
                                      </p:cBhvr>
                                      <p:to>
                                        <a:schemeClr val="accent1"/>
                                      </p:to>
                                    </p:animClr>
                                    <p:set>
                                      <p:cBhvr>
                                        <p:cTn id="23" dur="500" fill="hold"/>
                                        <p:tgtEl>
                                          <p:spTgt spid="7"/>
                                        </p:tgtEl>
                                        <p:attrNameLst>
                                          <p:attrName>fill.type</p:attrName>
                                        </p:attrNameLst>
                                      </p:cBhvr>
                                      <p:to>
                                        <p:strVal val="solid"/>
                                      </p:to>
                                    </p:set>
                                    <p:set>
                                      <p:cBhvr>
                                        <p:cTn id="24" dur="500" fill="hold"/>
                                        <p:tgtEl>
                                          <p:spTgt spid="7"/>
                                        </p:tgtEl>
                                        <p:attrNameLst>
                                          <p:attrName>fill.on</p:attrName>
                                        </p:attrNameLst>
                                      </p:cBhvr>
                                      <p:to>
                                        <p:strVal val="true"/>
                                      </p:to>
                                    </p:set>
                                  </p:childTnLst>
                                </p:cTn>
                              </p:par>
                            </p:childTnLst>
                          </p:cTn>
                        </p:par>
                      </p:childTnLst>
                    </p:cTn>
                  </p:par>
                  <p:par>
                    <p:cTn id="25" fill="hold">
                      <p:stCondLst>
                        <p:cond delay="indefinite"/>
                      </p:stCondLst>
                      <p:childTnLst>
                        <p:par>
                          <p:cTn id="26" fill="hold">
                            <p:stCondLst>
                              <p:cond delay="0"/>
                            </p:stCondLst>
                            <p:childTnLst>
                              <p:par>
                                <p:cTn id="27" presetID="7" presetClass="emph" presetSubtype="2" fill="hold" nodeType="clickEffect">
                                  <p:stCondLst>
                                    <p:cond delay="0"/>
                                  </p:stCondLst>
                                  <p:childTnLst>
                                    <p:animClr clrSpc="rgb" dir="cw">
                                      <p:cBhvr>
                                        <p:cTn id="28" dur="500" fill="hold"/>
                                        <p:tgtEl>
                                          <p:spTgt spid="28"/>
                                        </p:tgtEl>
                                        <p:attrNameLst>
                                          <p:attrName>stroke.color</p:attrName>
                                        </p:attrNameLst>
                                      </p:cBhvr>
                                      <p:to>
                                        <a:schemeClr val="accent1"/>
                                      </p:to>
                                    </p:animClr>
                                    <p:set>
                                      <p:cBhvr>
                                        <p:cTn id="29" dur="500" fill="hold"/>
                                        <p:tgtEl>
                                          <p:spTgt spid="28"/>
                                        </p:tgtEl>
                                        <p:attrNameLst>
                                          <p:attrName>stroke.on</p:attrName>
                                        </p:attrNameLst>
                                      </p:cBhvr>
                                      <p:to>
                                        <p:strVal val="true"/>
                                      </p:to>
                                    </p:set>
                                  </p:childTnLst>
                                </p:cTn>
                              </p:par>
                              <p:par>
                                <p:cTn id="30" presetID="7" presetClass="emph" presetSubtype="2" fill="hold" nodeType="withEffect">
                                  <p:stCondLst>
                                    <p:cond delay="0"/>
                                  </p:stCondLst>
                                  <p:childTnLst>
                                    <p:animClr clrSpc="rgb" dir="cw">
                                      <p:cBhvr>
                                        <p:cTn id="31" dur="500" fill="hold"/>
                                        <p:tgtEl>
                                          <p:spTgt spid="20"/>
                                        </p:tgtEl>
                                        <p:attrNameLst>
                                          <p:attrName>stroke.color</p:attrName>
                                        </p:attrNameLst>
                                      </p:cBhvr>
                                      <p:to>
                                        <a:schemeClr val="accent1"/>
                                      </p:to>
                                    </p:animClr>
                                    <p:set>
                                      <p:cBhvr>
                                        <p:cTn id="32" dur="500" fill="hold"/>
                                        <p:tgtEl>
                                          <p:spTgt spid="20"/>
                                        </p:tgtEl>
                                        <p:attrNameLst>
                                          <p:attrName>stroke.on</p:attrName>
                                        </p:attrNameLst>
                                      </p:cBhvr>
                                      <p:to>
                                        <p:strVal val="true"/>
                                      </p:to>
                                    </p:set>
                                  </p:childTnLst>
                                </p:cTn>
                              </p:par>
                              <p:par>
                                <p:cTn id="33" presetID="7" presetClass="emph" presetSubtype="2" fill="hold" nodeType="withEffect">
                                  <p:stCondLst>
                                    <p:cond delay="0"/>
                                  </p:stCondLst>
                                  <p:childTnLst>
                                    <p:animClr clrSpc="rgb" dir="cw">
                                      <p:cBhvr>
                                        <p:cTn id="34" dur="500" fill="hold"/>
                                        <p:tgtEl>
                                          <p:spTgt spid="19"/>
                                        </p:tgtEl>
                                        <p:attrNameLst>
                                          <p:attrName>stroke.color</p:attrName>
                                        </p:attrNameLst>
                                      </p:cBhvr>
                                      <p:to>
                                        <a:schemeClr val="accent1"/>
                                      </p:to>
                                    </p:animClr>
                                    <p:set>
                                      <p:cBhvr>
                                        <p:cTn id="35" dur="500" fill="hold"/>
                                        <p:tgtEl>
                                          <p:spTgt spid="19"/>
                                        </p:tgtEl>
                                        <p:attrNameLst>
                                          <p:attrName>stroke.on</p:attrName>
                                        </p:attrNameLst>
                                      </p:cBhvr>
                                      <p:to>
                                        <p:strVal val="true"/>
                                      </p:to>
                                    </p:set>
                                  </p:childTnLst>
                                </p:cTn>
                              </p:par>
                              <p:par>
                                <p:cTn id="36" presetID="7" presetClass="emph" presetSubtype="2" fill="hold" nodeType="withEffect">
                                  <p:stCondLst>
                                    <p:cond delay="0"/>
                                  </p:stCondLst>
                                  <p:childTnLst>
                                    <p:animClr clrSpc="rgb" dir="cw">
                                      <p:cBhvr>
                                        <p:cTn id="37" dur="500" fill="hold"/>
                                        <p:tgtEl>
                                          <p:spTgt spid="26"/>
                                        </p:tgtEl>
                                        <p:attrNameLst>
                                          <p:attrName>stroke.color</p:attrName>
                                        </p:attrNameLst>
                                      </p:cBhvr>
                                      <p:to>
                                        <a:schemeClr val="accent1"/>
                                      </p:to>
                                    </p:animClr>
                                    <p:set>
                                      <p:cBhvr>
                                        <p:cTn id="38" dur="500" fill="hold"/>
                                        <p:tgtEl>
                                          <p:spTgt spid="26"/>
                                        </p:tgtEl>
                                        <p:attrNameLst>
                                          <p:attrName>stroke.on</p:attrName>
                                        </p:attrNameLst>
                                      </p:cBhvr>
                                      <p:to>
                                        <p:strVal val="true"/>
                                      </p:to>
                                    </p:set>
                                  </p:childTnLst>
                                </p:cTn>
                              </p:par>
                              <p:par>
                                <p:cTn id="39" presetID="7" presetClass="emph" presetSubtype="2" fill="hold" nodeType="withEffect">
                                  <p:stCondLst>
                                    <p:cond delay="0"/>
                                  </p:stCondLst>
                                  <p:childTnLst>
                                    <p:animClr clrSpc="rgb" dir="cw">
                                      <p:cBhvr>
                                        <p:cTn id="40" dur="500" fill="hold"/>
                                        <p:tgtEl>
                                          <p:spTgt spid="21"/>
                                        </p:tgtEl>
                                        <p:attrNameLst>
                                          <p:attrName>stroke.color</p:attrName>
                                        </p:attrNameLst>
                                      </p:cBhvr>
                                      <p:to>
                                        <a:schemeClr val="accent1"/>
                                      </p:to>
                                    </p:animClr>
                                    <p:set>
                                      <p:cBhvr>
                                        <p:cTn id="41" dur="500" fill="hold"/>
                                        <p:tgtEl>
                                          <p:spTgt spid="21"/>
                                        </p:tgtEl>
                                        <p:attrNameLst>
                                          <p:attrName>stroke.on</p:attrName>
                                        </p:attrNameLst>
                                      </p:cBhvr>
                                      <p:to>
                                        <p:strVal val="true"/>
                                      </p:to>
                                    </p:set>
                                  </p:childTnLst>
                                </p:cTn>
                              </p:par>
                              <p:par>
                                <p:cTn id="42" presetID="7" presetClass="emph" presetSubtype="2" fill="hold" nodeType="withEffect">
                                  <p:stCondLst>
                                    <p:cond delay="0"/>
                                  </p:stCondLst>
                                  <p:childTnLst>
                                    <p:animClr clrSpc="rgb" dir="cw">
                                      <p:cBhvr>
                                        <p:cTn id="43" dur="500" fill="hold"/>
                                        <p:tgtEl>
                                          <p:spTgt spid="30"/>
                                        </p:tgtEl>
                                        <p:attrNameLst>
                                          <p:attrName>stroke.color</p:attrName>
                                        </p:attrNameLst>
                                      </p:cBhvr>
                                      <p:to>
                                        <a:schemeClr val="accent1"/>
                                      </p:to>
                                    </p:animClr>
                                    <p:set>
                                      <p:cBhvr>
                                        <p:cTn id="44" dur="500" fill="hold"/>
                                        <p:tgtEl>
                                          <p:spTgt spid="30"/>
                                        </p:tgtEl>
                                        <p:attrNameLst>
                                          <p:attrName>stroke.on</p:attrName>
                                        </p:attrNameLst>
                                      </p:cBhvr>
                                      <p:to>
                                        <p:strVal val="true"/>
                                      </p:to>
                                    </p:set>
                                  </p:childTnLst>
                                </p:cTn>
                              </p:par>
                              <p:par>
                                <p:cTn id="45" presetID="7" presetClass="emph" presetSubtype="2" fill="hold" nodeType="withEffect">
                                  <p:stCondLst>
                                    <p:cond delay="0"/>
                                  </p:stCondLst>
                                  <p:childTnLst>
                                    <p:animClr clrSpc="rgb" dir="cw">
                                      <p:cBhvr>
                                        <p:cTn id="46" dur="500" fill="hold"/>
                                        <p:tgtEl>
                                          <p:spTgt spid="22"/>
                                        </p:tgtEl>
                                        <p:attrNameLst>
                                          <p:attrName>stroke.color</p:attrName>
                                        </p:attrNameLst>
                                      </p:cBhvr>
                                      <p:to>
                                        <a:schemeClr val="accent1"/>
                                      </p:to>
                                    </p:animClr>
                                    <p:set>
                                      <p:cBhvr>
                                        <p:cTn id="47" dur="500" fill="hold"/>
                                        <p:tgtEl>
                                          <p:spTgt spid="22"/>
                                        </p:tgtEl>
                                        <p:attrNameLst>
                                          <p:attrName>stroke.on</p:attrName>
                                        </p:attrNameLst>
                                      </p:cBhvr>
                                      <p:to>
                                        <p:strVal val="true"/>
                                      </p:to>
                                    </p:set>
                                  </p:childTnLst>
                                </p:cTn>
                              </p:par>
                              <p:par>
                                <p:cTn id="48" presetID="7" presetClass="emph" presetSubtype="2" fill="hold" nodeType="withEffect">
                                  <p:stCondLst>
                                    <p:cond delay="0"/>
                                  </p:stCondLst>
                                  <p:childTnLst>
                                    <p:animClr clrSpc="rgb" dir="cw">
                                      <p:cBhvr>
                                        <p:cTn id="49" dur="500" fill="hold"/>
                                        <p:tgtEl>
                                          <p:spTgt spid="27"/>
                                        </p:tgtEl>
                                        <p:attrNameLst>
                                          <p:attrName>stroke.color</p:attrName>
                                        </p:attrNameLst>
                                      </p:cBhvr>
                                      <p:to>
                                        <a:schemeClr val="accent1"/>
                                      </p:to>
                                    </p:animClr>
                                    <p:set>
                                      <p:cBhvr>
                                        <p:cTn id="50" dur="500" fill="hold"/>
                                        <p:tgtEl>
                                          <p:spTgt spid="27"/>
                                        </p:tgtEl>
                                        <p:attrNameLst>
                                          <p:attrName>stroke.on</p:attrName>
                                        </p:attrNameLst>
                                      </p:cBhvr>
                                      <p:to>
                                        <p:strVal val="true"/>
                                      </p:to>
                                    </p:set>
                                  </p:childTnLst>
                                </p:cTn>
                              </p:par>
                              <p:par>
                                <p:cTn id="51" presetID="7" presetClass="emph" presetSubtype="2" fill="hold" nodeType="withEffect">
                                  <p:stCondLst>
                                    <p:cond delay="0"/>
                                  </p:stCondLst>
                                  <p:childTnLst>
                                    <p:animClr clrSpc="rgb" dir="cw">
                                      <p:cBhvr>
                                        <p:cTn id="52" dur="500" fill="hold"/>
                                        <p:tgtEl>
                                          <p:spTgt spid="29"/>
                                        </p:tgtEl>
                                        <p:attrNameLst>
                                          <p:attrName>stroke.color</p:attrName>
                                        </p:attrNameLst>
                                      </p:cBhvr>
                                      <p:to>
                                        <a:schemeClr val="accent1"/>
                                      </p:to>
                                    </p:animClr>
                                    <p:set>
                                      <p:cBhvr>
                                        <p:cTn id="53" dur="500" fill="hold"/>
                                        <p:tgtEl>
                                          <p:spTgt spid="29"/>
                                        </p:tgtEl>
                                        <p:attrNameLst>
                                          <p:attrName>stroke.on</p:attrName>
                                        </p:attrNameLst>
                                      </p:cBhvr>
                                      <p:to>
                                        <p:strVal val="true"/>
                                      </p:to>
                                    </p:set>
                                  </p:childTnLst>
                                </p:cTn>
                              </p:par>
                              <p:par>
                                <p:cTn id="54" presetID="7" presetClass="emph" presetSubtype="2" fill="hold" nodeType="withEffect">
                                  <p:stCondLst>
                                    <p:cond delay="0"/>
                                  </p:stCondLst>
                                  <p:childTnLst>
                                    <p:animClr clrSpc="rgb" dir="cw">
                                      <p:cBhvr>
                                        <p:cTn id="55" dur="500" fill="hold"/>
                                        <p:tgtEl>
                                          <p:spTgt spid="25"/>
                                        </p:tgtEl>
                                        <p:attrNameLst>
                                          <p:attrName>stroke.color</p:attrName>
                                        </p:attrNameLst>
                                      </p:cBhvr>
                                      <p:to>
                                        <a:schemeClr val="accent1"/>
                                      </p:to>
                                    </p:animClr>
                                    <p:set>
                                      <p:cBhvr>
                                        <p:cTn id="56" dur="500" fill="hold"/>
                                        <p:tgtEl>
                                          <p:spTgt spid="25"/>
                                        </p:tgtEl>
                                        <p:attrNameLst>
                                          <p:attrName>stroke.on</p:attrName>
                                        </p:attrNameLst>
                                      </p:cBhvr>
                                      <p:to>
                                        <p:strVal val="tru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34"/>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35"/>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37"/>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36"/>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1" grpId="0"/>
      <p:bldP spid="34" grpId="0" animBg="1"/>
      <p:bldP spid="35" grpId="0" animBg="1"/>
      <p:bldP spid="36" grpId="0" animBg="1"/>
      <p:bldP spid="3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标题 1"/>
          <p:cNvSpPr>
            <a:spLocks noGrp="1"/>
          </p:cNvSpPr>
          <p:nvPr>
            <p:ph type="title"/>
          </p:nvPr>
        </p:nvSpPr>
        <p:spPr/>
        <p:txBody>
          <a:bodyPr/>
          <a:lstStyle/>
          <a:p>
            <a:pPr eaLnBrk="1" hangingPunct="1"/>
            <a:r>
              <a:rPr kumimoji="0" lang="en-US" altLang="zh-CN"/>
              <a:t>Motivation for a hybrid algorithm</a:t>
            </a:r>
            <a:endParaRPr kumimoji="0" lang="zh-CN" altLang="en-US"/>
          </a:p>
        </p:txBody>
      </p:sp>
      <p:pic>
        <p:nvPicPr>
          <p:cNvPr id="450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1124744"/>
            <a:ext cx="7896225" cy="392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矩形 2">
            <a:extLst>
              <a:ext uri="{FF2B5EF4-FFF2-40B4-BE49-F238E27FC236}">
                <a16:creationId xmlns:a16="http://schemas.microsoft.com/office/drawing/2014/main" id="{6C2329FE-EBD5-554A-A514-67A14171CE7C}"/>
              </a:ext>
            </a:extLst>
          </p:cNvPr>
          <p:cNvSpPr/>
          <p:nvPr/>
        </p:nvSpPr>
        <p:spPr>
          <a:xfrm>
            <a:off x="464355" y="6237312"/>
            <a:ext cx="7776864" cy="523220"/>
          </a:xfrm>
          <a:prstGeom prst="rect">
            <a:avLst/>
          </a:prstGeom>
        </p:spPr>
        <p:txBody>
          <a:bodyPr wrap="square">
            <a:spAutoFit/>
          </a:bodyPr>
          <a:lstStyle/>
          <a:p>
            <a:r>
              <a:rPr lang="en" altLang="zh-CN" sz="1400" dirty="0">
                <a:solidFill>
                  <a:srgbClr val="222222"/>
                </a:solidFill>
                <a:latin typeface="Arial" panose="020B0604020202020204" pitchFamily="34" charset="0"/>
              </a:rPr>
              <a:t>Beamer, S., </a:t>
            </a:r>
            <a:r>
              <a:rPr lang="en" altLang="zh-CN" sz="1400" dirty="0" err="1">
                <a:solidFill>
                  <a:srgbClr val="222222"/>
                </a:solidFill>
                <a:latin typeface="Arial" panose="020B0604020202020204" pitchFamily="34" charset="0"/>
              </a:rPr>
              <a:t>Asanović</a:t>
            </a:r>
            <a:r>
              <a:rPr lang="en" altLang="zh-CN" sz="1400" dirty="0">
                <a:solidFill>
                  <a:srgbClr val="222222"/>
                </a:solidFill>
                <a:latin typeface="Arial" panose="020B0604020202020204" pitchFamily="34" charset="0"/>
              </a:rPr>
              <a:t>, K., &amp; Patterson, D. (2013). Direction-optimizing breadth-first search. </a:t>
            </a:r>
            <a:r>
              <a:rPr lang="en" altLang="zh-CN" sz="1400" i="1" dirty="0">
                <a:solidFill>
                  <a:srgbClr val="222222"/>
                </a:solidFill>
                <a:latin typeface="Arial" panose="020B0604020202020204" pitchFamily="34" charset="0"/>
              </a:rPr>
              <a:t>Scientific Programming</a:t>
            </a:r>
            <a:r>
              <a:rPr lang="en" altLang="zh-CN" sz="1400" dirty="0">
                <a:solidFill>
                  <a:srgbClr val="222222"/>
                </a:solidFill>
                <a:latin typeface="Arial" panose="020B0604020202020204" pitchFamily="34" charset="0"/>
              </a:rPr>
              <a:t>, </a:t>
            </a:r>
            <a:r>
              <a:rPr lang="en" altLang="zh-CN" sz="1400" i="1" dirty="0">
                <a:solidFill>
                  <a:srgbClr val="222222"/>
                </a:solidFill>
                <a:latin typeface="Arial" panose="020B0604020202020204" pitchFamily="34" charset="0"/>
              </a:rPr>
              <a:t>21</a:t>
            </a:r>
            <a:r>
              <a:rPr lang="en" altLang="zh-CN" sz="1400" dirty="0">
                <a:solidFill>
                  <a:srgbClr val="222222"/>
                </a:solidFill>
                <a:latin typeface="Arial" panose="020B0604020202020204" pitchFamily="34" charset="0"/>
              </a:rPr>
              <a:t>(3-4), 137-148.</a:t>
            </a:r>
            <a:endParaRPr lang="zh-CN" altLang="en-US" sz="1400" dirty="0"/>
          </a:p>
        </p:txBody>
      </p:sp>
      <p:sp>
        <p:nvSpPr>
          <p:cNvPr id="4" name="矩形 3">
            <a:extLst>
              <a:ext uri="{FF2B5EF4-FFF2-40B4-BE49-F238E27FC236}">
                <a16:creationId xmlns:a16="http://schemas.microsoft.com/office/drawing/2014/main" id="{84AA5390-1883-094F-8F43-00A78A074A7C}"/>
              </a:ext>
            </a:extLst>
          </p:cNvPr>
          <p:cNvSpPr/>
          <p:nvPr/>
        </p:nvSpPr>
        <p:spPr>
          <a:xfrm>
            <a:off x="834300" y="5046452"/>
            <a:ext cx="7200800" cy="646331"/>
          </a:xfrm>
          <a:prstGeom prst="rect">
            <a:avLst/>
          </a:prstGeom>
        </p:spPr>
        <p:txBody>
          <a:bodyPr wrap="square">
            <a:spAutoFit/>
          </a:bodyPr>
          <a:lstStyle/>
          <a:p>
            <a:r>
              <a:rPr lang="en" altLang="zh-CN" dirty="0"/>
              <a:t>Sample search on kron27 (Kronecker 128M vertices with 2B undirected edges) on the 16-core system</a:t>
            </a:r>
            <a:endParaRPr lang="zh-CN" alt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04DFB9-5C7A-2E49-B095-B63784842277}"/>
              </a:ext>
            </a:extLst>
          </p:cNvPr>
          <p:cNvSpPr>
            <a:spLocks noGrp="1"/>
          </p:cNvSpPr>
          <p:nvPr>
            <p:ph type="title"/>
          </p:nvPr>
        </p:nvSpPr>
        <p:spPr>
          <a:xfrm>
            <a:off x="457200" y="63722"/>
            <a:ext cx="8229600" cy="1143000"/>
          </a:xfrm>
        </p:spPr>
        <p:txBody>
          <a:bodyPr/>
          <a:lstStyle/>
          <a:p>
            <a:r>
              <a:rPr kumimoji="1" lang="en-US" altLang="zh-CN" dirty="0"/>
              <a:t>Heuristics for mode switch</a:t>
            </a:r>
            <a:endParaRPr kumimoji="1" lang="zh-CN" altLang="en-US" dirty="0"/>
          </a:p>
        </p:txBody>
      </p:sp>
      <p:sp>
        <p:nvSpPr>
          <p:cNvPr id="3" name="内容占位符 2">
            <a:extLst>
              <a:ext uri="{FF2B5EF4-FFF2-40B4-BE49-F238E27FC236}">
                <a16:creationId xmlns:a16="http://schemas.microsoft.com/office/drawing/2014/main" id="{62D2B303-ABD1-CA42-AE92-1AB2ED125658}"/>
              </a:ext>
            </a:extLst>
          </p:cNvPr>
          <p:cNvSpPr>
            <a:spLocks noGrp="1"/>
          </p:cNvSpPr>
          <p:nvPr>
            <p:ph idx="1"/>
          </p:nvPr>
        </p:nvSpPr>
        <p:spPr>
          <a:xfrm>
            <a:off x="457200" y="4542629"/>
            <a:ext cx="8229600" cy="1795335"/>
          </a:xfrm>
        </p:spPr>
        <p:txBody>
          <a:bodyPr/>
          <a:lstStyle/>
          <a:p>
            <a:r>
              <a:rPr kumimoji="1" lang="en-US" altLang="zh-CN" dirty="0"/>
              <a:t>Top-down</a:t>
            </a:r>
          </a:p>
          <a:p>
            <a:pPr lvl="1"/>
            <a:r>
              <a:rPr lang="en-US" altLang="zh-CN" dirty="0"/>
              <a:t>L</a:t>
            </a:r>
            <a:r>
              <a:rPr kumimoji="1" lang="en-US" altLang="zh-CN" dirty="0"/>
              <a:t>ess active edges – sparse – push</a:t>
            </a:r>
          </a:p>
          <a:p>
            <a:r>
              <a:rPr kumimoji="1" lang="en-US" altLang="zh-CN" dirty="0"/>
              <a:t>Bottom-up</a:t>
            </a:r>
          </a:p>
          <a:p>
            <a:pPr lvl="1"/>
            <a:r>
              <a:rPr lang="en-US" altLang="zh-CN" dirty="0"/>
              <a:t>More active edges – dense – pull</a:t>
            </a:r>
            <a:endParaRPr kumimoji="1" lang="en-US" altLang="zh-CN" dirty="0"/>
          </a:p>
          <a:p>
            <a:pPr lvl="1"/>
            <a:endParaRPr kumimoji="1" lang="zh-CN" altLang="en-US" dirty="0"/>
          </a:p>
        </p:txBody>
      </p:sp>
      <p:sp>
        <p:nvSpPr>
          <p:cNvPr id="4" name="Rounded Rectangle 34">
            <a:extLst>
              <a:ext uri="{FF2B5EF4-FFF2-40B4-BE49-F238E27FC236}">
                <a16:creationId xmlns:a16="http://schemas.microsoft.com/office/drawing/2014/main" id="{27993810-DA90-2749-801C-30573D9B76D4}"/>
              </a:ext>
            </a:extLst>
          </p:cNvPr>
          <p:cNvSpPr/>
          <p:nvPr/>
        </p:nvSpPr>
        <p:spPr>
          <a:xfrm>
            <a:off x="239045" y="1442484"/>
            <a:ext cx="4041583" cy="1190682"/>
          </a:xfrm>
          <a:prstGeom prst="roundRect">
            <a:avLst/>
          </a:prstGeom>
          <a:solidFill>
            <a:schemeClr val="bg2">
              <a:lumMod val="9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i="1" dirty="0">
                <a:solidFill>
                  <a:srgbClr val="000000"/>
                </a:solidFill>
                <a:latin typeface="Times New Roman"/>
                <a:cs typeface="Times New Roman"/>
              </a:rPr>
              <a:t>|Active edge set| / |E| &lt; threshold</a:t>
            </a:r>
          </a:p>
          <a:p>
            <a:pPr algn="ctr">
              <a:buFont typeface="Symbol" pitchFamily="-108" charset="2"/>
              <a:buChar char=""/>
            </a:pPr>
            <a:r>
              <a:rPr lang="en-US" i="1" dirty="0">
                <a:solidFill>
                  <a:srgbClr val="000000"/>
                </a:solidFill>
                <a:cs typeface="Times New Roman"/>
              </a:rPr>
              <a:t> </a:t>
            </a:r>
            <a:r>
              <a:rPr lang="en-US" b="1" i="1" dirty="0">
                <a:solidFill>
                  <a:srgbClr val="000000"/>
                </a:solidFill>
                <a:cs typeface="Times New Roman"/>
              </a:rPr>
              <a:t>Sparse</a:t>
            </a:r>
            <a:r>
              <a:rPr lang="en-US" i="1" dirty="0">
                <a:solidFill>
                  <a:srgbClr val="000000"/>
                </a:solidFill>
                <a:cs typeface="Times New Roman"/>
              </a:rPr>
              <a:t> mode</a:t>
            </a:r>
          </a:p>
          <a:p>
            <a:pPr algn="ctr">
              <a:buFont typeface="Symbol" pitchFamily="-108" charset="2"/>
              <a:buChar char=""/>
            </a:pPr>
            <a:r>
              <a:rPr lang="en-US" dirty="0">
                <a:solidFill>
                  <a:srgbClr val="000000"/>
                </a:solidFill>
                <a:cs typeface="Times New Roman"/>
              </a:rPr>
              <a:t> </a:t>
            </a:r>
            <a:r>
              <a:rPr lang="en-US" b="1" i="1" dirty="0">
                <a:solidFill>
                  <a:srgbClr val="000000"/>
                </a:solidFill>
                <a:cs typeface="Times New Roman"/>
              </a:rPr>
              <a:t>Push</a:t>
            </a:r>
            <a:r>
              <a:rPr lang="en-US" i="1" dirty="0">
                <a:solidFill>
                  <a:srgbClr val="000000"/>
                </a:solidFill>
                <a:cs typeface="Times New Roman"/>
              </a:rPr>
              <a:t> </a:t>
            </a:r>
            <a:r>
              <a:rPr lang="en-US" dirty="0">
                <a:solidFill>
                  <a:srgbClr val="000000"/>
                </a:solidFill>
                <a:cs typeface="Times New Roman"/>
              </a:rPr>
              <a:t>operations</a:t>
            </a:r>
          </a:p>
        </p:txBody>
      </p:sp>
      <p:sp>
        <p:nvSpPr>
          <p:cNvPr id="5" name="Rounded Rectangle 34">
            <a:extLst>
              <a:ext uri="{FF2B5EF4-FFF2-40B4-BE49-F238E27FC236}">
                <a16:creationId xmlns:a16="http://schemas.microsoft.com/office/drawing/2014/main" id="{A3CA6FA9-8013-A640-BE18-22A29DC27FB9}"/>
              </a:ext>
            </a:extLst>
          </p:cNvPr>
          <p:cNvSpPr/>
          <p:nvPr/>
        </p:nvSpPr>
        <p:spPr>
          <a:xfrm>
            <a:off x="4762551" y="1447589"/>
            <a:ext cx="4041583" cy="1190682"/>
          </a:xfrm>
          <a:prstGeom prst="roundRect">
            <a:avLst/>
          </a:prstGeom>
          <a:solidFill>
            <a:schemeClr val="bg2">
              <a:lumMod val="9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i="1" dirty="0">
                <a:solidFill>
                  <a:srgbClr val="000000"/>
                </a:solidFill>
                <a:latin typeface="Times New Roman"/>
                <a:cs typeface="Times New Roman"/>
              </a:rPr>
              <a:t>|Active edge set| / |E| &gt; threshold</a:t>
            </a:r>
          </a:p>
          <a:p>
            <a:pPr algn="ctr">
              <a:buFont typeface="Symbol" pitchFamily="-108" charset="2"/>
              <a:buChar char=""/>
            </a:pPr>
            <a:r>
              <a:rPr lang="en-US" i="1" dirty="0">
                <a:solidFill>
                  <a:srgbClr val="000000"/>
                </a:solidFill>
                <a:cs typeface="Times New Roman"/>
              </a:rPr>
              <a:t> </a:t>
            </a:r>
            <a:r>
              <a:rPr lang="en-US" b="1" i="1" dirty="0">
                <a:solidFill>
                  <a:srgbClr val="000000"/>
                </a:solidFill>
                <a:cs typeface="Times New Roman"/>
              </a:rPr>
              <a:t>Dense</a:t>
            </a:r>
            <a:r>
              <a:rPr lang="en-US" i="1" dirty="0">
                <a:solidFill>
                  <a:srgbClr val="000000"/>
                </a:solidFill>
                <a:cs typeface="Times New Roman"/>
              </a:rPr>
              <a:t> mode</a:t>
            </a:r>
          </a:p>
          <a:p>
            <a:pPr algn="ctr">
              <a:buFont typeface="Symbol" pitchFamily="-108" charset="2"/>
              <a:buChar char=""/>
            </a:pPr>
            <a:r>
              <a:rPr lang="en-US" dirty="0">
                <a:solidFill>
                  <a:srgbClr val="000000"/>
                </a:solidFill>
                <a:cs typeface="Times New Roman"/>
              </a:rPr>
              <a:t> </a:t>
            </a:r>
            <a:r>
              <a:rPr lang="en-US" b="1" i="1" dirty="0">
                <a:solidFill>
                  <a:srgbClr val="000000"/>
                </a:solidFill>
                <a:cs typeface="Times New Roman"/>
              </a:rPr>
              <a:t>Pull</a:t>
            </a:r>
            <a:r>
              <a:rPr lang="en-US" i="1" dirty="0">
                <a:solidFill>
                  <a:srgbClr val="000000"/>
                </a:solidFill>
                <a:cs typeface="Times New Roman"/>
              </a:rPr>
              <a:t> </a:t>
            </a:r>
            <a:r>
              <a:rPr lang="en-US" dirty="0">
                <a:solidFill>
                  <a:srgbClr val="000000"/>
                </a:solidFill>
                <a:cs typeface="Times New Roman"/>
              </a:rPr>
              <a:t>operations</a:t>
            </a:r>
          </a:p>
        </p:txBody>
      </p:sp>
      <p:sp>
        <p:nvSpPr>
          <p:cNvPr id="7" name="椭圆 6">
            <a:extLst>
              <a:ext uri="{FF2B5EF4-FFF2-40B4-BE49-F238E27FC236}">
                <a16:creationId xmlns:a16="http://schemas.microsoft.com/office/drawing/2014/main" id="{3CB1DBC1-7CE1-9548-9204-1D3BC497538A}"/>
              </a:ext>
            </a:extLst>
          </p:cNvPr>
          <p:cNvSpPr/>
          <p:nvPr/>
        </p:nvSpPr>
        <p:spPr>
          <a:xfrm>
            <a:off x="2540834" y="3587334"/>
            <a:ext cx="393491" cy="393491"/>
          </a:xfrm>
          <a:prstGeom prst="ellipse">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350" dirty="0">
                <a:solidFill>
                  <a:schemeClr val="tx1"/>
                </a:solidFill>
              </a:rPr>
              <a:t>0</a:t>
            </a:r>
            <a:endParaRPr kumimoji="1" lang="zh-CN" altLang="en-US" sz="1350" dirty="0">
              <a:solidFill>
                <a:schemeClr val="tx1"/>
              </a:solidFill>
            </a:endParaRPr>
          </a:p>
        </p:txBody>
      </p:sp>
      <p:sp>
        <p:nvSpPr>
          <p:cNvPr id="8" name="椭圆 7">
            <a:extLst>
              <a:ext uri="{FF2B5EF4-FFF2-40B4-BE49-F238E27FC236}">
                <a16:creationId xmlns:a16="http://schemas.microsoft.com/office/drawing/2014/main" id="{44941AFB-D831-8F4C-BEE0-8E0D846EF1A1}"/>
              </a:ext>
            </a:extLst>
          </p:cNvPr>
          <p:cNvSpPr/>
          <p:nvPr/>
        </p:nvSpPr>
        <p:spPr>
          <a:xfrm>
            <a:off x="3569533" y="2736643"/>
            <a:ext cx="393491" cy="393491"/>
          </a:xfrm>
          <a:prstGeom prst="ellipse">
            <a:avLst/>
          </a:prstGeom>
          <a:solidFill>
            <a:schemeClr val="bg1">
              <a:lumMod val="7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350" dirty="0">
                <a:solidFill>
                  <a:schemeClr val="tx1"/>
                </a:solidFill>
              </a:rPr>
              <a:t>1</a:t>
            </a:r>
            <a:endParaRPr kumimoji="1" lang="zh-CN" altLang="en-US" sz="1350" dirty="0">
              <a:solidFill>
                <a:schemeClr val="tx1"/>
              </a:solidFill>
            </a:endParaRPr>
          </a:p>
        </p:txBody>
      </p:sp>
      <p:sp>
        <p:nvSpPr>
          <p:cNvPr id="9" name="椭圆 8">
            <a:extLst>
              <a:ext uri="{FF2B5EF4-FFF2-40B4-BE49-F238E27FC236}">
                <a16:creationId xmlns:a16="http://schemas.microsoft.com/office/drawing/2014/main" id="{7F3BA62E-D43C-704D-A563-A3E1981536AC}"/>
              </a:ext>
            </a:extLst>
          </p:cNvPr>
          <p:cNvSpPr/>
          <p:nvPr/>
        </p:nvSpPr>
        <p:spPr>
          <a:xfrm>
            <a:off x="3569533" y="3303770"/>
            <a:ext cx="393491" cy="393491"/>
          </a:xfrm>
          <a:prstGeom prst="ellipse">
            <a:avLst/>
          </a:prstGeom>
          <a:solidFill>
            <a:schemeClr val="bg1">
              <a:lumMod val="7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350" dirty="0">
                <a:solidFill>
                  <a:schemeClr val="tx1"/>
                </a:solidFill>
              </a:rPr>
              <a:t>2</a:t>
            </a:r>
            <a:endParaRPr kumimoji="1" lang="zh-CN" altLang="en-US" sz="1350" dirty="0">
              <a:solidFill>
                <a:schemeClr val="tx1"/>
              </a:solidFill>
            </a:endParaRPr>
          </a:p>
        </p:txBody>
      </p:sp>
      <p:sp>
        <p:nvSpPr>
          <p:cNvPr id="10" name="椭圆 9">
            <a:extLst>
              <a:ext uri="{FF2B5EF4-FFF2-40B4-BE49-F238E27FC236}">
                <a16:creationId xmlns:a16="http://schemas.microsoft.com/office/drawing/2014/main" id="{86FD712E-392E-F14D-A3AE-B67EBEB43512}"/>
              </a:ext>
            </a:extLst>
          </p:cNvPr>
          <p:cNvSpPr/>
          <p:nvPr/>
        </p:nvSpPr>
        <p:spPr>
          <a:xfrm>
            <a:off x="3569533" y="3870898"/>
            <a:ext cx="393491" cy="393491"/>
          </a:xfrm>
          <a:prstGeom prst="ellipse">
            <a:avLst/>
          </a:prstGeom>
          <a:solidFill>
            <a:schemeClr val="bg1">
              <a:lumMod val="7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350" dirty="0">
                <a:solidFill>
                  <a:schemeClr val="tx1"/>
                </a:solidFill>
              </a:rPr>
              <a:t>5</a:t>
            </a:r>
            <a:endParaRPr kumimoji="1" lang="zh-CN" altLang="en-US" sz="1350" dirty="0">
              <a:solidFill>
                <a:schemeClr val="tx1"/>
              </a:solidFill>
            </a:endParaRPr>
          </a:p>
        </p:txBody>
      </p:sp>
      <p:sp>
        <p:nvSpPr>
          <p:cNvPr id="11" name="椭圆 10">
            <a:extLst>
              <a:ext uri="{FF2B5EF4-FFF2-40B4-BE49-F238E27FC236}">
                <a16:creationId xmlns:a16="http://schemas.microsoft.com/office/drawing/2014/main" id="{EE04331B-AD37-BB4A-BAAA-B5359F0FFE8F}"/>
              </a:ext>
            </a:extLst>
          </p:cNvPr>
          <p:cNvSpPr/>
          <p:nvPr/>
        </p:nvSpPr>
        <p:spPr>
          <a:xfrm>
            <a:off x="3569533" y="4438026"/>
            <a:ext cx="393491" cy="393491"/>
          </a:xfrm>
          <a:prstGeom prst="ellipse">
            <a:avLst/>
          </a:prstGeom>
          <a:solidFill>
            <a:schemeClr val="bg1">
              <a:lumMod val="7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350" dirty="0">
                <a:solidFill>
                  <a:schemeClr val="tx1"/>
                </a:solidFill>
              </a:rPr>
              <a:t>6</a:t>
            </a:r>
            <a:endParaRPr kumimoji="1" lang="zh-CN" altLang="en-US" sz="1350" dirty="0">
              <a:solidFill>
                <a:schemeClr val="tx1"/>
              </a:solidFill>
            </a:endParaRPr>
          </a:p>
        </p:txBody>
      </p:sp>
      <p:sp>
        <p:nvSpPr>
          <p:cNvPr id="12" name="椭圆 11">
            <a:extLst>
              <a:ext uri="{FF2B5EF4-FFF2-40B4-BE49-F238E27FC236}">
                <a16:creationId xmlns:a16="http://schemas.microsoft.com/office/drawing/2014/main" id="{0F85A9E9-2841-E440-9289-67A3BAC683E5}"/>
              </a:ext>
            </a:extLst>
          </p:cNvPr>
          <p:cNvSpPr/>
          <p:nvPr/>
        </p:nvSpPr>
        <p:spPr>
          <a:xfrm>
            <a:off x="4598233" y="2736643"/>
            <a:ext cx="393491" cy="39349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350" dirty="0">
                <a:solidFill>
                  <a:schemeClr val="tx1"/>
                </a:solidFill>
              </a:rPr>
              <a:t>3</a:t>
            </a:r>
            <a:endParaRPr kumimoji="1" lang="zh-CN" altLang="en-US" sz="1350" dirty="0">
              <a:solidFill>
                <a:schemeClr val="tx1"/>
              </a:solidFill>
            </a:endParaRPr>
          </a:p>
        </p:txBody>
      </p:sp>
      <p:sp>
        <p:nvSpPr>
          <p:cNvPr id="13" name="椭圆 12">
            <a:extLst>
              <a:ext uri="{FF2B5EF4-FFF2-40B4-BE49-F238E27FC236}">
                <a16:creationId xmlns:a16="http://schemas.microsoft.com/office/drawing/2014/main" id="{E2A7D4DF-40F7-0A4B-836C-ADE2E4B2D29C}"/>
              </a:ext>
            </a:extLst>
          </p:cNvPr>
          <p:cNvSpPr/>
          <p:nvPr/>
        </p:nvSpPr>
        <p:spPr>
          <a:xfrm>
            <a:off x="4598233" y="3303770"/>
            <a:ext cx="393491" cy="39349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350" dirty="0">
                <a:solidFill>
                  <a:schemeClr val="tx1"/>
                </a:solidFill>
              </a:rPr>
              <a:t>4</a:t>
            </a:r>
            <a:endParaRPr kumimoji="1" lang="zh-CN" altLang="en-US" sz="1350" dirty="0">
              <a:solidFill>
                <a:schemeClr val="tx1"/>
              </a:solidFill>
            </a:endParaRPr>
          </a:p>
        </p:txBody>
      </p:sp>
      <p:sp>
        <p:nvSpPr>
          <p:cNvPr id="14" name="椭圆 13">
            <a:extLst>
              <a:ext uri="{FF2B5EF4-FFF2-40B4-BE49-F238E27FC236}">
                <a16:creationId xmlns:a16="http://schemas.microsoft.com/office/drawing/2014/main" id="{46006584-EBC0-0A4C-9899-AC7884EECB62}"/>
              </a:ext>
            </a:extLst>
          </p:cNvPr>
          <p:cNvSpPr/>
          <p:nvPr/>
        </p:nvSpPr>
        <p:spPr>
          <a:xfrm>
            <a:off x="4598233" y="3870898"/>
            <a:ext cx="393491" cy="39349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350" dirty="0">
                <a:solidFill>
                  <a:schemeClr val="tx1"/>
                </a:solidFill>
              </a:rPr>
              <a:t>7</a:t>
            </a:r>
            <a:endParaRPr kumimoji="1" lang="zh-CN" altLang="en-US" sz="1350" dirty="0">
              <a:solidFill>
                <a:schemeClr val="tx1"/>
              </a:solidFill>
            </a:endParaRPr>
          </a:p>
        </p:txBody>
      </p:sp>
      <p:sp>
        <p:nvSpPr>
          <p:cNvPr id="15" name="椭圆 14">
            <a:extLst>
              <a:ext uri="{FF2B5EF4-FFF2-40B4-BE49-F238E27FC236}">
                <a16:creationId xmlns:a16="http://schemas.microsoft.com/office/drawing/2014/main" id="{B64917B1-5D5A-554A-A5CC-B5571CF75227}"/>
              </a:ext>
            </a:extLst>
          </p:cNvPr>
          <p:cNvSpPr/>
          <p:nvPr/>
        </p:nvSpPr>
        <p:spPr>
          <a:xfrm>
            <a:off x="4598233" y="4438026"/>
            <a:ext cx="393491" cy="39349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350" dirty="0">
                <a:solidFill>
                  <a:schemeClr val="tx1"/>
                </a:solidFill>
              </a:rPr>
              <a:t>8</a:t>
            </a:r>
            <a:endParaRPr kumimoji="1" lang="zh-CN" altLang="en-US" sz="1350" dirty="0">
              <a:solidFill>
                <a:schemeClr val="tx1"/>
              </a:solidFill>
            </a:endParaRPr>
          </a:p>
        </p:txBody>
      </p:sp>
      <p:sp>
        <p:nvSpPr>
          <p:cNvPr id="16" name="椭圆 15">
            <a:extLst>
              <a:ext uri="{FF2B5EF4-FFF2-40B4-BE49-F238E27FC236}">
                <a16:creationId xmlns:a16="http://schemas.microsoft.com/office/drawing/2014/main" id="{8987A8B2-64CB-964F-9A49-51A36622ABA6}"/>
              </a:ext>
            </a:extLst>
          </p:cNvPr>
          <p:cNvSpPr/>
          <p:nvPr/>
        </p:nvSpPr>
        <p:spPr>
          <a:xfrm>
            <a:off x="5626932" y="3587333"/>
            <a:ext cx="393491" cy="39349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350" dirty="0">
                <a:solidFill>
                  <a:schemeClr val="tx1"/>
                </a:solidFill>
              </a:rPr>
              <a:t>9</a:t>
            </a:r>
            <a:endParaRPr kumimoji="1" lang="zh-CN" altLang="en-US" sz="1350" dirty="0">
              <a:solidFill>
                <a:schemeClr val="tx1"/>
              </a:solidFill>
            </a:endParaRPr>
          </a:p>
        </p:txBody>
      </p:sp>
      <p:cxnSp>
        <p:nvCxnSpPr>
          <p:cNvPr id="17" name="直线箭头连接符 16">
            <a:extLst>
              <a:ext uri="{FF2B5EF4-FFF2-40B4-BE49-F238E27FC236}">
                <a16:creationId xmlns:a16="http://schemas.microsoft.com/office/drawing/2014/main" id="{F608BA5B-5447-674A-8B4B-7F2FC0B9657D}"/>
              </a:ext>
            </a:extLst>
          </p:cNvPr>
          <p:cNvCxnSpPr>
            <a:stCxn id="17" idx="0"/>
            <a:endCxn id="18" idx="2"/>
          </p:cNvCxnSpPr>
          <p:nvPr/>
        </p:nvCxnSpPr>
        <p:spPr>
          <a:xfrm flipV="1">
            <a:off x="2737580" y="2933389"/>
            <a:ext cx="831953" cy="65394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线箭头连接符 17">
            <a:extLst>
              <a:ext uri="{FF2B5EF4-FFF2-40B4-BE49-F238E27FC236}">
                <a16:creationId xmlns:a16="http://schemas.microsoft.com/office/drawing/2014/main" id="{4794E9D5-EFCD-D745-9F9F-0F2484C62A16}"/>
              </a:ext>
            </a:extLst>
          </p:cNvPr>
          <p:cNvCxnSpPr>
            <a:stCxn id="17" idx="7"/>
            <a:endCxn id="20" idx="2"/>
          </p:cNvCxnSpPr>
          <p:nvPr/>
        </p:nvCxnSpPr>
        <p:spPr>
          <a:xfrm flipV="1">
            <a:off x="2876699" y="3500516"/>
            <a:ext cx="692834" cy="14444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线箭头连接符 18">
            <a:extLst>
              <a:ext uri="{FF2B5EF4-FFF2-40B4-BE49-F238E27FC236}">
                <a16:creationId xmlns:a16="http://schemas.microsoft.com/office/drawing/2014/main" id="{B4E6D0A5-B113-D44E-93A6-DED96597710C}"/>
              </a:ext>
            </a:extLst>
          </p:cNvPr>
          <p:cNvCxnSpPr>
            <a:stCxn id="17" idx="5"/>
            <a:endCxn id="23" idx="2"/>
          </p:cNvCxnSpPr>
          <p:nvPr/>
        </p:nvCxnSpPr>
        <p:spPr>
          <a:xfrm>
            <a:off x="2876699" y="3923199"/>
            <a:ext cx="692834" cy="14444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线箭头连接符 19">
            <a:extLst>
              <a:ext uri="{FF2B5EF4-FFF2-40B4-BE49-F238E27FC236}">
                <a16:creationId xmlns:a16="http://schemas.microsoft.com/office/drawing/2014/main" id="{F5DEBF11-B9F0-4642-8D74-F4A4FB7703A2}"/>
              </a:ext>
            </a:extLst>
          </p:cNvPr>
          <p:cNvCxnSpPr>
            <a:stCxn id="17" idx="4"/>
            <a:endCxn id="24" idx="2"/>
          </p:cNvCxnSpPr>
          <p:nvPr/>
        </p:nvCxnSpPr>
        <p:spPr>
          <a:xfrm>
            <a:off x="2737580" y="3980825"/>
            <a:ext cx="831953" cy="65394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线箭头连接符 20">
            <a:extLst>
              <a:ext uri="{FF2B5EF4-FFF2-40B4-BE49-F238E27FC236}">
                <a16:creationId xmlns:a16="http://schemas.microsoft.com/office/drawing/2014/main" id="{15146EEE-49EE-A145-BC08-0C80E1A0A263}"/>
              </a:ext>
            </a:extLst>
          </p:cNvPr>
          <p:cNvCxnSpPr>
            <a:stCxn id="28" idx="6"/>
            <a:endCxn id="31" idx="1"/>
          </p:cNvCxnSpPr>
          <p:nvPr/>
        </p:nvCxnSpPr>
        <p:spPr>
          <a:xfrm>
            <a:off x="4991723" y="3500515"/>
            <a:ext cx="692834" cy="14444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线箭头连接符 21">
            <a:extLst>
              <a:ext uri="{FF2B5EF4-FFF2-40B4-BE49-F238E27FC236}">
                <a16:creationId xmlns:a16="http://schemas.microsoft.com/office/drawing/2014/main" id="{7F7F62ED-1880-2243-B41F-685C753F8128}"/>
              </a:ext>
            </a:extLst>
          </p:cNvPr>
          <p:cNvCxnSpPr>
            <a:stCxn id="29" idx="6"/>
            <a:endCxn id="31" idx="3"/>
          </p:cNvCxnSpPr>
          <p:nvPr/>
        </p:nvCxnSpPr>
        <p:spPr>
          <a:xfrm flipV="1">
            <a:off x="4991723" y="3923199"/>
            <a:ext cx="692834" cy="14444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线箭头连接符 22">
            <a:extLst>
              <a:ext uri="{FF2B5EF4-FFF2-40B4-BE49-F238E27FC236}">
                <a16:creationId xmlns:a16="http://schemas.microsoft.com/office/drawing/2014/main" id="{74FF78C7-8797-5D48-84E9-1FC4DEC638CD}"/>
              </a:ext>
            </a:extLst>
          </p:cNvPr>
          <p:cNvCxnSpPr>
            <a:stCxn id="18" idx="6"/>
            <a:endCxn id="27" idx="2"/>
          </p:cNvCxnSpPr>
          <p:nvPr/>
        </p:nvCxnSpPr>
        <p:spPr>
          <a:xfrm>
            <a:off x="3963024" y="2933388"/>
            <a:ext cx="63520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线箭头连接符 23">
            <a:extLst>
              <a:ext uri="{FF2B5EF4-FFF2-40B4-BE49-F238E27FC236}">
                <a16:creationId xmlns:a16="http://schemas.microsoft.com/office/drawing/2014/main" id="{D2AE2898-7793-8042-A657-2052CECE9735}"/>
              </a:ext>
            </a:extLst>
          </p:cNvPr>
          <p:cNvCxnSpPr>
            <a:stCxn id="20" idx="6"/>
            <a:endCxn id="28" idx="2"/>
          </p:cNvCxnSpPr>
          <p:nvPr/>
        </p:nvCxnSpPr>
        <p:spPr>
          <a:xfrm>
            <a:off x="3963024" y="3500516"/>
            <a:ext cx="63520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线箭头连接符 24">
            <a:extLst>
              <a:ext uri="{FF2B5EF4-FFF2-40B4-BE49-F238E27FC236}">
                <a16:creationId xmlns:a16="http://schemas.microsoft.com/office/drawing/2014/main" id="{672B7F38-8D39-994A-A3D9-DECFE795C6F5}"/>
              </a:ext>
            </a:extLst>
          </p:cNvPr>
          <p:cNvCxnSpPr>
            <a:stCxn id="23" idx="6"/>
            <a:endCxn id="29" idx="2"/>
          </p:cNvCxnSpPr>
          <p:nvPr/>
        </p:nvCxnSpPr>
        <p:spPr>
          <a:xfrm>
            <a:off x="3963024" y="4067643"/>
            <a:ext cx="63520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线箭头连接符 25">
            <a:extLst>
              <a:ext uri="{FF2B5EF4-FFF2-40B4-BE49-F238E27FC236}">
                <a16:creationId xmlns:a16="http://schemas.microsoft.com/office/drawing/2014/main" id="{263E4B0F-329F-6740-B11C-078606A64890}"/>
              </a:ext>
            </a:extLst>
          </p:cNvPr>
          <p:cNvCxnSpPr>
            <a:stCxn id="24" idx="6"/>
            <a:endCxn id="30" idx="2"/>
          </p:cNvCxnSpPr>
          <p:nvPr/>
        </p:nvCxnSpPr>
        <p:spPr>
          <a:xfrm>
            <a:off x="3963024" y="4634771"/>
            <a:ext cx="63520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线箭头连接符 26">
            <a:extLst>
              <a:ext uri="{FF2B5EF4-FFF2-40B4-BE49-F238E27FC236}">
                <a16:creationId xmlns:a16="http://schemas.microsoft.com/office/drawing/2014/main" id="{CB61DA60-FFD2-1541-A05B-7F2F1FD31529}"/>
              </a:ext>
            </a:extLst>
          </p:cNvPr>
          <p:cNvCxnSpPr>
            <a:stCxn id="18" idx="5"/>
            <a:endCxn id="28" idx="1"/>
          </p:cNvCxnSpPr>
          <p:nvPr/>
        </p:nvCxnSpPr>
        <p:spPr>
          <a:xfrm>
            <a:off x="3905399" y="3072508"/>
            <a:ext cx="750459" cy="28888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线箭头连接符 27">
            <a:extLst>
              <a:ext uri="{FF2B5EF4-FFF2-40B4-BE49-F238E27FC236}">
                <a16:creationId xmlns:a16="http://schemas.microsoft.com/office/drawing/2014/main" id="{695321B1-1672-1045-8FB9-9C54BA59F7C6}"/>
              </a:ext>
            </a:extLst>
          </p:cNvPr>
          <p:cNvCxnSpPr>
            <a:stCxn id="23" idx="7"/>
            <a:endCxn id="28" idx="3"/>
          </p:cNvCxnSpPr>
          <p:nvPr/>
        </p:nvCxnSpPr>
        <p:spPr>
          <a:xfrm flipV="1">
            <a:off x="3905399" y="3639636"/>
            <a:ext cx="750459" cy="28888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线箭头连接符 28">
            <a:extLst>
              <a:ext uri="{FF2B5EF4-FFF2-40B4-BE49-F238E27FC236}">
                <a16:creationId xmlns:a16="http://schemas.microsoft.com/office/drawing/2014/main" id="{9FC230E5-FFEE-CE44-A2AE-FE71A6181CC5}"/>
              </a:ext>
            </a:extLst>
          </p:cNvPr>
          <p:cNvCxnSpPr>
            <a:stCxn id="23" idx="5"/>
            <a:endCxn id="30" idx="1"/>
          </p:cNvCxnSpPr>
          <p:nvPr/>
        </p:nvCxnSpPr>
        <p:spPr>
          <a:xfrm>
            <a:off x="3905399" y="4206763"/>
            <a:ext cx="750459" cy="28888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线箭头连接符 29">
            <a:extLst>
              <a:ext uri="{FF2B5EF4-FFF2-40B4-BE49-F238E27FC236}">
                <a16:creationId xmlns:a16="http://schemas.microsoft.com/office/drawing/2014/main" id="{96D6C933-40B3-8249-9B6E-48CDC0FAB7F4}"/>
              </a:ext>
            </a:extLst>
          </p:cNvPr>
          <p:cNvCxnSpPr>
            <a:stCxn id="20" idx="7"/>
            <a:endCxn id="27" idx="3"/>
          </p:cNvCxnSpPr>
          <p:nvPr/>
        </p:nvCxnSpPr>
        <p:spPr>
          <a:xfrm flipV="1">
            <a:off x="3905399" y="3072508"/>
            <a:ext cx="750459" cy="28888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线箭头连接符 30">
            <a:extLst>
              <a:ext uri="{FF2B5EF4-FFF2-40B4-BE49-F238E27FC236}">
                <a16:creationId xmlns:a16="http://schemas.microsoft.com/office/drawing/2014/main" id="{38991FC1-445C-CF4F-A025-E83D1C1F448A}"/>
              </a:ext>
            </a:extLst>
          </p:cNvPr>
          <p:cNvCxnSpPr>
            <a:stCxn id="20" idx="5"/>
            <a:endCxn id="29" idx="1"/>
          </p:cNvCxnSpPr>
          <p:nvPr/>
        </p:nvCxnSpPr>
        <p:spPr>
          <a:xfrm>
            <a:off x="3905399" y="3639636"/>
            <a:ext cx="750459" cy="28888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线箭头连接符 31">
            <a:extLst>
              <a:ext uri="{FF2B5EF4-FFF2-40B4-BE49-F238E27FC236}">
                <a16:creationId xmlns:a16="http://schemas.microsoft.com/office/drawing/2014/main" id="{C08D0881-4092-2646-9E4E-520A06469EA5}"/>
              </a:ext>
            </a:extLst>
          </p:cNvPr>
          <p:cNvCxnSpPr>
            <a:stCxn id="24" idx="7"/>
            <a:endCxn id="29" idx="3"/>
          </p:cNvCxnSpPr>
          <p:nvPr/>
        </p:nvCxnSpPr>
        <p:spPr>
          <a:xfrm flipV="1">
            <a:off x="3905399" y="4206763"/>
            <a:ext cx="750459" cy="28888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文本框 33">
            <a:extLst>
              <a:ext uri="{FF2B5EF4-FFF2-40B4-BE49-F238E27FC236}">
                <a16:creationId xmlns:a16="http://schemas.microsoft.com/office/drawing/2014/main" id="{EAF25BAE-D141-D84A-AFEE-251D5D3E790B}"/>
              </a:ext>
            </a:extLst>
          </p:cNvPr>
          <p:cNvSpPr txBox="1"/>
          <p:nvPr/>
        </p:nvSpPr>
        <p:spPr>
          <a:xfrm>
            <a:off x="0" y="1023485"/>
            <a:ext cx="7200800" cy="338554"/>
          </a:xfrm>
          <a:prstGeom prst="rect">
            <a:avLst/>
          </a:prstGeom>
          <a:noFill/>
        </p:spPr>
        <p:txBody>
          <a:bodyPr wrap="square" rtlCol="0">
            <a:spAutoFit/>
          </a:bodyPr>
          <a:lstStyle/>
          <a:p>
            <a:r>
              <a:rPr kumimoji="1" lang="en-US" altLang="zh-CN" sz="1600" dirty="0"/>
              <a:t>Dual mode updates proposed in  shared-memory systems (</a:t>
            </a:r>
            <a:r>
              <a:rPr kumimoji="1" lang="en-US" altLang="zh-CN" sz="1600" dirty="0" err="1"/>
              <a:t>Ligra</a:t>
            </a:r>
            <a:r>
              <a:rPr kumimoji="1" lang="en-US" altLang="zh-CN" sz="1600" baseline="30000" dirty="0"/>
              <a:t>[</a:t>
            </a:r>
            <a:r>
              <a:rPr kumimoji="1" lang="en-US" altLang="zh-CN" sz="1600" baseline="30000" dirty="0" err="1"/>
              <a:t>PPoPP</a:t>
            </a:r>
            <a:r>
              <a:rPr kumimoji="1" lang="en-US" altLang="zh-CN" sz="1600" baseline="30000" dirty="0"/>
              <a:t> ’13]</a:t>
            </a:r>
            <a:r>
              <a:rPr kumimoji="1" lang="en-US" altLang="zh-CN" sz="1600" dirty="0"/>
              <a:t>)</a:t>
            </a:r>
            <a:endParaRPr lang="zh-CN" altLang="en-US" sz="1600" dirty="0"/>
          </a:p>
        </p:txBody>
      </p:sp>
    </p:spTree>
    <p:extLst>
      <p:ext uri="{BB962C8B-B14F-4D97-AF65-F5344CB8AC3E}">
        <p14:creationId xmlns:p14="http://schemas.microsoft.com/office/powerpoint/2010/main" val="22634643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cap="none" dirty="0"/>
              <a:t>GEMINI –Distributed push/pull</a:t>
            </a:r>
            <a:endParaRPr lang="zh-CN" altLang="en-US" cap="none" dirty="0"/>
          </a:p>
        </p:txBody>
      </p:sp>
      <p:sp>
        <p:nvSpPr>
          <p:cNvPr id="3" name="文本占位符 2"/>
          <p:cNvSpPr>
            <a:spLocks noGrp="1"/>
          </p:cNvSpPr>
          <p:nvPr>
            <p:ph type="body" idx="1"/>
          </p:nvPr>
        </p:nvSpPr>
        <p:spPr/>
        <p:txBody>
          <a:bodyPr/>
          <a:lstStyle/>
          <a:p>
            <a:pPr>
              <a:defRPr/>
            </a:pPr>
            <a:endParaRPr lang="zh-CN" alt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屏幕快照 2015-12-26 上午2.02.39.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5616" y="1772816"/>
            <a:ext cx="6111433" cy="4555523"/>
          </a:xfrm>
          <a:prstGeom prst="rect">
            <a:avLst/>
          </a:prstGeom>
        </p:spPr>
      </p:pic>
      <p:sp>
        <p:nvSpPr>
          <p:cNvPr id="8" name="矩形 7"/>
          <p:cNvSpPr/>
          <p:nvPr/>
        </p:nvSpPr>
        <p:spPr>
          <a:xfrm>
            <a:off x="764756" y="6211669"/>
            <a:ext cx="7922044" cy="646331"/>
          </a:xfrm>
          <a:prstGeom prst="rect">
            <a:avLst/>
          </a:prstGeom>
        </p:spPr>
        <p:txBody>
          <a:bodyPr wrap="square">
            <a:spAutoFit/>
          </a:bodyPr>
          <a:lstStyle/>
          <a:p>
            <a:r>
              <a:rPr lang="en-US" altLang="zh-CN" dirty="0"/>
              <a:t>Gonzalez, Joseph E., et al. "</a:t>
            </a:r>
            <a:r>
              <a:rPr lang="en-US" altLang="zh-CN" dirty="0" err="1"/>
              <a:t>Graphx</a:t>
            </a:r>
            <a:r>
              <a:rPr lang="en-US" altLang="zh-CN" dirty="0"/>
              <a:t>: Graph processing in a distributed dataflow framework." Proceedings of OSDI. 2014.</a:t>
            </a:r>
            <a:endParaRPr lang="zh-CN" altLang="en-US" dirty="0"/>
          </a:p>
        </p:txBody>
      </p:sp>
      <p:sp>
        <p:nvSpPr>
          <p:cNvPr id="9" name="标题 1">
            <a:extLst>
              <a:ext uri="{FF2B5EF4-FFF2-40B4-BE49-F238E27FC236}">
                <a16:creationId xmlns:a16="http://schemas.microsoft.com/office/drawing/2014/main" id="{63B6372E-F146-A94D-9627-1E514317BEDB}"/>
              </a:ext>
            </a:extLst>
          </p:cNvPr>
          <p:cNvSpPr txBox="1">
            <a:spLocks/>
          </p:cNvSpPr>
          <p:nvPr/>
        </p:nvSpPr>
        <p:spPr bwMode="auto">
          <a:xfrm>
            <a:off x="457200" y="26064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kern="1200">
                <a:solidFill>
                  <a:schemeClr val="tx1"/>
                </a:solidFill>
                <a:latin typeface="+mj-lt"/>
                <a:ea typeface="+mj-ea"/>
                <a:cs typeface="宋体" charset="0"/>
              </a:defRPr>
            </a:lvl1pPr>
            <a:lvl2pPr algn="ctr" rtl="0" eaLnBrk="0" fontAlgn="base" hangingPunct="0">
              <a:spcBef>
                <a:spcPct val="0"/>
              </a:spcBef>
              <a:spcAft>
                <a:spcPct val="0"/>
              </a:spcAft>
              <a:defRPr kumimoji="1" sz="4400">
                <a:solidFill>
                  <a:schemeClr val="tx1"/>
                </a:solidFill>
                <a:latin typeface="Calibri" pitchFamily="34" charset="0"/>
                <a:ea typeface="宋体" pitchFamily="2" charset="-122"/>
                <a:cs typeface="宋体" charset="0"/>
              </a:defRPr>
            </a:lvl2pPr>
            <a:lvl3pPr algn="ctr" rtl="0" eaLnBrk="0" fontAlgn="base" hangingPunct="0">
              <a:spcBef>
                <a:spcPct val="0"/>
              </a:spcBef>
              <a:spcAft>
                <a:spcPct val="0"/>
              </a:spcAft>
              <a:defRPr kumimoji="1" sz="4400">
                <a:solidFill>
                  <a:schemeClr val="tx1"/>
                </a:solidFill>
                <a:latin typeface="Calibri" pitchFamily="34" charset="0"/>
                <a:ea typeface="宋体" pitchFamily="2" charset="-122"/>
                <a:cs typeface="宋体" charset="0"/>
              </a:defRPr>
            </a:lvl3pPr>
            <a:lvl4pPr algn="ctr" rtl="0" eaLnBrk="0" fontAlgn="base" hangingPunct="0">
              <a:spcBef>
                <a:spcPct val="0"/>
              </a:spcBef>
              <a:spcAft>
                <a:spcPct val="0"/>
              </a:spcAft>
              <a:defRPr kumimoji="1" sz="4400">
                <a:solidFill>
                  <a:schemeClr val="tx1"/>
                </a:solidFill>
                <a:latin typeface="Calibri" pitchFamily="34" charset="0"/>
                <a:ea typeface="宋体" pitchFamily="2" charset="-122"/>
                <a:cs typeface="宋体" charset="0"/>
              </a:defRPr>
            </a:lvl4pPr>
            <a:lvl5pPr algn="ctr" rtl="0" eaLnBrk="0" fontAlgn="base" hangingPunct="0">
              <a:spcBef>
                <a:spcPct val="0"/>
              </a:spcBef>
              <a:spcAft>
                <a:spcPct val="0"/>
              </a:spcAft>
              <a:defRPr kumimoji="1" sz="4400">
                <a:solidFill>
                  <a:schemeClr val="tx1"/>
                </a:solidFill>
                <a:latin typeface="Calibri" pitchFamily="34" charset="0"/>
                <a:ea typeface="宋体" pitchFamily="2" charset="-122"/>
                <a:cs typeface="宋体" charset="0"/>
              </a:defRPr>
            </a:lvl5pPr>
            <a:lvl6pPr marL="457200" algn="ctr" rtl="0" fontAlgn="base">
              <a:spcBef>
                <a:spcPct val="0"/>
              </a:spcBef>
              <a:spcAft>
                <a:spcPct val="0"/>
              </a:spcAft>
              <a:defRPr sz="4400">
                <a:solidFill>
                  <a:schemeClr val="tx1"/>
                </a:solidFill>
                <a:latin typeface="Calibri" pitchFamily="34" charset="0"/>
                <a:ea typeface="宋体" pitchFamily="2" charset="-122"/>
              </a:defRPr>
            </a:lvl6pPr>
            <a:lvl7pPr marL="914400" algn="ctr" rtl="0" fontAlgn="base">
              <a:spcBef>
                <a:spcPct val="0"/>
              </a:spcBef>
              <a:spcAft>
                <a:spcPct val="0"/>
              </a:spcAft>
              <a:defRPr sz="4400">
                <a:solidFill>
                  <a:schemeClr val="tx1"/>
                </a:solidFill>
                <a:latin typeface="Calibri" pitchFamily="34" charset="0"/>
                <a:ea typeface="宋体" pitchFamily="2" charset="-122"/>
              </a:defRPr>
            </a:lvl7pPr>
            <a:lvl8pPr marL="1371600" algn="ctr" rtl="0" fontAlgn="base">
              <a:spcBef>
                <a:spcPct val="0"/>
              </a:spcBef>
              <a:spcAft>
                <a:spcPct val="0"/>
              </a:spcAft>
              <a:defRPr sz="4400">
                <a:solidFill>
                  <a:schemeClr val="tx1"/>
                </a:solidFill>
                <a:latin typeface="Calibri" pitchFamily="34" charset="0"/>
                <a:ea typeface="宋体" pitchFamily="2" charset="-122"/>
              </a:defRPr>
            </a:lvl8pPr>
            <a:lvl9pPr marL="1828800" algn="ctr" rtl="0" fontAlgn="base">
              <a:spcBef>
                <a:spcPct val="0"/>
              </a:spcBef>
              <a:spcAft>
                <a:spcPct val="0"/>
              </a:spcAft>
              <a:defRPr sz="4400">
                <a:solidFill>
                  <a:schemeClr val="tx1"/>
                </a:solidFill>
                <a:latin typeface="Calibri" pitchFamily="34" charset="0"/>
                <a:ea typeface="宋体" pitchFamily="2" charset="-122"/>
              </a:defRPr>
            </a:lvl9pPr>
          </a:lstStyle>
          <a:p>
            <a:r>
              <a:rPr lang="en-US" altLang="zh-CN" dirty="0"/>
              <a:t>Is</a:t>
            </a:r>
            <a:r>
              <a:rPr lang="zh-CN" altLang="en-US" dirty="0"/>
              <a:t> </a:t>
            </a:r>
            <a:r>
              <a:rPr lang="en-US" altLang="zh-CN" dirty="0" err="1"/>
              <a:t>PowerGraph</a:t>
            </a:r>
            <a:r>
              <a:rPr lang="en-US" altLang="zh-CN" dirty="0"/>
              <a:t>/</a:t>
            </a:r>
            <a:r>
              <a:rPr lang="en-US" altLang="zh-CN" dirty="0" err="1"/>
              <a:t>PowerLyra</a:t>
            </a:r>
            <a:r>
              <a:rPr lang="zh-CN" altLang="en-US" dirty="0"/>
              <a:t> </a:t>
            </a:r>
            <a:r>
              <a:rPr lang="en-US" altLang="zh-CN" dirty="0"/>
              <a:t>good</a:t>
            </a:r>
            <a:r>
              <a:rPr lang="zh-CN" altLang="en-US" dirty="0"/>
              <a:t> </a:t>
            </a:r>
            <a:r>
              <a:rPr lang="en-US" altLang="zh-CN" dirty="0"/>
              <a:t>enough?</a:t>
            </a:r>
            <a:endParaRPr lang="zh-CN" altLang="en-US" dirty="0"/>
          </a:p>
        </p:txBody>
      </p:sp>
      <p:sp>
        <p:nvSpPr>
          <p:cNvPr id="10" name="内容占位符 2">
            <a:extLst>
              <a:ext uri="{FF2B5EF4-FFF2-40B4-BE49-F238E27FC236}">
                <a16:creationId xmlns:a16="http://schemas.microsoft.com/office/drawing/2014/main" id="{FB0E80A2-C93F-7E4D-88C5-45AB2AC4EDA2}"/>
              </a:ext>
            </a:extLst>
          </p:cNvPr>
          <p:cNvSpPr>
            <a:spLocks noGrp="1"/>
          </p:cNvSpPr>
          <p:nvPr>
            <p:ph idx="1"/>
          </p:nvPr>
        </p:nvSpPr>
        <p:spPr>
          <a:xfrm>
            <a:off x="457200" y="1465270"/>
            <a:ext cx="8229600" cy="4525963"/>
          </a:xfrm>
        </p:spPr>
        <p:txBody>
          <a:bodyPr/>
          <a:lstStyle/>
          <a:p>
            <a:r>
              <a:rPr kumimoji="1" lang="en-US" altLang="zh-CN" dirty="0"/>
              <a:t>10X</a:t>
            </a:r>
            <a:r>
              <a:rPr kumimoji="1" lang="zh-CN" altLang="en-US" dirty="0"/>
              <a:t> </a:t>
            </a:r>
            <a:r>
              <a:rPr kumimoji="1" lang="en-US" altLang="zh-CN" dirty="0"/>
              <a:t>faster</a:t>
            </a:r>
            <a:r>
              <a:rPr kumimoji="1" lang="zh-CN" altLang="en-US" dirty="0"/>
              <a:t> </a:t>
            </a:r>
            <a:r>
              <a:rPr kumimoji="1" lang="en-US" altLang="zh-CN" dirty="0"/>
              <a:t>than</a:t>
            </a:r>
            <a:r>
              <a:rPr kumimoji="1" lang="zh-CN" altLang="en-US" dirty="0"/>
              <a:t> </a:t>
            </a:r>
            <a:r>
              <a:rPr kumimoji="1" lang="en-US" altLang="zh-CN" dirty="0"/>
              <a:t>Naïve</a:t>
            </a:r>
            <a:r>
              <a:rPr kumimoji="1" lang="zh-CN" altLang="en-US" dirty="0"/>
              <a:t> </a:t>
            </a:r>
            <a:r>
              <a:rPr kumimoji="1" lang="en-US" altLang="zh-CN" dirty="0"/>
              <a:t>Spark</a:t>
            </a:r>
          </a:p>
        </p:txBody>
      </p:sp>
    </p:spTree>
    <p:extLst>
      <p:ext uri="{BB962C8B-B14F-4D97-AF65-F5344CB8AC3E}">
        <p14:creationId xmlns:p14="http://schemas.microsoft.com/office/powerpoint/2010/main" val="10197352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But</a:t>
            </a:r>
            <a:r>
              <a:rPr kumimoji="1" lang="zh-CN" altLang="en-US" dirty="0"/>
              <a:t> </a:t>
            </a:r>
            <a:r>
              <a:rPr kumimoji="1" lang="en-US" altLang="zh-CN" dirty="0"/>
              <a:t>still</a:t>
            </a:r>
            <a:r>
              <a:rPr kumimoji="1" lang="zh-CN" altLang="en-US" dirty="0"/>
              <a:t> </a:t>
            </a:r>
            <a:r>
              <a:rPr kumimoji="1" lang="en-US" altLang="zh-CN" dirty="0"/>
              <a:t>has</a:t>
            </a:r>
            <a:r>
              <a:rPr kumimoji="1" lang="zh-CN" altLang="en-US" dirty="0"/>
              <a:t> </a:t>
            </a:r>
            <a:r>
              <a:rPr kumimoji="1" lang="en-US" altLang="zh-CN" dirty="0"/>
              <a:t>big</a:t>
            </a:r>
            <a:r>
              <a:rPr kumimoji="1" lang="zh-CN" altLang="en-US" dirty="0"/>
              <a:t> </a:t>
            </a:r>
            <a:r>
              <a:rPr kumimoji="1" lang="en-US" altLang="zh-CN" dirty="0"/>
              <a:t>potentials</a:t>
            </a:r>
            <a:endParaRPr kumimoji="1" lang="zh-CN" altLang="en-US" dirty="0"/>
          </a:p>
        </p:txBody>
      </p:sp>
      <p:pic>
        <p:nvPicPr>
          <p:cNvPr id="7" name="图片 6"/>
          <p:cNvPicPr>
            <a:picLocks noChangeAspect="1"/>
          </p:cNvPicPr>
          <p:nvPr/>
        </p:nvPicPr>
        <p:blipFill>
          <a:blip r:embed="rId2"/>
          <a:stretch>
            <a:fillRect/>
          </a:stretch>
        </p:blipFill>
        <p:spPr>
          <a:xfrm>
            <a:off x="457200" y="1423816"/>
            <a:ext cx="8431594" cy="3504039"/>
          </a:xfrm>
          <a:prstGeom prst="rect">
            <a:avLst/>
          </a:prstGeom>
        </p:spPr>
      </p:pic>
      <p:sp>
        <p:nvSpPr>
          <p:cNvPr id="3" name="文本框 2">
            <a:extLst>
              <a:ext uri="{FF2B5EF4-FFF2-40B4-BE49-F238E27FC236}">
                <a16:creationId xmlns:a16="http://schemas.microsoft.com/office/drawing/2014/main" id="{8F947592-BE75-AD4B-8708-EEFC69D41E9B}"/>
              </a:ext>
            </a:extLst>
          </p:cNvPr>
          <p:cNvSpPr txBox="1"/>
          <p:nvPr/>
        </p:nvSpPr>
        <p:spPr>
          <a:xfrm>
            <a:off x="439322" y="5996026"/>
            <a:ext cx="5140789" cy="646331"/>
          </a:xfrm>
          <a:prstGeom prst="rect">
            <a:avLst/>
          </a:prstGeom>
          <a:noFill/>
        </p:spPr>
        <p:txBody>
          <a:bodyPr wrap="square" rtlCol="0">
            <a:spAutoFit/>
          </a:bodyPr>
          <a:lstStyle/>
          <a:p>
            <a:r>
              <a:rPr kumimoji="1" lang="en-US" altLang="zh-CN" dirty="0"/>
              <a:t>Results on twitter dataset(in seconds)</a:t>
            </a:r>
          </a:p>
          <a:p>
            <a:r>
              <a:rPr kumimoji="1" lang="en-US" altLang="zh-CN" dirty="0"/>
              <a:t>Distributed systems on 8 nodes</a:t>
            </a:r>
            <a:endParaRPr kumimoji="1" lang="zh-CN" altLang="en-US" dirty="0"/>
          </a:p>
        </p:txBody>
      </p:sp>
      <p:sp>
        <p:nvSpPr>
          <p:cNvPr id="4" name="矩形 3">
            <a:extLst>
              <a:ext uri="{FF2B5EF4-FFF2-40B4-BE49-F238E27FC236}">
                <a16:creationId xmlns:a16="http://schemas.microsoft.com/office/drawing/2014/main" id="{AE234D9F-63ED-614F-BB25-50DA326597EE}"/>
              </a:ext>
            </a:extLst>
          </p:cNvPr>
          <p:cNvSpPr/>
          <p:nvPr/>
        </p:nvSpPr>
        <p:spPr>
          <a:xfrm>
            <a:off x="2195736" y="2132856"/>
            <a:ext cx="720080" cy="3600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矩形 5">
            <a:extLst>
              <a:ext uri="{FF2B5EF4-FFF2-40B4-BE49-F238E27FC236}">
                <a16:creationId xmlns:a16="http://schemas.microsoft.com/office/drawing/2014/main" id="{2D88DEB9-F0D2-4A4F-BD23-DEC5FCC891B1}"/>
              </a:ext>
            </a:extLst>
          </p:cNvPr>
          <p:cNvSpPr/>
          <p:nvPr/>
        </p:nvSpPr>
        <p:spPr>
          <a:xfrm>
            <a:off x="2281855" y="2485809"/>
            <a:ext cx="720080" cy="5411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矩形 7">
            <a:extLst>
              <a:ext uri="{FF2B5EF4-FFF2-40B4-BE49-F238E27FC236}">
                <a16:creationId xmlns:a16="http://schemas.microsoft.com/office/drawing/2014/main" id="{EBD0DDF1-BCEF-8441-A7FE-55F041411450}"/>
              </a:ext>
            </a:extLst>
          </p:cNvPr>
          <p:cNvSpPr/>
          <p:nvPr/>
        </p:nvSpPr>
        <p:spPr>
          <a:xfrm>
            <a:off x="2483768" y="2976810"/>
            <a:ext cx="792088" cy="403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矩形 8">
            <a:extLst>
              <a:ext uri="{FF2B5EF4-FFF2-40B4-BE49-F238E27FC236}">
                <a16:creationId xmlns:a16="http://schemas.microsoft.com/office/drawing/2014/main" id="{E94BA05F-01A1-0040-8BD7-9B566EBCAA9F}"/>
              </a:ext>
            </a:extLst>
          </p:cNvPr>
          <p:cNvSpPr/>
          <p:nvPr/>
        </p:nvSpPr>
        <p:spPr>
          <a:xfrm>
            <a:off x="2641895" y="3474350"/>
            <a:ext cx="720080" cy="3600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矩形 9">
            <a:extLst>
              <a:ext uri="{FF2B5EF4-FFF2-40B4-BE49-F238E27FC236}">
                <a16:creationId xmlns:a16="http://schemas.microsoft.com/office/drawing/2014/main" id="{CAC83CF8-9097-1049-8236-3D497AFC3025}"/>
              </a:ext>
            </a:extLst>
          </p:cNvPr>
          <p:cNvSpPr/>
          <p:nvPr/>
        </p:nvSpPr>
        <p:spPr>
          <a:xfrm>
            <a:off x="2407217" y="3908954"/>
            <a:ext cx="720080" cy="3600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矩形 10">
            <a:extLst>
              <a:ext uri="{FF2B5EF4-FFF2-40B4-BE49-F238E27FC236}">
                <a16:creationId xmlns:a16="http://schemas.microsoft.com/office/drawing/2014/main" id="{69091806-FE0E-5440-8112-FED3419B6DE1}"/>
              </a:ext>
            </a:extLst>
          </p:cNvPr>
          <p:cNvSpPr/>
          <p:nvPr/>
        </p:nvSpPr>
        <p:spPr>
          <a:xfrm>
            <a:off x="2653216" y="4343558"/>
            <a:ext cx="720080" cy="3600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9695923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00281" y="230580"/>
            <a:ext cx="8229600" cy="779462"/>
          </a:xfrm>
        </p:spPr>
        <p:txBody>
          <a:bodyPr>
            <a:normAutofit/>
          </a:bodyPr>
          <a:lstStyle/>
          <a:p>
            <a:r>
              <a:rPr kumimoji="1" lang="en-US" altLang="zh-CN" dirty="0"/>
              <a:t>Bottle</a:t>
            </a:r>
            <a:r>
              <a:rPr lang="en-US" altLang="zh-CN" dirty="0"/>
              <a:t>neck</a:t>
            </a:r>
            <a:r>
              <a:rPr lang="zh-CN" altLang="en-US" dirty="0"/>
              <a:t> </a:t>
            </a:r>
            <a:r>
              <a:rPr lang="en-US" altLang="zh-CN" dirty="0"/>
              <a:t>analysis</a:t>
            </a:r>
            <a:r>
              <a:rPr lang="zh-CN" altLang="en-US" dirty="0"/>
              <a:t> </a:t>
            </a:r>
            <a:r>
              <a:rPr lang="en-US" altLang="zh-CN" dirty="0"/>
              <a:t>on</a:t>
            </a:r>
            <a:r>
              <a:rPr lang="zh-CN" altLang="en-US" dirty="0"/>
              <a:t> </a:t>
            </a:r>
            <a:r>
              <a:rPr lang="en-US" altLang="zh-CN" dirty="0" err="1"/>
              <a:t>PowerLyra</a:t>
            </a:r>
            <a:endParaRPr kumimoji="1" lang="zh-CN" altLang="en-US" dirty="0"/>
          </a:p>
        </p:txBody>
      </p:sp>
      <p:sp>
        <p:nvSpPr>
          <p:cNvPr id="15" name="幻灯片编号占位符 14"/>
          <p:cNvSpPr>
            <a:spLocks noGrp="1"/>
          </p:cNvSpPr>
          <p:nvPr>
            <p:ph type="sldNum" sz="quarter" idx="12"/>
          </p:nvPr>
        </p:nvSpPr>
        <p:spPr/>
        <p:txBody>
          <a:bodyPr/>
          <a:lstStyle/>
          <a:p>
            <a:fld id="{F083C526-04F2-3745-AD2E-61A5ED9ED013}" type="slidenum">
              <a:rPr kumimoji="1" lang="zh-CN" altLang="en-US" smtClean="0"/>
              <a:pPr/>
              <a:t>16</a:t>
            </a:fld>
            <a:endParaRPr kumimoji="1" lang="zh-CN" altLang="en-US" dirty="0"/>
          </a:p>
        </p:txBody>
      </p:sp>
      <p:grpSp>
        <p:nvGrpSpPr>
          <p:cNvPr id="4" name="Group 3"/>
          <p:cNvGrpSpPr/>
          <p:nvPr/>
        </p:nvGrpSpPr>
        <p:grpSpPr>
          <a:xfrm>
            <a:off x="2296904" y="1097148"/>
            <a:ext cx="3567640" cy="1538497"/>
            <a:chOff x="2483587" y="3793884"/>
            <a:chExt cx="3567640" cy="1538497"/>
          </a:xfrm>
        </p:grpSpPr>
        <p:pic>
          <p:nvPicPr>
            <p:cNvPr id="24" name="图片 11"/>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483587" y="4210365"/>
              <a:ext cx="1027068" cy="1027068"/>
            </a:xfrm>
            <a:prstGeom prst="rect">
              <a:avLst/>
            </a:prstGeom>
          </p:spPr>
        </p:pic>
        <p:pic>
          <p:nvPicPr>
            <p:cNvPr id="26" name="图片 13"/>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897355" y="3793884"/>
              <a:ext cx="1153872" cy="1538497"/>
            </a:xfrm>
            <a:prstGeom prst="rect">
              <a:avLst/>
            </a:prstGeom>
          </p:spPr>
        </p:pic>
        <p:pic>
          <p:nvPicPr>
            <p:cNvPr id="27" name="图片 14"/>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857773" y="4156448"/>
              <a:ext cx="755516" cy="987011"/>
            </a:xfrm>
            <a:prstGeom prst="rect">
              <a:avLst/>
            </a:prstGeom>
          </p:spPr>
        </p:pic>
      </p:grpSp>
      <p:graphicFrame>
        <p:nvGraphicFramePr>
          <p:cNvPr id="34" name="内容占位符 6"/>
          <p:cNvGraphicFramePr>
            <a:graphicFrameLocks/>
          </p:cNvGraphicFramePr>
          <p:nvPr/>
        </p:nvGraphicFramePr>
        <p:xfrm>
          <a:off x="1047988" y="3417545"/>
          <a:ext cx="5060949" cy="2743201"/>
        </p:xfrm>
        <a:graphic>
          <a:graphicData uri="http://schemas.openxmlformats.org/drawingml/2006/table">
            <a:tbl>
              <a:tblPr firstRow="1" bandRow="1">
                <a:tableStyleId>{5C22544A-7EE6-4342-B048-85BDC9FD1C3A}</a:tableStyleId>
              </a:tblPr>
              <a:tblGrid>
                <a:gridCol w="1872139">
                  <a:extLst>
                    <a:ext uri="{9D8B030D-6E8A-4147-A177-3AD203B41FA5}">
                      <a16:colId xmlns:a16="http://schemas.microsoft.com/office/drawing/2014/main" val="20000"/>
                    </a:ext>
                  </a:extLst>
                </a:gridCol>
                <a:gridCol w="1563546">
                  <a:extLst>
                    <a:ext uri="{9D8B030D-6E8A-4147-A177-3AD203B41FA5}">
                      <a16:colId xmlns:a16="http://schemas.microsoft.com/office/drawing/2014/main" val="20001"/>
                    </a:ext>
                  </a:extLst>
                </a:gridCol>
                <a:gridCol w="1625264">
                  <a:extLst>
                    <a:ext uri="{9D8B030D-6E8A-4147-A177-3AD203B41FA5}">
                      <a16:colId xmlns:a16="http://schemas.microsoft.com/office/drawing/2014/main" val="20002"/>
                    </a:ext>
                  </a:extLst>
                </a:gridCol>
              </a:tblGrid>
              <a:tr h="527911">
                <a:tc>
                  <a:txBody>
                    <a:bodyPr/>
                    <a:lstStyle/>
                    <a:p>
                      <a:pPr algn="ctr"/>
                      <a:r>
                        <a:rPr lang="en-US" altLang="zh-CN" sz="1400" dirty="0"/>
                        <a:t>Nodes</a:t>
                      </a:r>
                    </a:p>
                    <a:p>
                      <a:pPr algn="ctr"/>
                      <a:r>
                        <a:rPr lang="en-US" altLang="zh-CN" sz="1400" dirty="0"/>
                        <a:t>System</a:t>
                      </a:r>
                      <a:endParaRPr lang="zh-CN" altLang="en-US" sz="1400" dirty="0"/>
                    </a:p>
                  </a:txBody>
                  <a:tcPr marL="68580" marR="68580" marT="34290" marB="34290"/>
                </a:tc>
                <a:tc>
                  <a:txBody>
                    <a:bodyPr/>
                    <a:lstStyle/>
                    <a:p>
                      <a:pPr algn="ctr"/>
                      <a:r>
                        <a:rPr lang="en-US" altLang="zh-CN" sz="1400" dirty="0"/>
                        <a:t>1</a:t>
                      </a:r>
                      <a:br>
                        <a:rPr lang="en-US" altLang="zh-CN" sz="1400" dirty="0"/>
                      </a:br>
                      <a:r>
                        <a:rPr lang="en-US" altLang="zh-CN" sz="1400" dirty="0"/>
                        <a:t>Galois</a:t>
                      </a:r>
                      <a:endParaRPr lang="zh-CN" altLang="en-US" sz="1400" baseline="30000" dirty="0"/>
                    </a:p>
                  </a:txBody>
                  <a:tcPr marL="68580" marR="68580" marT="34290" marB="34290"/>
                </a:tc>
                <a:tc>
                  <a:txBody>
                    <a:bodyPr/>
                    <a:lstStyle/>
                    <a:p>
                      <a:pPr algn="ctr"/>
                      <a:r>
                        <a:rPr lang="en-US" altLang="zh-CN" sz="1400" dirty="0"/>
                        <a:t>8</a:t>
                      </a:r>
                      <a:br>
                        <a:rPr lang="en-US" altLang="zh-CN" sz="1400" dirty="0"/>
                      </a:br>
                      <a:r>
                        <a:rPr lang="en-US" altLang="zh-CN" sz="1400" dirty="0" err="1"/>
                        <a:t>PowerLyra</a:t>
                      </a:r>
                      <a:endParaRPr lang="zh-CN" altLang="en-US" sz="1400" dirty="0"/>
                    </a:p>
                  </a:txBody>
                  <a:tcPr marL="68580" marR="68580" marT="34290" marB="34290"/>
                </a:tc>
                <a:extLst>
                  <a:ext uri="{0D108BD9-81ED-4DB2-BD59-A6C34878D82A}">
                    <a16:rowId xmlns:a16="http://schemas.microsoft.com/office/drawing/2014/main" val="10000"/>
                  </a:ext>
                </a:extLst>
              </a:tr>
              <a:tr h="316470">
                <a:tc>
                  <a:txBody>
                    <a:bodyPr/>
                    <a:lstStyle/>
                    <a:p>
                      <a:pPr algn="ctr"/>
                      <a:r>
                        <a:rPr lang="en-US" altLang="zh-CN" sz="1400" dirty="0"/>
                        <a:t>Runtime (s)</a:t>
                      </a:r>
                      <a:endParaRPr lang="zh-CN" altLang="en-US" sz="1400" dirty="0"/>
                    </a:p>
                  </a:txBody>
                  <a:tcPr marL="68580" marR="68580" marT="34290" marB="34290">
                    <a:solidFill>
                      <a:srgbClr val="EAEFF7"/>
                    </a:solidFill>
                  </a:tcPr>
                </a:tc>
                <a:tc>
                  <a:txBody>
                    <a:bodyPr/>
                    <a:lstStyle/>
                    <a:p>
                      <a:pPr algn="ctr"/>
                      <a:r>
                        <a:rPr lang="en-US" altLang="zh-CN" sz="1400" dirty="0"/>
                        <a:t>19.3</a:t>
                      </a:r>
                      <a:endParaRPr lang="zh-CN" altLang="en-US" sz="1400" dirty="0"/>
                    </a:p>
                  </a:txBody>
                  <a:tcPr marL="68580" marR="68580" marT="34290" marB="34290">
                    <a:solidFill>
                      <a:srgbClr val="EAEFF7"/>
                    </a:solidFill>
                  </a:tcPr>
                </a:tc>
                <a:tc>
                  <a:txBody>
                    <a:bodyPr/>
                    <a:lstStyle/>
                    <a:p>
                      <a:pPr algn="ctr"/>
                      <a:r>
                        <a:rPr lang="en-US" altLang="zh-CN" sz="1400" dirty="0"/>
                        <a:t>26.9</a:t>
                      </a:r>
                      <a:endParaRPr lang="zh-CN" altLang="en-US" sz="1400" dirty="0"/>
                    </a:p>
                  </a:txBody>
                  <a:tcPr marL="68580" marR="68580" marT="34290" marB="34290">
                    <a:solidFill>
                      <a:srgbClr val="EAEFF7"/>
                    </a:solidFill>
                  </a:tcPr>
                </a:tc>
                <a:extLst>
                  <a:ext uri="{0D108BD9-81ED-4DB2-BD59-A6C34878D82A}">
                    <a16:rowId xmlns:a16="http://schemas.microsoft.com/office/drawing/2014/main" val="10001"/>
                  </a:ext>
                </a:extLst>
              </a:tr>
              <a:tr h="316470">
                <a:tc>
                  <a:txBody>
                    <a:bodyPr/>
                    <a:lstStyle/>
                    <a:p>
                      <a:pPr algn="ctr"/>
                      <a:r>
                        <a:rPr lang="en-US" altLang="zh-CN" sz="1400" dirty="0"/>
                        <a:t>Instructions</a:t>
                      </a:r>
                      <a:endParaRPr lang="zh-CN" altLang="en-US" sz="1400" dirty="0"/>
                    </a:p>
                  </a:txBody>
                  <a:tcPr marL="68580" marR="68580" marT="34290" marB="34290">
                    <a:solidFill>
                      <a:srgbClr val="EAEFF7"/>
                    </a:solidFill>
                  </a:tcPr>
                </a:tc>
                <a:tc>
                  <a:txBody>
                    <a:bodyPr/>
                    <a:lstStyle/>
                    <a:p>
                      <a:pPr algn="ctr"/>
                      <a:r>
                        <a:rPr lang="en-US" altLang="zh-CN" sz="1400" dirty="0"/>
                        <a:t>482G</a:t>
                      </a:r>
                      <a:endParaRPr lang="zh-CN" altLang="en-US" sz="1400" dirty="0"/>
                    </a:p>
                  </a:txBody>
                  <a:tcPr marL="68580" marR="68580" marT="34290" marB="34290">
                    <a:solidFill>
                      <a:srgbClr val="EAEFF7"/>
                    </a:solidFill>
                  </a:tcPr>
                </a:tc>
                <a:tc>
                  <a:txBody>
                    <a:bodyPr/>
                    <a:lstStyle/>
                    <a:p>
                      <a:pPr algn="ctr"/>
                      <a:r>
                        <a:rPr lang="en-US" altLang="zh-CN" sz="1400" dirty="0"/>
                        <a:t>6.06T</a:t>
                      </a:r>
                      <a:endParaRPr lang="zh-CN" altLang="en-US" sz="1400" dirty="0"/>
                    </a:p>
                  </a:txBody>
                  <a:tcPr marL="68580" marR="68580" marT="34290" marB="34290">
                    <a:solidFill>
                      <a:srgbClr val="EAEFF7"/>
                    </a:solidFill>
                  </a:tcPr>
                </a:tc>
                <a:extLst>
                  <a:ext uri="{0D108BD9-81ED-4DB2-BD59-A6C34878D82A}">
                    <a16:rowId xmlns:a16="http://schemas.microsoft.com/office/drawing/2014/main" val="10002"/>
                  </a:ext>
                </a:extLst>
              </a:tr>
              <a:tr h="316470">
                <a:tc>
                  <a:txBody>
                    <a:bodyPr/>
                    <a:lstStyle/>
                    <a:p>
                      <a:pPr algn="ctr"/>
                      <a:r>
                        <a:rPr lang="en-US" altLang="zh-CN" sz="1400" dirty="0"/>
                        <a:t>Memory references</a:t>
                      </a:r>
                      <a:endParaRPr lang="zh-CN" altLang="en-US" sz="1400" dirty="0"/>
                    </a:p>
                  </a:txBody>
                  <a:tcPr marL="68580" marR="68580" marT="34290" marB="34290">
                    <a:solidFill>
                      <a:srgbClr val="EAEFF7"/>
                    </a:solidFill>
                  </a:tcPr>
                </a:tc>
                <a:tc>
                  <a:txBody>
                    <a:bodyPr/>
                    <a:lstStyle/>
                    <a:p>
                      <a:pPr algn="ctr"/>
                      <a:r>
                        <a:rPr lang="en-US" altLang="zh-CN" sz="1400" dirty="0"/>
                        <a:t>23.4G</a:t>
                      </a:r>
                      <a:endParaRPr lang="zh-CN" altLang="en-US" sz="1400" dirty="0"/>
                    </a:p>
                  </a:txBody>
                  <a:tcPr marL="68580" marR="68580" marT="34290" marB="34290">
                    <a:solidFill>
                      <a:srgbClr val="EAEFF7"/>
                    </a:solidFill>
                  </a:tcPr>
                </a:tc>
                <a:tc>
                  <a:txBody>
                    <a:bodyPr/>
                    <a:lstStyle/>
                    <a:p>
                      <a:pPr algn="ctr"/>
                      <a:r>
                        <a:rPr lang="en-US" altLang="zh-CN" sz="1400" dirty="0"/>
                        <a:t>87.2G</a:t>
                      </a:r>
                      <a:endParaRPr lang="zh-CN" altLang="en-US" sz="1400" dirty="0"/>
                    </a:p>
                  </a:txBody>
                  <a:tcPr marL="68580" marR="68580" marT="34290" marB="34290">
                    <a:solidFill>
                      <a:srgbClr val="EAEFF7"/>
                    </a:solidFill>
                  </a:tcPr>
                </a:tc>
                <a:extLst>
                  <a:ext uri="{0D108BD9-81ED-4DB2-BD59-A6C34878D82A}">
                    <a16:rowId xmlns:a16="http://schemas.microsoft.com/office/drawing/2014/main" val="10003"/>
                  </a:ext>
                </a:extLst>
              </a:tr>
              <a:tr h="316470">
                <a:tc>
                  <a:txBody>
                    <a:bodyPr/>
                    <a:lstStyle/>
                    <a:p>
                      <a:pPr algn="ctr"/>
                      <a:r>
                        <a:rPr lang="en-US" altLang="zh-CN" sz="1400" dirty="0"/>
                        <a:t>Communication (GB)</a:t>
                      </a:r>
                      <a:endParaRPr lang="zh-CN" altLang="en-US" sz="1400" dirty="0"/>
                    </a:p>
                  </a:txBody>
                  <a:tcPr marL="68580" marR="68580" marT="34290" marB="34290">
                    <a:solidFill>
                      <a:srgbClr val="EAEFF7"/>
                    </a:solidFill>
                  </a:tcPr>
                </a:tc>
                <a:tc>
                  <a:txBody>
                    <a:bodyPr/>
                    <a:lstStyle/>
                    <a:p>
                      <a:pPr algn="ctr"/>
                      <a:r>
                        <a:rPr lang="en-US" altLang="zh-CN" sz="1400" dirty="0"/>
                        <a:t>-</a:t>
                      </a:r>
                      <a:endParaRPr lang="zh-CN" altLang="en-US" sz="1400" dirty="0"/>
                    </a:p>
                  </a:txBody>
                  <a:tcPr marL="68580" marR="68580" marT="34290" marB="34290">
                    <a:solidFill>
                      <a:srgbClr val="EAEFF7"/>
                    </a:solidFill>
                  </a:tcPr>
                </a:tc>
                <a:tc>
                  <a:txBody>
                    <a:bodyPr/>
                    <a:lstStyle/>
                    <a:p>
                      <a:pPr algn="ctr"/>
                      <a:r>
                        <a:rPr lang="en-US" altLang="zh-CN" sz="1400" dirty="0"/>
                        <a:t>38.1</a:t>
                      </a:r>
                      <a:endParaRPr lang="zh-CN" altLang="en-US" sz="1400" dirty="0"/>
                    </a:p>
                  </a:txBody>
                  <a:tcPr marL="68580" marR="68580" marT="34290" marB="34290">
                    <a:solidFill>
                      <a:srgbClr val="EAEFF7"/>
                    </a:solidFill>
                  </a:tcPr>
                </a:tc>
                <a:extLst>
                  <a:ext uri="{0D108BD9-81ED-4DB2-BD59-A6C34878D82A}">
                    <a16:rowId xmlns:a16="http://schemas.microsoft.com/office/drawing/2014/main" val="10004"/>
                  </a:ext>
                </a:extLst>
              </a:tr>
              <a:tr h="316470">
                <a:tc>
                  <a:txBody>
                    <a:bodyPr/>
                    <a:lstStyle/>
                    <a:p>
                      <a:pPr algn="ctr"/>
                      <a:r>
                        <a:rPr lang="en-US" altLang="zh-CN" sz="1400" dirty="0"/>
                        <a:t>Instructions</a:t>
                      </a:r>
                      <a:r>
                        <a:rPr lang="en-US" altLang="zh-CN" sz="1400" baseline="0" dirty="0"/>
                        <a:t> per cycle</a:t>
                      </a:r>
                      <a:endParaRPr lang="zh-CN" altLang="en-US" sz="1400" dirty="0"/>
                    </a:p>
                  </a:txBody>
                  <a:tcPr marL="68580" marR="68580" marT="34290" marB="34290">
                    <a:solidFill>
                      <a:srgbClr val="EAEFF7"/>
                    </a:solidFill>
                  </a:tcPr>
                </a:tc>
                <a:tc>
                  <a:txBody>
                    <a:bodyPr/>
                    <a:lstStyle/>
                    <a:p>
                      <a:pPr algn="ctr"/>
                      <a:r>
                        <a:rPr lang="en-US" altLang="zh-CN" sz="1400" dirty="0"/>
                        <a:t>0.414</a:t>
                      </a:r>
                      <a:endParaRPr lang="zh-CN" altLang="en-US" sz="1400" dirty="0"/>
                    </a:p>
                  </a:txBody>
                  <a:tcPr marL="68580" marR="68580" marT="34290" marB="34290">
                    <a:solidFill>
                      <a:srgbClr val="EAEFF7"/>
                    </a:solidFill>
                  </a:tcPr>
                </a:tc>
                <a:tc>
                  <a:txBody>
                    <a:bodyPr/>
                    <a:lstStyle/>
                    <a:p>
                      <a:pPr algn="ctr"/>
                      <a:r>
                        <a:rPr lang="en-US" altLang="zh-CN" sz="1400" dirty="0"/>
                        <a:t>0.655</a:t>
                      </a:r>
                      <a:endParaRPr lang="zh-CN" altLang="en-US" sz="1400" dirty="0"/>
                    </a:p>
                  </a:txBody>
                  <a:tcPr marL="68580" marR="68580" marT="34290" marB="34290">
                    <a:solidFill>
                      <a:srgbClr val="EAEFF7"/>
                    </a:solidFill>
                  </a:tcPr>
                </a:tc>
                <a:extLst>
                  <a:ext uri="{0D108BD9-81ED-4DB2-BD59-A6C34878D82A}">
                    <a16:rowId xmlns:a16="http://schemas.microsoft.com/office/drawing/2014/main" val="10005"/>
                  </a:ext>
                </a:extLst>
              </a:tr>
              <a:tr h="316470">
                <a:tc>
                  <a:txBody>
                    <a:bodyPr/>
                    <a:lstStyle/>
                    <a:p>
                      <a:pPr algn="ctr"/>
                      <a:r>
                        <a:rPr lang="en-US" altLang="zh-CN" sz="1400" dirty="0"/>
                        <a:t>L3 cache miss rate</a:t>
                      </a:r>
                      <a:endParaRPr lang="zh-CN" altLang="en-US" sz="1400" dirty="0"/>
                    </a:p>
                  </a:txBody>
                  <a:tcPr marL="68580" marR="68580" marT="34290" marB="34290">
                    <a:solidFill>
                      <a:srgbClr val="EAEFF7"/>
                    </a:solidFill>
                  </a:tcPr>
                </a:tc>
                <a:tc>
                  <a:txBody>
                    <a:bodyPr/>
                    <a:lstStyle/>
                    <a:p>
                      <a:pPr algn="ctr"/>
                      <a:r>
                        <a:rPr lang="en-US" altLang="zh-CN" sz="1400" dirty="0"/>
                        <a:t>49.7%</a:t>
                      </a:r>
                      <a:endParaRPr lang="zh-CN" altLang="en-US" sz="1400" dirty="0"/>
                    </a:p>
                  </a:txBody>
                  <a:tcPr marL="68580" marR="68580" marT="34290" marB="34290">
                    <a:solidFill>
                      <a:srgbClr val="EAEFF7"/>
                    </a:solidFill>
                  </a:tcPr>
                </a:tc>
                <a:tc>
                  <a:txBody>
                    <a:bodyPr/>
                    <a:lstStyle/>
                    <a:p>
                      <a:pPr algn="ctr"/>
                      <a:r>
                        <a:rPr lang="en-US" altLang="zh-CN" sz="1400" dirty="0"/>
                        <a:t>54.9%</a:t>
                      </a:r>
                      <a:endParaRPr lang="zh-CN" altLang="en-US" sz="1400" dirty="0"/>
                    </a:p>
                  </a:txBody>
                  <a:tcPr marL="68580" marR="68580" marT="34290" marB="34290">
                    <a:solidFill>
                      <a:srgbClr val="EAEFF7"/>
                    </a:solidFill>
                  </a:tcPr>
                </a:tc>
                <a:extLst>
                  <a:ext uri="{0D108BD9-81ED-4DB2-BD59-A6C34878D82A}">
                    <a16:rowId xmlns:a16="http://schemas.microsoft.com/office/drawing/2014/main" val="10006"/>
                  </a:ext>
                </a:extLst>
              </a:tr>
              <a:tr h="316470">
                <a:tc>
                  <a:txBody>
                    <a:bodyPr/>
                    <a:lstStyle/>
                    <a:p>
                      <a:pPr algn="ctr"/>
                      <a:r>
                        <a:rPr lang="en-US" altLang="zh-CN" sz="1400" dirty="0"/>
                        <a:t>CPU utilization</a:t>
                      </a:r>
                      <a:endParaRPr lang="zh-CN" altLang="en-US" sz="1400" dirty="0"/>
                    </a:p>
                  </a:txBody>
                  <a:tcPr marL="68580" marR="68580" marT="34290" marB="34290">
                    <a:solidFill>
                      <a:srgbClr val="EAEFF7"/>
                    </a:solidFill>
                  </a:tcPr>
                </a:tc>
                <a:tc>
                  <a:txBody>
                    <a:bodyPr/>
                    <a:lstStyle/>
                    <a:p>
                      <a:pPr algn="ctr"/>
                      <a:r>
                        <a:rPr lang="en-US" altLang="zh-CN" sz="1400" dirty="0"/>
                        <a:t>96.8%</a:t>
                      </a:r>
                      <a:endParaRPr lang="zh-CN" altLang="en-US" sz="1400" dirty="0"/>
                    </a:p>
                  </a:txBody>
                  <a:tcPr marL="68580" marR="68580" marT="34290" marB="34290">
                    <a:solidFill>
                      <a:srgbClr val="EAEFF7"/>
                    </a:solidFill>
                  </a:tcPr>
                </a:tc>
                <a:tc>
                  <a:txBody>
                    <a:bodyPr/>
                    <a:lstStyle/>
                    <a:p>
                      <a:pPr algn="ctr"/>
                      <a:r>
                        <a:rPr lang="en-US" altLang="zh-CN" sz="1400" dirty="0"/>
                        <a:t>68.4%</a:t>
                      </a:r>
                      <a:endParaRPr lang="zh-CN" altLang="en-US" sz="1400" dirty="0"/>
                    </a:p>
                  </a:txBody>
                  <a:tcPr marL="68580" marR="68580" marT="34290" marB="34290">
                    <a:solidFill>
                      <a:srgbClr val="EAEFF7"/>
                    </a:solidFill>
                  </a:tcPr>
                </a:tc>
                <a:extLst>
                  <a:ext uri="{0D108BD9-81ED-4DB2-BD59-A6C34878D82A}">
                    <a16:rowId xmlns:a16="http://schemas.microsoft.com/office/drawing/2014/main" val="10007"/>
                  </a:ext>
                </a:extLst>
              </a:tr>
            </a:tbl>
          </a:graphicData>
        </a:graphic>
      </p:graphicFrame>
      <p:sp>
        <p:nvSpPr>
          <p:cNvPr id="5" name="Rounded Rectangle 4"/>
          <p:cNvSpPr/>
          <p:nvPr/>
        </p:nvSpPr>
        <p:spPr>
          <a:xfrm>
            <a:off x="2042286" y="1097148"/>
            <a:ext cx="3880386" cy="1879762"/>
          </a:xfrm>
          <a:prstGeom prst="roundRect">
            <a:avLst/>
          </a:prstGeom>
          <a:solidFill>
            <a:schemeClr val="accent1">
              <a:lumMod val="75000"/>
              <a:alpha val="19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r>
              <a:rPr lang="en-US" dirty="0">
                <a:solidFill>
                  <a:schemeClr val="tx1"/>
                </a:solidFill>
              </a:rPr>
              <a:t>common design</a:t>
            </a:r>
          </a:p>
        </p:txBody>
      </p:sp>
      <p:sp>
        <p:nvSpPr>
          <p:cNvPr id="36" name="Rounded Rectangle 35"/>
          <p:cNvSpPr/>
          <p:nvPr/>
        </p:nvSpPr>
        <p:spPr>
          <a:xfrm>
            <a:off x="4466404" y="4909301"/>
            <a:ext cx="1642533" cy="306422"/>
          </a:xfrm>
          <a:prstGeom prst="roundRect">
            <a:avLst/>
          </a:prstGeom>
          <a:solidFill>
            <a:srgbClr val="C00000">
              <a:alpha val="33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8" name="Explosion 2 7"/>
          <p:cNvSpPr/>
          <p:nvPr/>
        </p:nvSpPr>
        <p:spPr>
          <a:xfrm>
            <a:off x="5728149" y="1957533"/>
            <a:ext cx="3474528" cy="1400344"/>
          </a:xfrm>
          <a:prstGeom prst="irregularSeal2">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Bottleneck in computation!</a:t>
            </a:r>
          </a:p>
        </p:txBody>
      </p:sp>
      <p:sp>
        <p:nvSpPr>
          <p:cNvPr id="40" name="Rounded Rectangle 39"/>
          <p:cNvSpPr/>
          <p:nvPr/>
        </p:nvSpPr>
        <p:spPr>
          <a:xfrm>
            <a:off x="2945609" y="4259879"/>
            <a:ext cx="3163328" cy="649421"/>
          </a:xfrm>
          <a:prstGeom prst="roundRect">
            <a:avLst/>
          </a:prstGeom>
          <a:solidFill>
            <a:srgbClr val="C00000">
              <a:alpha val="33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41" name="Rounded Rectangular Callout 35"/>
          <p:cNvSpPr/>
          <p:nvPr/>
        </p:nvSpPr>
        <p:spPr>
          <a:xfrm>
            <a:off x="6344828" y="3952546"/>
            <a:ext cx="2054894" cy="618041"/>
          </a:xfrm>
          <a:prstGeom prst="wedgeRoundRectCallout">
            <a:avLst>
              <a:gd name="adj1" fmla="val -61374"/>
              <a:gd name="adj2" fmla="val 41546"/>
              <a:gd name="adj3" fmla="val 16667"/>
            </a:avLst>
          </a:prstGeom>
          <a:solidFill>
            <a:schemeClr val="bg2">
              <a:lumMod val="90000"/>
            </a:schemeClr>
          </a:solidFill>
          <a:ln>
            <a:noFill/>
          </a:ln>
        </p:spPr>
        <p:style>
          <a:lnRef idx="1">
            <a:schemeClr val="accent1"/>
          </a:lnRef>
          <a:fillRef idx="3">
            <a:schemeClr val="accent1"/>
          </a:fillRef>
          <a:effectRef idx="2">
            <a:schemeClr val="accent1"/>
          </a:effectRef>
          <a:fontRef idx="minor">
            <a:schemeClr val="lt1"/>
          </a:fontRef>
        </p:style>
        <p:txBody>
          <a:bodyPr lIns="45720" rIns="45720" rtlCol="0" anchor="ctr"/>
          <a:lstStyle/>
          <a:p>
            <a:pPr algn="ctr"/>
            <a:r>
              <a:rPr lang="en-US" sz="1600" dirty="0">
                <a:solidFill>
                  <a:schemeClr val="tx1"/>
                </a:solidFill>
              </a:rPr>
              <a:t>More instructions</a:t>
            </a:r>
          </a:p>
          <a:p>
            <a:pPr algn="ctr"/>
            <a:r>
              <a:rPr lang="en-US" sz="1600" dirty="0">
                <a:solidFill>
                  <a:schemeClr val="tx1"/>
                </a:solidFill>
              </a:rPr>
              <a:t>and memory traffic </a:t>
            </a:r>
          </a:p>
        </p:txBody>
      </p:sp>
      <p:sp>
        <p:nvSpPr>
          <p:cNvPr id="42" name="Rounded Rectangle 41"/>
          <p:cNvSpPr/>
          <p:nvPr/>
        </p:nvSpPr>
        <p:spPr>
          <a:xfrm>
            <a:off x="2939513" y="5523879"/>
            <a:ext cx="3163328" cy="353349"/>
          </a:xfrm>
          <a:prstGeom prst="roundRect">
            <a:avLst/>
          </a:prstGeom>
          <a:solidFill>
            <a:srgbClr val="C00000">
              <a:alpha val="33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43" name="Rounded Rectangular Callout 35"/>
          <p:cNvSpPr/>
          <p:nvPr/>
        </p:nvSpPr>
        <p:spPr>
          <a:xfrm>
            <a:off x="6419258" y="5232671"/>
            <a:ext cx="1980463" cy="367200"/>
          </a:xfrm>
          <a:prstGeom prst="wedgeRoundRectCallout">
            <a:avLst>
              <a:gd name="adj1" fmla="val -67314"/>
              <a:gd name="adj2" fmla="val 65470"/>
              <a:gd name="adj3" fmla="val 16667"/>
            </a:avLst>
          </a:prstGeom>
          <a:solidFill>
            <a:schemeClr val="bg2">
              <a:lumMod val="90000"/>
            </a:schemeClr>
          </a:solidFill>
          <a:ln>
            <a:noFill/>
          </a:ln>
        </p:spPr>
        <p:style>
          <a:lnRef idx="1">
            <a:schemeClr val="accent1"/>
          </a:lnRef>
          <a:fillRef idx="3">
            <a:schemeClr val="accent1"/>
          </a:fillRef>
          <a:effectRef idx="2">
            <a:schemeClr val="accent1"/>
          </a:effectRef>
          <a:fontRef idx="minor">
            <a:schemeClr val="lt1"/>
          </a:fontRef>
        </p:style>
        <p:txBody>
          <a:bodyPr lIns="45720" rIns="45720" rtlCol="0" anchor="ctr"/>
          <a:lstStyle/>
          <a:p>
            <a:r>
              <a:rPr lang="en-US" sz="1600">
                <a:solidFill>
                  <a:schemeClr val="tx1"/>
                </a:solidFill>
              </a:rPr>
              <a:t>Poorer access </a:t>
            </a:r>
            <a:r>
              <a:rPr lang="en-US" sz="1600" dirty="0">
                <a:solidFill>
                  <a:schemeClr val="tx1"/>
                </a:solidFill>
              </a:rPr>
              <a:t>locality</a:t>
            </a:r>
          </a:p>
        </p:txBody>
      </p:sp>
      <p:sp>
        <p:nvSpPr>
          <p:cNvPr id="46" name="Rounded Rectangle 45"/>
          <p:cNvSpPr/>
          <p:nvPr/>
        </p:nvSpPr>
        <p:spPr>
          <a:xfrm>
            <a:off x="2933417" y="5877228"/>
            <a:ext cx="3163328" cy="273317"/>
          </a:xfrm>
          <a:prstGeom prst="roundRect">
            <a:avLst/>
          </a:prstGeom>
          <a:solidFill>
            <a:srgbClr val="C00000">
              <a:alpha val="33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47" name="Rounded Rectangular Callout 35"/>
          <p:cNvSpPr/>
          <p:nvPr/>
        </p:nvSpPr>
        <p:spPr>
          <a:xfrm>
            <a:off x="6408626" y="5719750"/>
            <a:ext cx="2501458" cy="363812"/>
          </a:xfrm>
          <a:prstGeom prst="wedgeRoundRectCallout">
            <a:avLst>
              <a:gd name="adj1" fmla="val -64421"/>
              <a:gd name="adj2" fmla="val 35362"/>
              <a:gd name="adj3" fmla="val 16667"/>
            </a:avLst>
          </a:prstGeom>
          <a:solidFill>
            <a:schemeClr val="bg2">
              <a:lumMod val="90000"/>
            </a:schemeClr>
          </a:solidFill>
          <a:ln>
            <a:noFill/>
          </a:ln>
        </p:spPr>
        <p:style>
          <a:lnRef idx="1">
            <a:schemeClr val="accent1"/>
          </a:lnRef>
          <a:fillRef idx="3">
            <a:schemeClr val="accent1"/>
          </a:fillRef>
          <a:effectRef idx="2">
            <a:schemeClr val="accent1"/>
          </a:effectRef>
          <a:fontRef idx="minor">
            <a:schemeClr val="lt1"/>
          </a:fontRef>
        </p:style>
        <p:txBody>
          <a:bodyPr lIns="45720" rIns="45720" rtlCol="0" anchor="ctr"/>
          <a:lstStyle/>
          <a:p>
            <a:pPr algn="ctr"/>
            <a:r>
              <a:rPr lang="en-US" sz="1600">
                <a:solidFill>
                  <a:schemeClr val="tx1"/>
                </a:solidFill>
              </a:rPr>
              <a:t>Lower multi-core </a:t>
            </a:r>
            <a:r>
              <a:rPr lang="en-US" sz="1600" dirty="0">
                <a:solidFill>
                  <a:schemeClr val="tx1"/>
                </a:solidFill>
              </a:rPr>
              <a:t>utilization</a:t>
            </a:r>
          </a:p>
        </p:txBody>
      </p:sp>
      <p:sp>
        <p:nvSpPr>
          <p:cNvPr id="48" name="文本框 2"/>
          <p:cNvSpPr txBox="1"/>
          <p:nvPr/>
        </p:nvSpPr>
        <p:spPr>
          <a:xfrm>
            <a:off x="1897905" y="6150545"/>
            <a:ext cx="3227935" cy="523220"/>
          </a:xfrm>
          <a:prstGeom prst="rect">
            <a:avLst/>
          </a:prstGeom>
          <a:noFill/>
        </p:spPr>
        <p:txBody>
          <a:bodyPr wrap="none" rtlCol="0">
            <a:spAutoFit/>
          </a:bodyPr>
          <a:lstStyle/>
          <a:p>
            <a:pPr algn="ctr"/>
            <a:r>
              <a:rPr kumimoji="1" lang="en-US" altLang="zh-CN" sz="1400" dirty="0"/>
              <a:t>20 iterations of PageRank on twitter-2010</a:t>
            </a:r>
          </a:p>
          <a:p>
            <a:pPr algn="ctr"/>
            <a:r>
              <a:rPr kumimoji="1" lang="en-US" altLang="zh-CN" sz="1400" dirty="0"/>
              <a:t>(41.7M vertices, 1.47B edges)</a:t>
            </a:r>
            <a:endParaRPr kumimoji="1" lang="zh-CN" altLang="en-US" sz="1400" dirty="0"/>
          </a:p>
        </p:txBody>
      </p:sp>
      <p:sp>
        <p:nvSpPr>
          <p:cNvPr id="49" name="文本框 2"/>
          <p:cNvSpPr txBox="1"/>
          <p:nvPr/>
        </p:nvSpPr>
        <p:spPr>
          <a:xfrm>
            <a:off x="963450" y="3035882"/>
            <a:ext cx="2578206" cy="369332"/>
          </a:xfrm>
          <a:prstGeom prst="rect">
            <a:avLst/>
          </a:prstGeom>
          <a:noFill/>
        </p:spPr>
        <p:txBody>
          <a:bodyPr wrap="none" rtlCol="0">
            <a:spAutoFit/>
          </a:bodyPr>
          <a:lstStyle/>
          <a:p>
            <a:pPr algn="ctr"/>
            <a:r>
              <a:rPr kumimoji="1" lang="en-US" altLang="zh-CN" b="1" dirty="0"/>
              <a:t>Profiling existing systems</a:t>
            </a:r>
            <a:endParaRPr kumimoji="1" lang="zh-CN" altLang="en-US" b="1" dirty="0"/>
          </a:p>
        </p:txBody>
      </p:sp>
      <p:cxnSp>
        <p:nvCxnSpPr>
          <p:cNvPr id="50" name="直线箭头连接符 14"/>
          <p:cNvCxnSpPr/>
          <p:nvPr/>
        </p:nvCxnSpPr>
        <p:spPr>
          <a:xfrm>
            <a:off x="3950208" y="2767658"/>
            <a:ext cx="0" cy="536448"/>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51" name="直线箭头连接符 14"/>
          <p:cNvCxnSpPr/>
          <p:nvPr/>
        </p:nvCxnSpPr>
        <p:spPr>
          <a:xfrm>
            <a:off x="5297424" y="2767658"/>
            <a:ext cx="0" cy="536448"/>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28" name="Rounded Rectangle 32"/>
          <p:cNvSpPr/>
          <p:nvPr/>
        </p:nvSpPr>
        <p:spPr>
          <a:xfrm>
            <a:off x="3323972" y="4272034"/>
            <a:ext cx="2425496" cy="623555"/>
          </a:xfrm>
          <a:prstGeom prst="roundRect">
            <a:avLst/>
          </a:prstGeom>
          <a:solidFill>
            <a:schemeClr val="bg2">
              <a:lumMod val="90000"/>
            </a:schemeClr>
          </a:solidFill>
          <a:ln>
            <a:noFill/>
          </a:ln>
        </p:spPr>
        <p:style>
          <a:lnRef idx="1">
            <a:schemeClr val="accent1"/>
          </a:lnRef>
          <a:fillRef idx="3">
            <a:schemeClr val="accent1"/>
          </a:fillRef>
          <a:effectRef idx="2">
            <a:schemeClr val="accent1"/>
          </a:effectRef>
          <a:fontRef idx="minor">
            <a:schemeClr val="lt1"/>
          </a:fontRef>
        </p:style>
        <p:txBody>
          <a:bodyPr rtlCol="0" anchor="ctr" anchorCtr="0"/>
          <a:lstStyle/>
          <a:p>
            <a:pPr algn="ctr"/>
            <a:r>
              <a:rPr lang="en-US">
                <a:solidFill>
                  <a:srgbClr val="000000"/>
                </a:solidFill>
                <a:cs typeface="Times New Roman"/>
              </a:rPr>
              <a:t>Distributed overhead</a:t>
            </a:r>
            <a:endParaRPr lang="en-US" dirty="0">
              <a:solidFill>
                <a:srgbClr val="000000"/>
              </a:solidFill>
              <a:cs typeface="Times New Roman"/>
            </a:endParaRPr>
          </a:p>
        </p:txBody>
      </p:sp>
      <p:sp>
        <p:nvSpPr>
          <p:cNvPr id="29" name="Rounded Rectangle 32"/>
          <p:cNvSpPr/>
          <p:nvPr/>
        </p:nvSpPr>
        <p:spPr>
          <a:xfrm>
            <a:off x="3190546" y="5502615"/>
            <a:ext cx="2732126" cy="623555"/>
          </a:xfrm>
          <a:prstGeom prst="roundRect">
            <a:avLst/>
          </a:prstGeom>
          <a:solidFill>
            <a:schemeClr val="bg2">
              <a:lumMod val="90000"/>
            </a:schemeClr>
          </a:solidFill>
          <a:ln>
            <a:noFill/>
          </a:ln>
        </p:spPr>
        <p:style>
          <a:lnRef idx="1">
            <a:schemeClr val="accent1"/>
          </a:lnRef>
          <a:fillRef idx="3">
            <a:schemeClr val="accent1"/>
          </a:fillRef>
          <a:effectRef idx="2">
            <a:schemeClr val="accent1"/>
          </a:effectRef>
          <a:fontRef idx="minor">
            <a:schemeClr val="lt1"/>
          </a:fontRef>
        </p:style>
        <p:txBody>
          <a:bodyPr rtlCol="0" anchor="ctr" anchorCtr="0"/>
          <a:lstStyle/>
          <a:p>
            <a:pPr algn="ctr"/>
            <a:r>
              <a:rPr lang="en-US">
                <a:solidFill>
                  <a:srgbClr val="000000"/>
                </a:solidFill>
                <a:cs typeface="Times New Roman"/>
              </a:rPr>
              <a:t>Sub-optimal computation</a:t>
            </a:r>
            <a:endParaRPr lang="en-US" dirty="0">
              <a:solidFill>
                <a:srgbClr val="000000"/>
              </a:solidFill>
              <a:cs typeface="Times New Roman"/>
            </a:endParaRPr>
          </a:p>
        </p:txBody>
      </p:sp>
      <p:sp>
        <p:nvSpPr>
          <p:cNvPr id="37" name="Rounded Rectangular Callout 35"/>
          <p:cNvSpPr/>
          <p:nvPr/>
        </p:nvSpPr>
        <p:spPr>
          <a:xfrm>
            <a:off x="6261304" y="3701907"/>
            <a:ext cx="2648780" cy="878952"/>
          </a:xfrm>
          <a:prstGeom prst="wedgeRoundRectCallout">
            <a:avLst>
              <a:gd name="adj1" fmla="val -55539"/>
              <a:gd name="adj2" fmla="val 101012"/>
              <a:gd name="adj3" fmla="val 16667"/>
            </a:avLst>
          </a:prstGeom>
          <a:solidFill>
            <a:schemeClr val="bg2">
              <a:lumMod val="90000"/>
            </a:schemeClr>
          </a:solidFill>
          <a:ln>
            <a:noFill/>
          </a:ln>
        </p:spPr>
        <p:style>
          <a:lnRef idx="1">
            <a:schemeClr val="accent1"/>
          </a:lnRef>
          <a:fillRef idx="3">
            <a:schemeClr val="accent1"/>
          </a:fillRef>
          <a:effectRef idx="2">
            <a:schemeClr val="accent1"/>
          </a:effectRef>
          <a:fontRef idx="minor">
            <a:schemeClr val="lt1"/>
          </a:fontRef>
        </p:style>
        <p:txBody>
          <a:bodyPr lIns="45720" rIns="45720" rtlCol="0" anchor="ctr"/>
          <a:lstStyle/>
          <a:p>
            <a:pPr algn="ctr"/>
            <a:r>
              <a:rPr lang="en-US" sz="1600" dirty="0">
                <a:solidFill>
                  <a:schemeClr val="tx1"/>
                </a:solidFill>
              </a:rPr>
              <a:t>Far from saturated</a:t>
            </a:r>
          </a:p>
          <a:p>
            <a:pPr algn="ctr"/>
            <a:r>
              <a:rPr lang="en-US" sz="1600" dirty="0">
                <a:solidFill>
                  <a:schemeClr val="tx1"/>
                </a:solidFill>
              </a:rPr>
              <a:t>for IB EDR (100Gbps)</a:t>
            </a:r>
          </a:p>
          <a:p>
            <a:pPr algn="ctr"/>
            <a:r>
              <a:rPr lang="en-US" sz="1600" dirty="0">
                <a:solidFill>
                  <a:schemeClr val="tx1"/>
                </a:solidFill>
              </a:rPr>
              <a:t>(</a:t>
            </a:r>
            <a:r>
              <a:rPr lang="en-US" altLang="zh-CN" sz="1600" dirty="0">
                <a:solidFill>
                  <a:schemeClr val="tx1"/>
                </a:solidFill>
              </a:rPr>
              <a:t>38.1*8/2/26.9/8=</a:t>
            </a:r>
            <a:r>
              <a:rPr lang="en-US" altLang="zh-CN" sz="1600" b="1" dirty="0">
                <a:solidFill>
                  <a:schemeClr val="tx1"/>
                </a:solidFill>
              </a:rPr>
              <a:t>0.708</a:t>
            </a:r>
            <a:r>
              <a:rPr lang="en-US" altLang="zh-CN" sz="1600" dirty="0">
                <a:solidFill>
                  <a:schemeClr val="tx1"/>
                </a:solidFill>
              </a:rPr>
              <a:t>Gbps)</a:t>
            </a:r>
            <a:r>
              <a:rPr lang="en-US" sz="1600" dirty="0">
                <a:solidFill>
                  <a:schemeClr val="tx1"/>
                </a:solidFill>
              </a:rPr>
              <a:t> </a:t>
            </a:r>
          </a:p>
        </p:txBody>
      </p:sp>
    </p:spTree>
    <p:extLst>
      <p:ext uri="{BB962C8B-B14F-4D97-AF65-F5344CB8AC3E}">
        <p14:creationId xmlns:p14="http://schemas.microsoft.com/office/powerpoint/2010/main" val="767004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1" nodeType="clickEffect">
                                  <p:stCondLst>
                                    <p:cond delay="0"/>
                                  </p:stCondLst>
                                  <p:childTnLst>
                                    <p:set>
                                      <p:cBhvr>
                                        <p:cTn id="26" dur="1" fill="hold">
                                          <p:stCondLst>
                                            <p:cond delay="0"/>
                                          </p:stCondLst>
                                        </p:cTn>
                                        <p:tgtEl>
                                          <p:spTgt spid="36"/>
                                        </p:tgtEl>
                                        <p:attrNameLst>
                                          <p:attrName>style.visibility</p:attrName>
                                        </p:attrNameLst>
                                      </p:cBhvr>
                                      <p:to>
                                        <p:strVal val="visible"/>
                                      </p:to>
                                    </p:set>
                                  </p:childTnLst>
                                </p:cTn>
                              </p:par>
                              <p:par>
                                <p:cTn id="27" presetID="1" presetClass="entr" presetSubtype="0" fill="hold" grpId="1" nodeType="withEffect">
                                  <p:stCondLst>
                                    <p:cond delay="0"/>
                                  </p:stCondLst>
                                  <p:childTnLst>
                                    <p:set>
                                      <p:cBhvr>
                                        <p:cTn id="28" dur="1" fill="hold">
                                          <p:stCondLst>
                                            <p:cond delay="0"/>
                                          </p:stCondLst>
                                        </p:cTn>
                                        <p:tgtEl>
                                          <p:spTgt spid="3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3" presetClass="exit" presetSubtype="10" fill="hold" grpId="0" nodeType="clickEffect">
                                  <p:stCondLst>
                                    <p:cond delay="0"/>
                                  </p:stCondLst>
                                  <p:childTnLst>
                                    <p:animEffect transition="out" filter="blinds(horizontal)">
                                      <p:cBhvr>
                                        <p:cTn id="32" dur="500"/>
                                        <p:tgtEl>
                                          <p:spTgt spid="36"/>
                                        </p:tgtEl>
                                      </p:cBhvr>
                                    </p:animEffect>
                                    <p:set>
                                      <p:cBhvr>
                                        <p:cTn id="33" dur="1" fill="hold">
                                          <p:stCondLst>
                                            <p:cond delay="499"/>
                                          </p:stCondLst>
                                        </p:cTn>
                                        <p:tgtEl>
                                          <p:spTgt spid="36"/>
                                        </p:tgtEl>
                                        <p:attrNameLst>
                                          <p:attrName>style.visibility</p:attrName>
                                        </p:attrNameLst>
                                      </p:cBhvr>
                                      <p:to>
                                        <p:strVal val="hidden"/>
                                      </p:to>
                                    </p:set>
                                  </p:childTnLst>
                                </p:cTn>
                              </p:par>
                              <p:par>
                                <p:cTn id="34" presetID="3" presetClass="exit" presetSubtype="10" fill="hold" grpId="0" nodeType="withEffect">
                                  <p:stCondLst>
                                    <p:cond delay="0"/>
                                  </p:stCondLst>
                                  <p:childTnLst>
                                    <p:animEffect transition="out" filter="blinds(horizontal)">
                                      <p:cBhvr>
                                        <p:cTn id="35" dur="500"/>
                                        <p:tgtEl>
                                          <p:spTgt spid="37"/>
                                        </p:tgtEl>
                                      </p:cBhvr>
                                    </p:animEffect>
                                    <p:set>
                                      <p:cBhvr>
                                        <p:cTn id="36" dur="1" fill="hold">
                                          <p:stCondLst>
                                            <p:cond delay="499"/>
                                          </p:stCondLst>
                                        </p:cTn>
                                        <p:tgtEl>
                                          <p:spTgt spid="37"/>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4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3"/>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46"/>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7"/>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8"/>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28"/>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36" grpId="0" animBg="1"/>
      <p:bldP spid="36" grpId="1" animBg="1"/>
      <p:bldP spid="8" grpId="0" animBg="1"/>
      <p:bldP spid="40" grpId="0" animBg="1"/>
      <p:bldP spid="41" grpId="0" animBg="1"/>
      <p:bldP spid="42" grpId="0" animBg="1"/>
      <p:bldP spid="43" grpId="0" animBg="1"/>
      <p:bldP spid="46" grpId="0" animBg="1"/>
      <p:bldP spid="47" grpId="0" animBg="1"/>
      <p:bldP spid="48" grpId="0"/>
      <p:bldP spid="49" grpId="0"/>
      <p:bldP spid="28" grpId="0" animBg="1"/>
      <p:bldP spid="29" grpId="0" animBg="1"/>
      <p:bldP spid="37" grpId="0" animBg="1"/>
      <p:bldP spid="37" grpId="1"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74606"/>
            <a:ext cx="8229600" cy="779462"/>
          </a:xfrm>
        </p:spPr>
        <p:txBody>
          <a:bodyPr/>
          <a:lstStyle/>
          <a:p>
            <a:r>
              <a:rPr kumimoji="1" lang="en-US" altLang="zh-CN" dirty="0"/>
              <a:t>We Propose: </a:t>
            </a:r>
            <a:r>
              <a:rPr kumimoji="1" lang="en-US" altLang="zh-CN" b="1" i="1" dirty="0"/>
              <a:t>Gemini</a:t>
            </a:r>
            <a:endParaRPr kumimoji="1" lang="zh-CN" altLang="en-US" b="1" i="1" dirty="0"/>
          </a:p>
        </p:txBody>
      </p:sp>
      <p:sp>
        <p:nvSpPr>
          <p:cNvPr id="5" name="内容占位符 4"/>
          <p:cNvSpPr>
            <a:spLocks noGrp="1"/>
          </p:cNvSpPr>
          <p:nvPr>
            <p:ph idx="1"/>
          </p:nvPr>
        </p:nvSpPr>
        <p:spPr>
          <a:xfrm>
            <a:off x="457200" y="968372"/>
            <a:ext cx="8229600" cy="5187379"/>
          </a:xfrm>
        </p:spPr>
        <p:txBody>
          <a:bodyPr>
            <a:normAutofit fontScale="92500" lnSpcReduction="10000"/>
          </a:bodyPr>
          <a:lstStyle/>
          <a:p>
            <a:r>
              <a:rPr kumimoji="1" lang="en-US" altLang="zh-CN" sz="2800" dirty="0"/>
              <a:t>Build </a:t>
            </a:r>
            <a:r>
              <a:rPr kumimoji="1" lang="en-US" altLang="zh-CN" sz="2800" b="1" dirty="0"/>
              <a:t>scalability</a:t>
            </a:r>
            <a:r>
              <a:rPr kumimoji="1" lang="en-US" altLang="zh-CN" sz="2800" dirty="0"/>
              <a:t> on top of </a:t>
            </a:r>
            <a:r>
              <a:rPr kumimoji="1" lang="en-US" altLang="zh-CN" sz="2800" b="1" dirty="0"/>
              <a:t>efficiency</a:t>
            </a:r>
          </a:p>
          <a:p>
            <a:pPr lvl="1"/>
            <a:r>
              <a:rPr kumimoji="1" lang="en-US" altLang="zh-CN" sz="2400" dirty="0"/>
              <a:t>Avoid unnecessary “distributed” side-effects</a:t>
            </a:r>
          </a:p>
          <a:p>
            <a:pPr lvl="1"/>
            <a:r>
              <a:rPr kumimoji="1" lang="en-US" altLang="zh-CN" sz="2400" dirty="0"/>
              <a:t>Optimize computation on partitioned graphs</a:t>
            </a:r>
          </a:p>
          <a:p>
            <a:endParaRPr kumimoji="1" lang="en-US" altLang="zh-CN" sz="2800" dirty="0"/>
          </a:p>
          <a:p>
            <a:r>
              <a:rPr kumimoji="1" lang="en-US" altLang="zh-CN" sz="2800" dirty="0"/>
              <a:t>Shift of design focus </a:t>
            </a:r>
          </a:p>
          <a:p>
            <a:pPr lvl="1"/>
            <a:r>
              <a:rPr kumimoji="1" lang="en-US" altLang="zh-CN" sz="2400" dirty="0"/>
              <a:t>Designed for distributed, but </a:t>
            </a:r>
            <a:r>
              <a:rPr kumimoji="1" lang="en-US" altLang="zh-CN" sz="2400" b="1" dirty="0"/>
              <a:t>computation-centric</a:t>
            </a:r>
          </a:p>
          <a:p>
            <a:pPr lvl="2"/>
            <a:r>
              <a:rPr kumimoji="1" lang="en-US" altLang="zh-CN" sz="2000" dirty="0"/>
              <a:t>Modern clusters have fast interconnects</a:t>
            </a:r>
          </a:p>
          <a:p>
            <a:pPr lvl="2"/>
            <a:r>
              <a:rPr kumimoji="1" lang="en-US" altLang="zh-CN" sz="2000" dirty="0"/>
              <a:t>Computation-communication overlap in place</a:t>
            </a:r>
          </a:p>
          <a:p>
            <a:pPr lvl="1"/>
            <a:r>
              <a:rPr kumimoji="1" lang="en-US" altLang="zh-CN" sz="2400" dirty="0"/>
              <a:t>Efficiency optimizations</a:t>
            </a:r>
          </a:p>
          <a:p>
            <a:pPr lvl="2"/>
            <a:r>
              <a:rPr kumimoji="1" lang="en-US" altLang="zh-CN" sz="2000" dirty="0"/>
              <a:t>Adaptive push-/pull-style computation</a:t>
            </a:r>
          </a:p>
          <a:p>
            <a:pPr lvl="2"/>
            <a:r>
              <a:rPr kumimoji="1" lang="en-US" altLang="zh-CN" sz="2000" dirty="0"/>
              <a:t>Hierarchical chunk-based partitioning</a:t>
            </a:r>
          </a:p>
          <a:p>
            <a:pPr lvl="1"/>
            <a:r>
              <a:rPr kumimoji="1" lang="en-US" altLang="zh-CN" sz="2400" dirty="0"/>
              <a:t>Scalability optimizations</a:t>
            </a:r>
          </a:p>
          <a:p>
            <a:pPr lvl="2"/>
            <a:r>
              <a:rPr kumimoji="1" lang="en-US" altLang="zh-CN" sz="2000" dirty="0"/>
              <a:t>Locality-aware chunking</a:t>
            </a:r>
          </a:p>
          <a:p>
            <a:pPr lvl="2"/>
            <a:r>
              <a:rPr kumimoji="1" lang="en-US" altLang="zh-CN" sz="2000" dirty="0"/>
              <a:t>Chunk-based work-stealing</a:t>
            </a:r>
            <a:endParaRPr kumimoji="1" lang="zh-CN" altLang="en-US" sz="2000" dirty="0"/>
          </a:p>
          <a:p>
            <a:pPr lvl="2"/>
            <a:endParaRPr kumimoji="1" lang="zh-CN" altLang="en-US" sz="2000" dirty="0"/>
          </a:p>
        </p:txBody>
      </p:sp>
      <p:sp>
        <p:nvSpPr>
          <p:cNvPr id="4" name="幻灯片编号占位符 3"/>
          <p:cNvSpPr>
            <a:spLocks noGrp="1"/>
          </p:cNvSpPr>
          <p:nvPr>
            <p:ph type="sldNum" sz="quarter" idx="12"/>
          </p:nvPr>
        </p:nvSpPr>
        <p:spPr/>
        <p:txBody>
          <a:bodyPr/>
          <a:lstStyle/>
          <a:p>
            <a:fld id="{A536E472-7880-6D45-9A04-DD57657D4D82}" type="slidenum">
              <a:rPr kumimoji="1" lang="zh-CN" altLang="en-US" smtClean="0"/>
              <a:pPr/>
              <a:t>17</a:t>
            </a:fld>
            <a:endParaRPr kumimoji="1" lang="zh-CN" altLang="en-US"/>
          </a:p>
        </p:txBody>
      </p:sp>
    </p:spTree>
    <p:extLst>
      <p:ext uri="{BB962C8B-B14F-4D97-AF65-F5344CB8AC3E}">
        <p14:creationId xmlns:p14="http://schemas.microsoft.com/office/powerpoint/2010/main" val="268390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9" end="9"/>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11" end="11"/>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
                                            <p:txEl>
                                              <p:pRg st="12" end="12"/>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Distributed Dual-mode Computation </a:t>
            </a:r>
            <a:endParaRPr kumimoji="1" lang="zh-CN" altLang="en-US" dirty="0"/>
          </a:p>
        </p:txBody>
      </p:sp>
      <p:sp>
        <p:nvSpPr>
          <p:cNvPr id="4" name="幻灯片编号占位符 3"/>
          <p:cNvSpPr>
            <a:spLocks noGrp="1"/>
          </p:cNvSpPr>
          <p:nvPr>
            <p:ph type="sldNum" sz="quarter" idx="12"/>
          </p:nvPr>
        </p:nvSpPr>
        <p:spPr/>
        <p:txBody>
          <a:bodyPr/>
          <a:lstStyle/>
          <a:p>
            <a:fld id="{A536E472-7880-6D45-9A04-DD57657D4D82}" type="slidenum">
              <a:rPr kumimoji="1" lang="zh-CN" altLang="en-US" smtClean="0"/>
              <a:pPr/>
              <a:t>18</a:t>
            </a:fld>
            <a:endParaRPr kumimoji="1" lang="zh-CN" altLang="en-US"/>
          </a:p>
        </p:txBody>
      </p:sp>
      <p:sp>
        <p:nvSpPr>
          <p:cNvPr id="5" name="椭圆 4"/>
          <p:cNvSpPr/>
          <p:nvPr/>
        </p:nvSpPr>
        <p:spPr>
          <a:xfrm>
            <a:off x="2540834" y="3587334"/>
            <a:ext cx="393491" cy="39349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350" dirty="0">
                <a:solidFill>
                  <a:schemeClr val="tx1"/>
                </a:solidFill>
              </a:rPr>
              <a:t>0</a:t>
            </a:r>
            <a:endParaRPr kumimoji="1" lang="zh-CN" altLang="en-US" sz="1350" dirty="0">
              <a:solidFill>
                <a:schemeClr val="tx1"/>
              </a:solidFill>
            </a:endParaRPr>
          </a:p>
        </p:txBody>
      </p:sp>
      <p:sp>
        <p:nvSpPr>
          <p:cNvPr id="6" name="椭圆 5"/>
          <p:cNvSpPr/>
          <p:nvPr/>
        </p:nvSpPr>
        <p:spPr>
          <a:xfrm>
            <a:off x="3569533" y="2736643"/>
            <a:ext cx="393491" cy="39349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350" dirty="0">
                <a:solidFill>
                  <a:schemeClr val="tx1"/>
                </a:solidFill>
              </a:rPr>
              <a:t>1</a:t>
            </a:r>
            <a:endParaRPr kumimoji="1" lang="zh-CN" altLang="en-US" sz="1350" dirty="0">
              <a:solidFill>
                <a:schemeClr val="tx1"/>
              </a:solidFill>
            </a:endParaRPr>
          </a:p>
        </p:txBody>
      </p:sp>
      <p:sp>
        <p:nvSpPr>
          <p:cNvPr id="7" name="椭圆 6"/>
          <p:cNvSpPr/>
          <p:nvPr/>
        </p:nvSpPr>
        <p:spPr>
          <a:xfrm>
            <a:off x="3569533" y="3303770"/>
            <a:ext cx="393491" cy="39349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350" dirty="0">
                <a:solidFill>
                  <a:schemeClr val="tx1"/>
                </a:solidFill>
              </a:rPr>
              <a:t>2</a:t>
            </a:r>
            <a:endParaRPr kumimoji="1" lang="zh-CN" altLang="en-US" sz="1350" dirty="0">
              <a:solidFill>
                <a:schemeClr val="tx1"/>
              </a:solidFill>
            </a:endParaRPr>
          </a:p>
        </p:txBody>
      </p:sp>
      <p:sp>
        <p:nvSpPr>
          <p:cNvPr id="8" name="椭圆 7"/>
          <p:cNvSpPr/>
          <p:nvPr/>
        </p:nvSpPr>
        <p:spPr>
          <a:xfrm>
            <a:off x="3569533" y="3870898"/>
            <a:ext cx="393491" cy="39349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350" dirty="0">
                <a:solidFill>
                  <a:schemeClr val="tx1"/>
                </a:solidFill>
              </a:rPr>
              <a:t>5</a:t>
            </a:r>
            <a:endParaRPr kumimoji="1" lang="zh-CN" altLang="en-US" sz="1350" dirty="0">
              <a:solidFill>
                <a:schemeClr val="tx1"/>
              </a:solidFill>
            </a:endParaRPr>
          </a:p>
        </p:txBody>
      </p:sp>
      <p:sp>
        <p:nvSpPr>
          <p:cNvPr id="9" name="椭圆 8"/>
          <p:cNvSpPr/>
          <p:nvPr/>
        </p:nvSpPr>
        <p:spPr>
          <a:xfrm>
            <a:off x="3569533" y="4438026"/>
            <a:ext cx="393491" cy="39349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350" dirty="0">
                <a:solidFill>
                  <a:schemeClr val="tx1"/>
                </a:solidFill>
              </a:rPr>
              <a:t>6</a:t>
            </a:r>
            <a:endParaRPr kumimoji="1" lang="zh-CN" altLang="en-US" sz="1350" dirty="0">
              <a:solidFill>
                <a:schemeClr val="tx1"/>
              </a:solidFill>
            </a:endParaRPr>
          </a:p>
        </p:txBody>
      </p:sp>
      <p:sp>
        <p:nvSpPr>
          <p:cNvPr id="10" name="椭圆 9"/>
          <p:cNvSpPr/>
          <p:nvPr/>
        </p:nvSpPr>
        <p:spPr>
          <a:xfrm>
            <a:off x="4598233" y="2736643"/>
            <a:ext cx="393491" cy="39349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350" dirty="0">
                <a:solidFill>
                  <a:schemeClr val="tx1"/>
                </a:solidFill>
              </a:rPr>
              <a:t>3</a:t>
            </a:r>
            <a:endParaRPr kumimoji="1" lang="zh-CN" altLang="en-US" sz="1350" dirty="0">
              <a:solidFill>
                <a:schemeClr val="tx1"/>
              </a:solidFill>
            </a:endParaRPr>
          </a:p>
        </p:txBody>
      </p:sp>
      <p:sp>
        <p:nvSpPr>
          <p:cNvPr id="11" name="椭圆 10"/>
          <p:cNvSpPr/>
          <p:nvPr/>
        </p:nvSpPr>
        <p:spPr>
          <a:xfrm>
            <a:off x="4598233" y="3303770"/>
            <a:ext cx="393491" cy="39349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350" dirty="0">
                <a:solidFill>
                  <a:schemeClr val="tx1"/>
                </a:solidFill>
              </a:rPr>
              <a:t>4</a:t>
            </a:r>
            <a:endParaRPr kumimoji="1" lang="zh-CN" altLang="en-US" sz="1350" dirty="0">
              <a:solidFill>
                <a:schemeClr val="tx1"/>
              </a:solidFill>
            </a:endParaRPr>
          </a:p>
        </p:txBody>
      </p:sp>
      <p:sp>
        <p:nvSpPr>
          <p:cNvPr id="12" name="椭圆 11"/>
          <p:cNvSpPr/>
          <p:nvPr/>
        </p:nvSpPr>
        <p:spPr>
          <a:xfrm>
            <a:off x="4598233" y="3870898"/>
            <a:ext cx="393491" cy="39349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350" dirty="0">
                <a:solidFill>
                  <a:schemeClr val="tx1"/>
                </a:solidFill>
              </a:rPr>
              <a:t>7</a:t>
            </a:r>
            <a:endParaRPr kumimoji="1" lang="zh-CN" altLang="en-US" sz="1350" dirty="0">
              <a:solidFill>
                <a:schemeClr val="tx1"/>
              </a:solidFill>
            </a:endParaRPr>
          </a:p>
        </p:txBody>
      </p:sp>
      <p:sp>
        <p:nvSpPr>
          <p:cNvPr id="13" name="椭圆 12"/>
          <p:cNvSpPr/>
          <p:nvPr/>
        </p:nvSpPr>
        <p:spPr>
          <a:xfrm>
            <a:off x="4598233" y="4438026"/>
            <a:ext cx="393491" cy="39349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350" dirty="0">
                <a:solidFill>
                  <a:schemeClr val="tx1"/>
                </a:solidFill>
              </a:rPr>
              <a:t>8</a:t>
            </a:r>
            <a:endParaRPr kumimoji="1" lang="zh-CN" altLang="en-US" sz="1350" dirty="0">
              <a:solidFill>
                <a:schemeClr val="tx1"/>
              </a:solidFill>
            </a:endParaRPr>
          </a:p>
        </p:txBody>
      </p:sp>
      <p:sp>
        <p:nvSpPr>
          <p:cNvPr id="14" name="椭圆 13"/>
          <p:cNvSpPr/>
          <p:nvPr/>
        </p:nvSpPr>
        <p:spPr>
          <a:xfrm>
            <a:off x="5626932" y="3587333"/>
            <a:ext cx="393491" cy="39349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350" dirty="0">
                <a:solidFill>
                  <a:schemeClr val="tx1"/>
                </a:solidFill>
              </a:rPr>
              <a:t>9</a:t>
            </a:r>
            <a:endParaRPr kumimoji="1" lang="zh-CN" altLang="en-US" sz="1350" dirty="0">
              <a:solidFill>
                <a:schemeClr val="tx1"/>
              </a:solidFill>
            </a:endParaRPr>
          </a:p>
        </p:txBody>
      </p:sp>
      <p:cxnSp>
        <p:nvCxnSpPr>
          <p:cNvPr id="15" name="直线箭头连接符 14"/>
          <p:cNvCxnSpPr>
            <a:stCxn id="18" idx="0"/>
            <a:endCxn id="19" idx="2"/>
          </p:cNvCxnSpPr>
          <p:nvPr/>
        </p:nvCxnSpPr>
        <p:spPr>
          <a:xfrm flipV="1">
            <a:off x="2737580" y="2933389"/>
            <a:ext cx="831953" cy="65394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线箭头连接符 15"/>
          <p:cNvCxnSpPr>
            <a:stCxn id="18" idx="7"/>
            <a:endCxn id="21" idx="2"/>
          </p:cNvCxnSpPr>
          <p:nvPr/>
        </p:nvCxnSpPr>
        <p:spPr>
          <a:xfrm flipV="1">
            <a:off x="2876699" y="3500516"/>
            <a:ext cx="692834" cy="14444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线箭头连接符 16"/>
          <p:cNvCxnSpPr>
            <a:stCxn id="18" idx="5"/>
            <a:endCxn id="22" idx="2"/>
          </p:cNvCxnSpPr>
          <p:nvPr/>
        </p:nvCxnSpPr>
        <p:spPr>
          <a:xfrm>
            <a:off x="2876699" y="3923199"/>
            <a:ext cx="692834" cy="14444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线箭头连接符 17"/>
          <p:cNvCxnSpPr>
            <a:stCxn id="18" idx="4"/>
            <a:endCxn id="23" idx="2"/>
          </p:cNvCxnSpPr>
          <p:nvPr/>
        </p:nvCxnSpPr>
        <p:spPr>
          <a:xfrm>
            <a:off x="2737580" y="3980825"/>
            <a:ext cx="831953" cy="65394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线箭头连接符 18"/>
          <p:cNvCxnSpPr>
            <a:stCxn id="19" idx="6"/>
            <a:endCxn id="28" idx="2"/>
          </p:cNvCxnSpPr>
          <p:nvPr/>
        </p:nvCxnSpPr>
        <p:spPr>
          <a:xfrm>
            <a:off x="3963024" y="2933388"/>
            <a:ext cx="63520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线箭头连接符 19"/>
          <p:cNvCxnSpPr>
            <a:stCxn id="21" idx="6"/>
            <a:endCxn id="29" idx="2"/>
          </p:cNvCxnSpPr>
          <p:nvPr/>
        </p:nvCxnSpPr>
        <p:spPr>
          <a:xfrm>
            <a:off x="3963024" y="3500516"/>
            <a:ext cx="63520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线箭头连接符 20"/>
          <p:cNvCxnSpPr>
            <a:stCxn id="22" idx="6"/>
            <a:endCxn id="30" idx="2"/>
          </p:cNvCxnSpPr>
          <p:nvPr/>
        </p:nvCxnSpPr>
        <p:spPr>
          <a:xfrm>
            <a:off x="3963024" y="4067643"/>
            <a:ext cx="63520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线箭头连接符 21"/>
          <p:cNvCxnSpPr>
            <a:stCxn id="23" idx="6"/>
          </p:cNvCxnSpPr>
          <p:nvPr/>
        </p:nvCxnSpPr>
        <p:spPr>
          <a:xfrm>
            <a:off x="3963024" y="4634771"/>
            <a:ext cx="63520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线箭头连接符 22"/>
          <p:cNvCxnSpPr>
            <a:stCxn id="29" idx="6"/>
          </p:cNvCxnSpPr>
          <p:nvPr/>
        </p:nvCxnSpPr>
        <p:spPr>
          <a:xfrm>
            <a:off x="4991723" y="3500515"/>
            <a:ext cx="692834" cy="14444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线箭头连接符 23"/>
          <p:cNvCxnSpPr>
            <a:stCxn id="30" idx="6"/>
          </p:cNvCxnSpPr>
          <p:nvPr/>
        </p:nvCxnSpPr>
        <p:spPr>
          <a:xfrm flipV="1">
            <a:off x="4991723" y="3923199"/>
            <a:ext cx="692834" cy="14444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线箭头连接符 24"/>
          <p:cNvCxnSpPr>
            <a:stCxn id="19" idx="5"/>
            <a:endCxn id="29" idx="1"/>
          </p:cNvCxnSpPr>
          <p:nvPr/>
        </p:nvCxnSpPr>
        <p:spPr>
          <a:xfrm>
            <a:off x="3905399" y="3072508"/>
            <a:ext cx="750459" cy="28888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线箭头连接符 25"/>
          <p:cNvCxnSpPr>
            <a:stCxn id="22" idx="7"/>
            <a:endCxn id="29" idx="3"/>
          </p:cNvCxnSpPr>
          <p:nvPr/>
        </p:nvCxnSpPr>
        <p:spPr>
          <a:xfrm flipV="1">
            <a:off x="3905399" y="3639636"/>
            <a:ext cx="750459" cy="28888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线箭头连接符 26"/>
          <p:cNvCxnSpPr>
            <a:stCxn id="22" idx="5"/>
          </p:cNvCxnSpPr>
          <p:nvPr/>
        </p:nvCxnSpPr>
        <p:spPr>
          <a:xfrm>
            <a:off x="3905399" y="4206763"/>
            <a:ext cx="750459" cy="28888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线箭头连接符 27"/>
          <p:cNvCxnSpPr>
            <a:stCxn id="21" idx="7"/>
            <a:endCxn id="28" idx="3"/>
          </p:cNvCxnSpPr>
          <p:nvPr/>
        </p:nvCxnSpPr>
        <p:spPr>
          <a:xfrm flipV="1">
            <a:off x="3905399" y="3072508"/>
            <a:ext cx="750459" cy="28888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线箭头连接符 28"/>
          <p:cNvCxnSpPr>
            <a:stCxn id="21" idx="5"/>
            <a:endCxn id="30" idx="1"/>
          </p:cNvCxnSpPr>
          <p:nvPr/>
        </p:nvCxnSpPr>
        <p:spPr>
          <a:xfrm>
            <a:off x="3905399" y="3639636"/>
            <a:ext cx="750459" cy="28888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线箭头连接符 29"/>
          <p:cNvCxnSpPr>
            <a:stCxn id="23" idx="7"/>
            <a:endCxn id="30" idx="3"/>
          </p:cNvCxnSpPr>
          <p:nvPr/>
        </p:nvCxnSpPr>
        <p:spPr>
          <a:xfrm flipV="1">
            <a:off x="3905399" y="4206763"/>
            <a:ext cx="750459" cy="28888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线连接符 30"/>
          <p:cNvCxnSpPr>
            <a:cxnSpLocks noChangeAspect="1"/>
          </p:cNvCxnSpPr>
          <p:nvPr/>
        </p:nvCxnSpPr>
        <p:spPr>
          <a:xfrm flipV="1">
            <a:off x="2342072" y="3458245"/>
            <a:ext cx="3868947" cy="653048"/>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2" name="文本框 31"/>
          <p:cNvSpPr txBox="1"/>
          <p:nvPr/>
        </p:nvSpPr>
        <p:spPr>
          <a:xfrm>
            <a:off x="2448317" y="2659752"/>
            <a:ext cx="623889" cy="300082"/>
          </a:xfrm>
          <a:prstGeom prst="rect">
            <a:avLst/>
          </a:prstGeom>
          <a:noFill/>
        </p:spPr>
        <p:txBody>
          <a:bodyPr wrap="none" rtlCol="0">
            <a:spAutoFit/>
          </a:bodyPr>
          <a:lstStyle/>
          <a:p>
            <a:r>
              <a:rPr kumimoji="1" lang="en-US" altLang="zh-CN" sz="1350" dirty="0"/>
              <a:t>Node</a:t>
            </a:r>
            <a:r>
              <a:rPr kumimoji="1" lang="en-US" altLang="zh-CN" sz="1350" baseline="-25000" dirty="0"/>
              <a:t>0</a:t>
            </a:r>
            <a:endParaRPr kumimoji="1" lang="zh-CN" altLang="en-US" sz="1350" baseline="-25000" dirty="0"/>
          </a:p>
        </p:txBody>
      </p:sp>
      <p:sp>
        <p:nvSpPr>
          <p:cNvPr id="33" name="文本框 32"/>
          <p:cNvSpPr txBox="1"/>
          <p:nvPr/>
        </p:nvSpPr>
        <p:spPr>
          <a:xfrm>
            <a:off x="2448317" y="4634770"/>
            <a:ext cx="623889" cy="300082"/>
          </a:xfrm>
          <a:prstGeom prst="rect">
            <a:avLst/>
          </a:prstGeom>
          <a:noFill/>
        </p:spPr>
        <p:txBody>
          <a:bodyPr wrap="none" rtlCol="0">
            <a:spAutoFit/>
          </a:bodyPr>
          <a:lstStyle/>
          <a:p>
            <a:r>
              <a:rPr kumimoji="1" lang="en-US" altLang="zh-CN" sz="1350"/>
              <a:t>Node</a:t>
            </a:r>
            <a:r>
              <a:rPr kumimoji="1" lang="en-US" altLang="zh-CN" sz="1350" baseline="-25000"/>
              <a:t>1</a:t>
            </a:r>
            <a:endParaRPr kumimoji="1" lang="zh-CN" altLang="en-US" sz="1350" baseline="-25000" dirty="0"/>
          </a:p>
        </p:txBody>
      </p:sp>
    </p:spTree>
    <p:extLst>
      <p:ext uri="{BB962C8B-B14F-4D97-AF65-F5344CB8AC3E}">
        <p14:creationId xmlns:p14="http://schemas.microsoft.com/office/powerpoint/2010/main" val="728923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Group 41"/>
          <p:cNvGrpSpPr/>
          <p:nvPr/>
        </p:nvGrpSpPr>
        <p:grpSpPr>
          <a:xfrm>
            <a:off x="1243082" y="4788120"/>
            <a:ext cx="8211819" cy="2843325"/>
            <a:chOff x="1049897" y="4633572"/>
            <a:chExt cx="8211819" cy="2843325"/>
          </a:xfrm>
        </p:grpSpPr>
        <p:sp>
          <p:nvSpPr>
            <p:cNvPr id="40" name="Triangle 39"/>
            <p:cNvSpPr/>
            <p:nvPr/>
          </p:nvSpPr>
          <p:spPr>
            <a:xfrm rot="9447268">
              <a:off x="1049897" y="4633572"/>
              <a:ext cx="8211819" cy="2843325"/>
            </a:xfrm>
            <a:prstGeom prst="triangle">
              <a:avLst>
                <a:gd name="adj" fmla="val 14137"/>
              </a:avLst>
            </a:prstGeom>
            <a:solidFill>
              <a:schemeClr val="tx2">
                <a:lumMod val="20000"/>
                <a:lumOff val="80000"/>
              </a:schemeClr>
            </a:solidFill>
            <a:ln cap="rnd"/>
            <a:effectLst>
              <a:outerShdw blurRad="40000" dist="23000" dir="5400000" rotWithShape="0">
                <a:srgbClr val="000000">
                  <a:alpha val="35000"/>
                </a:srgbClr>
              </a:outerShdw>
              <a:softEdge rad="5080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文本框 2"/>
            <p:cNvSpPr txBox="1"/>
            <p:nvPr/>
          </p:nvSpPr>
          <p:spPr>
            <a:xfrm>
              <a:off x="1770670" y="5880175"/>
              <a:ext cx="777777" cy="369332"/>
            </a:xfrm>
            <a:prstGeom prst="rect">
              <a:avLst/>
            </a:prstGeom>
            <a:noFill/>
          </p:spPr>
          <p:txBody>
            <a:bodyPr wrap="none" rtlCol="0">
              <a:spAutoFit/>
            </a:bodyPr>
            <a:lstStyle/>
            <a:p>
              <a:r>
                <a:rPr kumimoji="1" lang="en-US" altLang="zh-CN" b="1" dirty="0"/>
                <a:t>Node</a:t>
              </a:r>
              <a:r>
                <a:rPr kumimoji="1" lang="en-US" altLang="zh-CN" b="1" baseline="-25000" dirty="0"/>
                <a:t>1</a:t>
              </a:r>
              <a:endParaRPr kumimoji="1" lang="zh-CN" altLang="en-US" b="1" baseline="-25000" dirty="0"/>
            </a:p>
          </p:txBody>
        </p:sp>
      </p:grpSp>
      <p:grpSp>
        <p:nvGrpSpPr>
          <p:cNvPr id="100" name="Group 99"/>
          <p:cNvGrpSpPr/>
          <p:nvPr/>
        </p:nvGrpSpPr>
        <p:grpSpPr>
          <a:xfrm>
            <a:off x="-571788" y="-209091"/>
            <a:ext cx="8211819" cy="2843325"/>
            <a:chOff x="-571788" y="-209091"/>
            <a:chExt cx="8211819" cy="2843325"/>
          </a:xfrm>
        </p:grpSpPr>
        <p:sp>
          <p:nvSpPr>
            <p:cNvPr id="37" name="Triangle 36"/>
            <p:cNvSpPr/>
            <p:nvPr/>
          </p:nvSpPr>
          <p:spPr>
            <a:xfrm rot="20244082">
              <a:off x="-571788" y="-209091"/>
              <a:ext cx="8211819" cy="2843325"/>
            </a:xfrm>
            <a:prstGeom prst="triangle">
              <a:avLst>
                <a:gd name="adj" fmla="val 14137"/>
              </a:avLst>
            </a:prstGeom>
            <a:solidFill>
              <a:schemeClr val="tx2">
                <a:lumMod val="20000"/>
                <a:lumOff val="80000"/>
              </a:schemeClr>
            </a:solidFill>
            <a:ln cap="rnd"/>
            <a:effectLst>
              <a:outerShdw blurRad="40000" dist="23000" dir="5400000" rotWithShape="0">
                <a:srgbClr val="000000">
                  <a:alpha val="35000"/>
                </a:srgbClr>
              </a:outerShdw>
              <a:softEdge rad="5080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文本框 2"/>
            <p:cNvSpPr txBox="1"/>
            <p:nvPr/>
          </p:nvSpPr>
          <p:spPr>
            <a:xfrm>
              <a:off x="5835168" y="1039891"/>
              <a:ext cx="776508" cy="428987"/>
            </a:xfrm>
            <a:prstGeom prst="rect">
              <a:avLst/>
            </a:prstGeom>
            <a:noFill/>
          </p:spPr>
          <p:txBody>
            <a:bodyPr wrap="none" rtlCol="0">
              <a:spAutoFit/>
            </a:bodyPr>
            <a:lstStyle/>
            <a:p>
              <a:r>
                <a:rPr kumimoji="1" lang="en-US" altLang="zh-CN" b="1" dirty="0"/>
                <a:t>Node</a:t>
              </a:r>
              <a:r>
                <a:rPr kumimoji="1" lang="en-US" altLang="zh-CN" b="1" baseline="-25000" dirty="0"/>
                <a:t>0</a:t>
              </a:r>
              <a:endParaRPr kumimoji="1" lang="zh-CN" altLang="en-US" b="1" baseline="-25000" dirty="0"/>
            </a:p>
          </p:txBody>
        </p:sp>
      </p:grpSp>
      <p:sp>
        <p:nvSpPr>
          <p:cNvPr id="2" name="标题 1"/>
          <p:cNvSpPr>
            <a:spLocks noGrp="1"/>
          </p:cNvSpPr>
          <p:nvPr>
            <p:ph type="title"/>
          </p:nvPr>
        </p:nvSpPr>
        <p:spPr/>
        <p:txBody>
          <a:bodyPr/>
          <a:lstStyle/>
          <a:p>
            <a:r>
              <a:rPr kumimoji="1" lang="en-US" altLang="zh-CN" dirty="0"/>
              <a:t>When Distributed to 2 nodes</a:t>
            </a:r>
            <a:endParaRPr kumimoji="1" lang="zh-CN" altLang="en-US" dirty="0"/>
          </a:p>
        </p:txBody>
      </p:sp>
      <p:sp>
        <p:nvSpPr>
          <p:cNvPr id="4" name="幻灯片编号占位符 3"/>
          <p:cNvSpPr>
            <a:spLocks noGrp="1"/>
          </p:cNvSpPr>
          <p:nvPr>
            <p:ph type="sldNum" sz="quarter" idx="12"/>
          </p:nvPr>
        </p:nvSpPr>
        <p:spPr/>
        <p:txBody>
          <a:bodyPr/>
          <a:lstStyle/>
          <a:p>
            <a:fld id="{A536E472-7880-6D45-9A04-DD57657D4D82}" type="slidenum">
              <a:rPr kumimoji="1" lang="zh-CN" altLang="en-US" smtClean="0"/>
              <a:pPr/>
              <a:t>19</a:t>
            </a:fld>
            <a:endParaRPr kumimoji="1" lang="zh-CN" altLang="en-US"/>
          </a:p>
        </p:txBody>
      </p:sp>
      <p:grpSp>
        <p:nvGrpSpPr>
          <p:cNvPr id="101" name="Group 100"/>
          <p:cNvGrpSpPr/>
          <p:nvPr/>
        </p:nvGrpSpPr>
        <p:grpSpPr>
          <a:xfrm>
            <a:off x="2342072" y="2736643"/>
            <a:ext cx="3868947" cy="2094874"/>
            <a:chOff x="2342072" y="2736643"/>
            <a:chExt cx="3868947" cy="2094874"/>
          </a:xfrm>
        </p:grpSpPr>
        <p:sp>
          <p:nvSpPr>
            <p:cNvPr id="6" name="椭圆 5"/>
            <p:cNvSpPr/>
            <p:nvPr/>
          </p:nvSpPr>
          <p:spPr>
            <a:xfrm>
              <a:off x="3569533" y="2736643"/>
              <a:ext cx="393491" cy="393491"/>
            </a:xfrm>
            <a:prstGeom prst="ellipse">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350" dirty="0">
                  <a:solidFill>
                    <a:schemeClr val="tx1"/>
                  </a:solidFill>
                </a:rPr>
                <a:t>1</a:t>
              </a:r>
              <a:endParaRPr kumimoji="1" lang="zh-CN" altLang="en-US" sz="1350" dirty="0">
                <a:solidFill>
                  <a:schemeClr val="tx1"/>
                </a:solidFill>
              </a:endParaRPr>
            </a:p>
          </p:txBody>
        </p:sp>
        <p:sp>
          <p:nvSpPr>
            <p:cNvPr id="10" name="椭圆 9"/>
            <p:cNvSpPr/>
            <p:nvPr/>
          </p:nvSpPr>
          <p:spPr>
            <a:xfrm>
              <a:off x="4598233" y="2736643"/>
              <a:ext cx="393491" cy="393491"/>
            </a:xfrm>
            <a:prstGeom prst="ellipse">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350" dirty="0">
                  <a:solidFill>
                    <a:schemeClr val="tx1"/>
                  </a:solidFill>
                </a:rPr>
                <a:t>3</a:t>
              </a:r>
              <a:endParaRPr kumimoji="1" lang="zh-CN" altLang="en-US" sz="1350" dirty="0">
                <a:solidFill>
                  <a:schemeClr val="tx1"/>
                </a:solidFill>
              </a:endParaRPr>
            </a:p>
          </p:txBody>
        </p:sp>
        <p:cxnSp>
          <p:nvCxnSpPr>
            <p:cNvPr id="15" name="直线箭头连接符 14"/>
            <p:cNvCxnSpPr>
              <a:stCxn id="18" idx="0"/>
              <a:endCxn id="19" idx="2"/>
            </p:cNvCxnSpPr>
            <p:nvPr/>
          </p:nvCxnSpPr>
          <p:spPr>
            <a:xfrm flipV="1">
              <a:off x="2737580" y="2933389"/>
              <a:ext cx="831953" cy="653945"/>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线箭头连接符 18"/>
            <p:cNvCxnSpPr>
              <a:stCxn id="19" idx="6"/>
              <a:endCxn id="28" idx="2"/>
            </p:cNvCxnSpPr>
            <p:nvPr/>
          </p:nvCxnSpPr>
          <p:spPr>
            <a:xfrm>
              <a:off x="3963024" y="2933388"/>
              <a:ext cx="635208" cy="0"/>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线箭头连接符 24"/>
            <p:cNvCxnSpPr>
              <a:stCxn id="19" idx="5"/>
              <a:endCxn id="29" idx="1"/>
            </p:cNvCxnSpPr>
            <p:nvPr/>
          </p:nvCxnSpPr>
          <p:spPr>
            <a:xfrm>
              <a:off x="3905399" y="3072508"/>
              <a:ext cx="750459" cy="288887"/>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线箭头连接符 27"/>
            <p:cNvCxnSpPr>
              <a:stCxn id="21" idx="7"/>
              <a:endCxn id="28" idx="3"/>
            </p:cNvCxnSpPr>
            <p:nvPr/>
          </p:nvCxnSpPr>
          <p:spPr>
            <a:xfrm flipV="1">
              <a:off x="3905399" y="3072508"/>
              <a:ext cx="750459" cy="288887"/>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73" name="Group 72"/>
            <p:cNvGrpSpPr/>
            <p:nvPr/>
          </p:nvGrpSpPr>
          <p:grpSpPr>
            <a:xfrm>
              <a:off x="2540834" y="3303770"/>
              <a:ext cx="3479589" cy="1527747"/>
              <a:chOff x="2540834" y="3303770"/>
              <a:chExt cx="3479589" cy="1527747"/>
            </a:xfrm>
          </p:grpSpPr>
          <p:sp>
            <p:nvSpPr>
              <p:cNvPr id="13" name="椭圆 12"/>
              <p:cNvSpPr/>
              <p:nvPr/>
            </p:nvSpPr>
            <p:spPr>
              <a:xfrm>
                <a:off x="4598233" y="4438026"/>
                <a:ext cx="393491" cy="393491"/>
              </a:xfrm>
              <a:prstGeom prst="ellipse">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350" dirty="0">
                    <a:solidFill>
                      <a:schemeClr val="tx1"/>
                    </a:solidFill>
                  </a:rPr>
                  <a:t>8</a:t>
                </a:r>
                <a:endParaRPr kumimoji="1" lang="zh-CN" altLang="en-US" sz="1350" dirty="0">
                  <a:solidFill>
                    <a:schemeClr val="tx1"/>
                  </a:solidFill>
                </a:endParaRPr>
              </a:p>
            </p:txBody>
          </p:sp>
          <p:cxnSp>
            <p:nvCxnSpPr>
              <p:cNvPr id="22" name="直线箭头连接符 21"/>
              <p:cNvCxnSpPr>
                <a:stCxn id="23" idx="6"/>
              </p:cNvCxnSpPr>
              <p:nvPr/>
            </p:nvCxnSpPr>
            <p:spPr>
              <a:xfrm>
                <a:off x="3963024" y="4634771"/>
                <a:ext cx="635208" cy="0"/>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椭圆 4"/>
              <p:cNvSpPr/>
              <p:nvPr/>
            </p:nvSpPr>
            <p:spPr>
              <a:xfrm>
                <a:off x="2540834" y="3587334"/>
                <a:ext cx="393491" cy="393491"/>
              </a:xfrm>
              <a:prstGeom prst="ellipse">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350" dirty="0">
                    <a:solidFill>
                      <a:schemeClr val="tx1"/>
                    </a:solidFill>
                  </a:rPr>
                  <a:t>0</a:t>
                </a:r>
                <a:endParaRPr kumimoji="1" lang="zh-CN" altLang="en-US" sz="1350" dirty="0">
                  <a:solidFill>
                    <a:schemeClr val="tx1"/>
                  </a:solidFill>
                </a:endParaRPr>
              </a:p>
            </p:txBody>
          </p:sp>
          <p:sp>
            <p:nvSpPr>
              <p:cNvPr id="7" name="椭圆 6"/>
              <p:cNvSpPr/>
              <p:nvPr/>
            </p:nvSpPr>
            <p:spPr>
              <a:xfrm>
                <a:off x="3569533" y="3303770"/>
                <a:ext cx="393491" cy="393491"/>
              </a:xfrm>
              <a:prstGeom prst="ellipse">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350" dirty="0">
                    <a:solidFill>
                      <a:schemeClr val="tx1"/>
                    </a:solidFill>
                  </a:rPr>
                  <a:t>2</a:t>
                </a:r>
                <a:endParaRPr kumimoji="1" lang="zh-CN" altLang="en-US" sz="1350" dirty="0">
                  <a:solidFill>
                    <a:schemeClr val="tx1"/>
                  </a:solidFill>
                </a:endParaRPr>
              </a:p>
            </p:txBody>
          </p:sp>
          <p:sp>
            <p:nvSpPr>
              <p:cNvPr id="8" name="椭圆 7"/>
              <p:cNvSpPr/>
              <p:nvPr/>
            </p:nvSpPr>
            <p:spPr>
              <a:xfrm>
                <a:off x="3569533" y="3870898"/>
                <a:ext cx="393491" cy="393491"/>
              </a:xfrm>
              <a:prstGeom prst="ellipse">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350" dirty="0">
                    <a:solidFill>
                      <a:schemeClr val="tx1"/>
                    </a:solidFill>
                  </a:rPr>
                  <a:t>5</a:t>
                </a:r>
                <a:endParaRPr kumimoji="1" lang="zh-CN" altLang="en-US" sz="1350" dirty="0">
                  <a:solidFill>
                    <a:schemeClr val="tx1"/>
                  </a:solidFill>
                </a:endParaRPr>
              </a:p>
            </p:txBody>
          </p:sp>
          <p:sp>
            <p:nvSpPr>
              <p:cNvPr id="9" name="椭圆 8"/>
              <p:cNvSpPr/>
              <p:nvPr/>
            </p:nvSpPr>
            <p:spPr>
              <a:xfrm>
                <a:off x="3569533" y="4438026"/>
                <a:ext cx="393491" cy="393491"/>
              </a:xfrm>
              <a:prstGeom prst="ellipse">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350" dirty="0">
                    <a:solidFill>
                      <a:schemeClr val="tx1"/>
                    </a:solidFill>
                  </a:rPr>
                  <a:t>6</a:t>
                </a:r>
                <a:endParaRPr kumimoji="1" lang="zh-CN" altLang="en-US" sz="1350" dirty="0">
                  <a:solidFill>
                    <a:schemeClr val="tx1"/>
                  </a:solidFill>
                </a:endParaRPr>
              </a:p>
            </p:txBody>
          </p:sp>
          <p:sp>
            <p:nvSpPr>
              <p:cNvPr id="11" name="椭圆 10"/>
              <p:cNvSpPr/>
              <p:nvPr/>
            </p:nvSpPr>
            <p:spPr>
              <a:xfrm>
                <a:off x="4598233" y="3303770"/>
                <a:ext cx="393491" cy="393491"/>
              </a:xfrm>
              <a:prstGeom prst="ellipse">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350" dirty="0">
                    <a:solidFill>
                      <a:schemeClr val="tx1"/>
                    </a:solidFill>
                  </a:rPr>
                  <a:t>4</a:t>
                </a:r>
                <a:endParaRPr kumimoji="1" lang="zh-CN" altLang="en-US" sz="1350" dirty="0">
                  <a:solidFill>
                    <a:schemeClr val="tx1"/>
                  </a:solidFill>
                </a:endParaRPr>
              </a:p>
            </p:txBody>
          </p:sp>
          <p:sp>
            <p:nvSpPr>
              <p:cNvPr id="12" name="椭圆 11"/>
              <p:cNvSpPr/>
              <p:nvPr/>
            </p:nvSpPr>
            <p:spPr>
              <a:xfrm>
                <a:off x="4598233" y="3870898"/>
                <a:ext cx="393491" cy="393491"/>
              </a:xfrm>
              <a:prstGeom prst="ellipse">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350" dirty="0">
                    <a:solidFill>
                      <a:schemeClr val="tx1"/>
                    </a:solidFill>
                  </a:rPr>
                  <a:t>7</a:t>
                </a:r>
                <a:endParaRPr kumimoji="1" lang="zh-CN" altLang="en-US" sz="1350" dirty="0">
                  <a:solidFill>
                    <a:schemeClr val="tx1"/>
                  </a:solidFill>
                </a:endParaRPr>
              </a:p>
            </p:txBody>
          </p:sp>
          <p:sp>
            <p:nvSpPr>
              <p:cNvPr id="14" name="椭圆 13"/>
              <p:cNvSpPr/>
              <p:nvPr/>
            </p:nvSpPr>
            <p:spPr>
              <a:xfrm>
                <a:off x="5626932" y="3587333"/>
                <a:ext cx="393491" cy="393491"/>
              </a:xfrm>
              <a:prstGeom prst="ellipse">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350" dirty="0">
                    <a:solidFill>
                      <a:schemeClr val="tx1"/>
                    </a:solidFill>
                  </a:rPr>
                  <a:t>9</a:t>
                </a:r>
                <a:endParaRPr kumimoji="1" lang="zh-CN" altLang="en-US" sz="1350" dirty="0">
                  <a:solidFill>
                    <a:schemeClr val="tx1"/>
                  </a:solidFill>
                </a:endParaRPr>
              </a:p>
            </p:txBody>
          </p:sp>
          <p:cxnSp>
            <p:nvCxnSpPr>
              <p:cNvPr id="16" name="直线箭头连接符 15"/>
              <p:cNvCxnSpPr>
                <a:stCxn id="18" idx="7"/>
                <a:endCxn id="21" idx="2"/>
              </p:cNvCxnSpPr>
              <p:nvPr/>
            </p:nvCxnSpPr>
            <p:spPr>
              <a:xfrm flipV="1">
                <a:off x="2876699" y="3500516"/>
                <a:ext cx="692834" cy="144443"/>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线箭头连接符 16"/>
              <p:cNvCxnSpPr>
                <a:stCxn id="18" idx="5"/>
              </p:cNvCxnSpPr>
              <p:nvPr/>
            </p:nvCxnSpPr>
            <p:spPr>
              <a:xfrm>
                <a:off x="2876699" y="3923199"/>
                <a:ext cx="692834" cy="144444"/>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线箭头连接符 17"/>
              <p:cNvCxnSpPr>
                <a:stCxn id="18" idx="4"/>
                <a:endCxn id="23" idx="2"/>
              </p:cNvCxnSpPr>
              <p:nvPr/>
            </p:nvCxnSpPr>
            <p:spPr>
              <a:xfrm>
                <a:off x="2737580" y="3980825"/>
                <a:ext cx="831953" cy="653947"/>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线箭头连接符 19"/>
              <p:cNvCxnSpPr>
                <a:stCxn id="21" idx="6"/>
                <a:endCxn id="29" idx="2"/>
              </p:cNvCxnSpPr>
              <p:nvPr/>
            </p:nvCxnSpPr>
            <p:spPr>
              <a:xfrm>
                <a:off x="3963024" y="3500516"/>
                <a:ext cx="635208" cy="0"/>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线箭头连接符 20"/>
              <p:cNvCxnSpPr>
                <a:stCxn id="22" idx="6"/>
                <a:endCxn id="30" idx="2"/>
              </p:cNvCxnSpPr>
              <p:nvPr/>
            </p:nvCxnSpPr>
            <p:spPr>
              <a:xfrm>
                <a:off x="3963024" y="4067643"/>
                <a:ext cx="635208" cy="0"/>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线箭头连接符 22"/>
              <p:cNvCxnSpPr>
                <a:stCxn id="29" idx="6"/>
              </p:cNvCxnSpPr>
              <p:nvPr/>
            </p:nvCxnSpPr>
            <p:spPr>
              <a:xfrm>
                <a:off x="4991723" y="3500515"/>
                <a:ext cx="692834" cy="144443"/>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线箭头连接符 23"/>
              <p:cNvCxnSpPr>
                <a:stCxn id="30" idx="6"/>
              </p:cNvCxnSpPr>
              <p:nvPr/>
            </p:nvCxnSpPr>
            <p:spPr>
              <a:xfrm flipV="1">
                <a:off x="4991723" y="3923199"/>
                <a:ext cx="692834" cy="144445"/>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线箭头连接符 25"/>
              <p:cNvCxnSpPr>
                <a:stCxn id="22" idx="7"/>
                <a:endCxn id="29" idx="3"/>
              </p:cNvCxnSpPr>
              <p:nvPr/>
            </p:nvCxnSpPr>
            <p:spPr>
              <a:xfrm flipV="1">
                <a:off x="3905399" y="3639636"/>
                <a:ext cx="750459" cy="288887"/>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线箭头连接符 26"/>
              <p:cNvCxnSpPr>
                <a:stCxn id="22" idx="5"/>
              </p:cNvCxnSpPr>
              <p:nvPr/>
            </p:nvCxnSpPr>
            <p:spPr>
              <a:xfrm>
                <a:off x="3905399" y="4206763"/>
                <a:ext cx="750459" cy="288888"/>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线箭头连接符 28"/>
              <p:cNvCxnSpPr>
                <a:stCxn id="21" idx="5"/>
                <a:endCxn id="30" idx="1"/>
              </p:cNvCxnSpPr>
              <p:nvPr/>
            </p:nvCxnSpPr>
            <p:spPr>
              <a:xfrm>
                <a:off x="3905399" y="3639636"/>
                <a:ext cx="750459" cy="288887"/>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线箭头连接符 29"/>
              <p:cNvCxnSpPr>
                <a:stCxn id="23" idx="7"/>
                <a:endCxn id="30" idx="3"/>
              </p:cNvCxnSpPr>
              <p:nvPr/>
            </p:nvCxnSpPr>
            <p:spPr>
              <a:xfrm flipV="1">
                <a:off x="3905399" y="4206763"/>
                <a:ext cx="750459" cy="288888"/>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31" name="直线连接符 30"/>
            <p:cNvCxnSpPr>
              <a:cxnSpLocks noChangeAspect="1"/>
            </p:cNvCxnSpPr>
            <p:nvPr/>
          </p:nvCxnSpPr>
          <p:spPr>
            <a:xfrm flipV="1">
              <a:off x="2342072" y="3458245"/>
              <a:ext cx="3868947" cy="653048"/>
            </a:xfrm>
            <a:prstGeom prst="line">
              <a:avLst/>
            </a:prstGeom>
            <a:ln w="22225"/>
          </p:spPr>
          <p:style>
            <a:lnRef idx="1">
              <a:schemeClr val="accent1"/>
            </a:lnRef>
            <a:fillRef idx="0">
              <a:schemeClr val="accent1"/>
            </a:fillRef>
            <a:effectRef idx="0">
              <a:schemeClr val="accent1"/>
            </a:effectRef>
            <a:fontRef idx="minor">
              <a:schemeClr val="tx1"/>
            </a:fontRef>
          </p:style>
        </p:cxnSp>
      </p:grpSp>
      <p:grpSp>
        <p:nvGrpSpPr>
          <p:cNvPr id="71" name="Group 70"/>
          <p:cNvGrpSpPr/>
          <p:nvPr/>
        </p:nvGrpSpPr>
        <p:grpSpPr>
          <a:xfrm>
            <a:off x="588086" y="1141009"/>
            <a:ext cx="2450890" cy="1244182"/>
            <a:chOff x="600965" y="1385710"/>
            <a:chExt cx="2450890" cy="1244182"/>
          </a:xfrm>
        </p:grpSpPr>
        <p:sp>
          <p:nvSpPr>
            <p:cNvPr id="46" name="椭圆 4"/>
            <p:cNvSpPr/>
            <p:nvPr/>
          </p:nvSpPr>
          <p:spPr>
            <a:xfrm>
              <a:off x="600965" y="2236401"/>
              <a:ext cx="393491" cy="393491"/>
            </a:xfrm>
            <a:prstGeom prst="ellipse">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350" dirty="0">
                  <a:solidFill>
                    <a:schemeClr val="tx1"/>
                  </a:solidFill>
                </a:rPr>
                <a:t>0</a:t>
              </a:r>
              <a:endParaRPr kumimoji="1" lang="zh-CN" altLang="en-US" sz="1350" dirty="0">
                <a:solidFill>
                  <a:schemeClr val="tx1"/>
                </a:solidFill>
              </a:endParaRPr>
            </a:p>
          </p:txBody>
        </p:sp>
        <p:sp>
          <p:nvSpPr>
            <p:cNvPr id="47" name="椭圆 5"/>
            <p:cNvSpPr/>
            <p:nvPr/>
          </p:nvSpPr>
          <p:spPr>
            <a:xfrm>
              <a:off x="1629664" y="1385710"/>
              <a:ext cx="393491" cy="393491"/>
            </a:xfrm>
            <a:prstGeom prst="ellipse">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350" dirty="0">
                  <a:solidFill>
                    <a:schemeClr val="tx1"/>
                  </a:solidFill>
                </a:rPr>
                <a:t>1</a:t>
              </a:r>
              <a:endParaRPr kumimoji="1" lang="zh-CN" altLang="en-US" sz="1350" dirty="0">
                <a:solidFill>
                  <a:schemeClr val="tx1"/>
                </a:solidFill>
              </a:endParaRPr>
            </a:p>
          </p:txBody>
        </p:sp>
        <p:sp>
          <p:nvSpPr>
            <p:cNvPr id="48" name="椭圆 6"/>
            <p:cNvSpPr/>
            <p:nvPr/>
          </p:nvSpPr>
          <p:spPr>
            <a:xfrm>
              <a:off x="1629664" y="1952837"/>
              <a:ext cx="393491" cy="393491"/>
            </a:xfrm>
            <a:prstGeom prst="ellipse">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350" dirty="0">
                  <a:solidFill>
                    <a:schemeClr val="tx1"/>
                  </a:solidFill>
                </a:rPr>
                <a:t>2</a:t>
              </a:r>
              <a:endParaRPr kumimoji="1" lang="zh-CN" altLang="en-US" sz="1350" dirty="0">
                <a:solidFill>
                  <a:schemeClr val="tx1"/>
                </a:solidFill>
              </a:endParaRPr>
            </a:p>
          </p:txBody>
        </p:sp>
        <p:sp>
          <p:nvSpPr>
            <p:cNvPr id="51" name="椭圆 9"/>
            <p:cNvSpPr/>
            <p:nvPr/>
          </p:nvSpPr>
          <p:spPr>
            <a:xfrm>
              <a:off x="2658364" y="1385710"/>
              <a:ext cx="393491" cy="393491"/>
            </a:xfrm>
            <a:prstGeom prst="ellipse">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350" dirty="0">
                  <a:solidFill>
                    <a:schemeClr val="tx1"/>
                  </a:solidFill>
                </a:rPr>
                <a:t>3</a:t>
              </a:r>
              <a:endParaRPr kumimoji="1" lang="zh-CN" altLang="en-US" sz="1350" dirty="0">
                <a:solidFill>
                  <a:schemeClr val="tx1"/>
                </a:solidFill>
              </a:endParaRPr>
            </a:p>
          </p:txBody>
        </p:sp>
        <p:sp>
          <p:nvSpPr>
            <p:cNvPr id="52" name="椭圆 10"/>
            <p:cNvSpPr/>
            <p:nvPr/>
          </p:nvSpPr>
          <p:spPr>
            <a:xfrm>
              <a:off x="2658364" y="1952837"/>
              <a:ext cx="393491" cy="393491"/>
            </a:xfrm>
            <a:prstGeom prst="ellipse">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350" dirty="0">
                  <a:solidFill>
                    <a:schemeClr val="tx1"/>
                  </a:solidFill>
                </a:rPr>
                <a:t>4</a:t>
              </a:r>
              <a:endParaRPr kumimoji="1" lang="zh-CN" altLang="en-US" sz="1350" dirty="0">
                <a:solidFill>
                  <a:schemeClr val="tx1"/>
                </a:solidFill>
              </a:endParaRPr>
            </a:p>
          </p:txBody>
        </p:sp>
        <p:cxnSp>
          <p:nvCxnSpPr>
            <p:cNvPr id="55" name="直线箭头连接符 14"/>
            <p:cNvCxnSpPr>
              <a:endCxn id="62" idx="2"/>
            </p:cNvCxnSpPr>
            <p:nvPr/>
          </p:nvCxnSpPr>
          <p:spPr>
            <a:xfrm flipV="1">
              <a:off x="797711" y="1556698"/>
              <a:ext cx="831953" cy="653945"/>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直线箭头连接符 15"/>
            <p:cNvCxnSpPr>
              <a:endCxn id="64" idx="2"/>
            </p:cNvCxnSpPr>
            <p:nvPr/>
          </p:nvCxnSpPr>
          <p:spPr>
            <a:xfrm flipV="1">
              <a:off x="936830" y="2149583"/>
              <a:ext cx="692834" cy="144443"/>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直线箭头连接符 18"/>
            <p:cNvCxnSpPr>
              <a:stCxn id="62" idx="6"/>
            </p:cNvCxnSpPr>
            <p:nvPr/>
          </p:nvCxnSpPr>
          <p:spPr>
            <a:xfrm>
              <a:off x="2023155" y="1556697"/>
              <a:ext cx="635208" cy="0"/>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直线箭头连接符 19"/>
            <p:cNvCxnSpPr>
              <a:stCxn id="64" idx="6"/>
            </p:cNvCxnSpPr>
            <p:nvPr/>
          </p:nvCxnSpPr>
          <p:spPr>
            <a:xfrm>
              <a:off x="2023155" y="2149583"/>
              <a:ext cx="635208" cy="0"/>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直线箭头连接符 24"/>
            <p:cNvCxnSpPr>
              <a:stCxn id="62" idx="5"/>
            </p:cNvCxnSpPr>
            <p:nvPr/>
          </p:nvCxnSpPr>
          <p:spPr>
            <a:xfrm>
              <a:off x="1965530" y="1695817"/>
              <a:ext cx="750459" cy="288887"/>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直线箭头连接符 27"/>
            <p:cNvCxnSpPr>
              <a:stCxn id="64" idx="7"/>
            </p:cNvCxnSpPr>
            <p:nvPr/>
          </p:nvCxnSpPr>
          <p:spPr>
            <a:xfrm flipV="1">
              <a:off x="1965530" y="1721575"/>
              <a:ext cx="750459" cy="288887"/>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2" name="Group 71"/>
          <p:cNvGrpSpPr/>
          <p:nvPr/>
        </p:nvGrpSpPr>
        <p:grpSpPr>
          <a:xfrm>
            <a:off x="784832" y="1904881"/>
            <a:ext cx="3282843" cy="1331002"/>
            <a:chOff x="797711" y="2149582"/>
            <a:chExt cx="3282843" cy="1331002"/>
          </a:xfrm>
          <a:solidFill>
            <a:schemeClr val="tx1">
              <a:lumMod val="65000"/>
              <a:lumOff val="35000"/>
            </a:schemeClr>
          </a:solidFill>
        </p:grpSpPr>
        <p:sp>
          <p:nvSpPr>
            <p:cNvPr id="49" name="椭圆 7"/>
            <p:cNvSpPr/>
            <p:nvPr/>
          </p:nvSpPr>
          <p:spPr>
            <a:xfrm>
              <a:off x="1629664" y="2519965"/>
              <a:ext cx="393491" cy="393491"/>
            </a:xfrm>
            <a:prstGeom prst="ellipse">
              <a:avLst/>
            </a:prstGeom>
            <a:grpFill/>
            <a:ln w="2222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300" dirty="0">
                  <a:solidFill>
                    <a:schemeClr val="bg1"/>
                  </a:solidFill>
                </a:rPr>
                <a:t>5</a:t>
              </a:r>
              <a:endParaRPr kumimoji="1" lang="zh-CN" altLang="en-US" sz="1300" dirty="0">
                <a:solidFill>
                  <a:schemeClr val="bg1"/>
                </a:solidFill>
              </a:endParaRPr>
            </a:p>
          </p:txBody>
        </p:sp>
        <p:sp>
          <p:nvSpPr>
            <p:cNvPr id="50" name="椭圆 8"/>
            <p:cNvSpPr/>
            <p:nvPr/>
          </p:nvSpPr>
          <p:spPr>
            <a:xfrm>
              <a:off x="1629664" y="3087093"/>
              <a:ext cx="393491" cy="393491"/>
            </a:xfrm>
            <a:prstGeom prst="ellipse">
              <a:avLst/>
            </a:prstGeom>
            <a:grpFill/>
            <a:ln w="2222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350" dirty="0">
                  <a:solidFill>
                    <a:schemeClr val="bg1"/>
                  </a:solidFill>
                </a:rPr>
                <a:t>6</a:t>
              </a:r>
              <a:endParaRPr kumimoji="1" lang="zh-CN" altLang="en-US" sz="1350" dirty="0">
                <a:solidFill>
                  <a:schemeClr val="bg1"/>
                </a:solidFill>
              </a:endParaRPr>
            </a:p>
          </p:txBody>
        </p:sp>
        <p:sp>
          <p:nvSpPr>
            <p:cNvPr id="53" name="椭圆 11"/>
            <p:cNvSpPr/>
            <p:nvPr/>
          </p:nvSpPr>
          <p:spPr>
            <a:xfrm>
              <a:off x="2658364" y="2519965"/>
              <a:ext cx="393491" cy="393491"/>
            </a:xfrm>
            <a:prstGeom prst="ellipse">
              <a:avLst/>
            </a:prstGeom>
            <a:grpFill/>
            <a:ln w="2222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350" dirty="0">
                  <a:solidFill>
                    <a:schemeClr val="bg1"/>
                  </a:solidFill>
                </a:rPr>
                <a:t>7</a:t>
              </a:r>
              <a:endParaRPr kumimoji="1" lang="zh-CN" altLang="en-US" sz="1350" dirty="0">
                <a:solidFill>
                  <a:schemeClr val="bg1"/>
                </a:solidFill>
              </a:endParaRPr>
            </a:p>
          </p:txBody>
        </p:sp>
        <p:sp>
          <p:nvSpPr>
            <p:cNvPr id="54" name="椭圆 13"/>
            <p:cNvSpPr/>
            <p:nvPr/>
          </p:nvSpPr>
          <p:spPr>
            <a:xfrm>
              <a:off x="3687063" y="2236400"/>
              <a:ext cx="393491" cy="393491"/>
            </a:xfrm>
            <a:prstGeom prst="ellipse">
              <a:avLst/>
            </a:prstGeom>
            <a:grpFill/>
            <a:ln w="2222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350" dirty="0">
                  <a:solidFill>
                    <a:schemeClr val="bg1"/>
                  </a:solidFill>
                </a:rPr>
                <a:t>9</a:t>
              </a:r>
              <a:endParaRPr kumimoji="1" lang="zh-CN" altLang="en-US" sz="1350" dirty="0">
                <a:solidFill>
                  <a:schemeClr val="bg1"/>
                </a:solidFill>
              </a:endParaRPr>
            </a:p>
          </p:txBody>
        </p:sp>
        <p:cxnSp>
          <p:nvCxnSpPr>
            <p:cNvPr id="57" name="直线箭头连接符 16"/>
            <p:cNvCxnSpPr/>
            <p:nvPr/>
          </p:nvCxnSpPr>
          <p:spPr>
            <a:xfrm>
              <a:off x="936830" y="2572266"/>
              <a:ext cx="692834" cy="144444"/>
            </a:xfrm>
            <a:prstGeom prst="straightConnector1">
              <a:avLst/>
            </a:prstGeom>
            <a:grpFill/>
            <a:ln w="22225">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8" name="直线箭头连接符 17"/>
            <p:cNvCxnSpPr/>
            <p:nvPr/>
          </p:nvCxnSpPr>
          <p:spPr>
            <a:xfrm>
              <a:off x="797711" y="2629892"/>
              <a:ext cx="831953" cy="653947"/>
            </a:xfrm>
            <a:prstGeom prst="straightConnector1">
              <a:avLst/>
            </a:prstGeom>
            <a:grpFill/>
            <a:ln w="22225">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2" name="直线箭头连接符 22"/>
            <p:cNvCxnSpPr/>
            <p:nvPr/>
          </p:nvCxnSpPr>
          <p:spPr>
            <a:xfrm>
              <a:off x="3051854" y="2149582"/>
              <a:ext cx="692834" cy="144443"/>
            </a:xfrm>
            <a:prstGeom prst="straightConnector1">
              <a:avLst/>
            </a:prstGeom>
            <a:grpFill/>
            <a:ln w="22225">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5" name="直线箭头连接符 25"/>
            <p:cNvCxnSpPr>
              <a:stCxn id="65" idx="7"/>
            </p:cNvCxnSpPr>
            <p:nvPr/>
          </p:nvCxnSpPr>
          <p:spPr>
            <a:xfrm flipV="1">
              <a:off x="1965530" y="2288703"/>
              <a:ext cx="750459" cy="288887"/>
            </a:xfrm>
            <a:prstGeom prst="straightConnector1">
              <a:avLst/>
            </a:prstGeom>
            <a:grpFill/>
            <a:ln w="22225">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8" name="直线箭头连接符 28"/>
            <p:cNvCxnSpPr>
              <a:stCxn id="64" idx="5"/>
            </p:cNvCxnSpPr>
            <p:nvPr/>
          </p:nvCxnSpPr>
          <p:spPr>
            <a:xfrm>
              <a:off x="1965530" y="2262945"/>
              <a:ext cx="750459" cy="288887"/>
            </a:xfrm>
            <a:prstGeom prst="straightConnector1">
              <a:avLst/>
            </a:prstGeom>
            <a:grpFill/>
            <a:ln w="22225">
              <a:solidFill>
                <a:schemeClr val="tx1">
                  <a:lumMod val="65000"/>
                  <a:lumOff val="35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grpSp>
      <p:grpSp>
        <p:nvGrpSpPr>
          <p:cNvPr id="97" name="Group 96"/>
          <p:cNvGrpSpPr/>
          <p:nvPr/>
        </p:nvGrpSpPr>
        <p:grpSpPr>
          <a:xfrm>
            <a:off x="4689262" y="4738025"/>
            <a:ext cx="3143723" cy="1331002"/>
            <a:chOff x="4650625" y="4570598"/>
            <a:chExt cx="3143723" cy="1331002"/>
          </a:xfrm>
          <a:solidFill>
            <a:schemeClr val="tx1">
              <a:lumMod val="65000"/>
              <a:lumOff val="35000"/>
            </a:schemeClr>
          </a:solidFill>
        </p:grpSpPr>
        <p:sp>
          <p:nvSpPr>
            <p:cNvPr id="77" name="椭圆 4"/>
            <p:cNvSpPr/>
            <p:nvPr/>
          </p:nvSpPr>
          <p:spPr>
            <a:xfrm>
              <a:off x="4650625" y="4854162"/>
              <a:ext cx="393491" cy="393491"/>
            </a:xfrm>
            <a:prstGeom prst="ellipse">
              <a:avLst/>
            </a:prstGeom>
            <a:grpFill/>
            <a:ln w="2222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350" dirty="0">
                  <a:solidFill>
                    <a:schemeClr val="bg1"/>
                  </a:solidFill>
                </a:rPr>
                <a:t>0</a:t>
              </a:r>
              <a:endParaRPr kumimoji="1" lang="zh-CN" altLang="en-US" sz="1350" dirty="0">
                <a:solidFill>
                  <a:schemeClr val="bg1"/>
                </a:solidFill>
              </a:endParaRPr>
            </a:p>
          </p:txBody>
        </p:sp>
        <p:sp>
          <p:nvSpPr>
            <p:cNvPr id="78" name="椭圆 6"/>
            <p:cNvSpPr/>
            <p:nvPr/>
          </p:nvSpPr>
          <p:spPr>
            <a:xfrm>
              <a:off x="5679324" y="4570598"/>
              <a:ext cx="393491" cy="393491"/>
            </a:xfrm>
            <a:prstGeom prst="ellipse">
              <a:avLst/>
            </a:prstGeom>
            <a:grpFill/>
            <a:ln w="2222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350" dirty="0">
                  <a:solidFill>
                    <a:schemeClr val="bg1"/>
                  </a:solidFill>
                </a:rPr>
                <a:t>2</a:t>
              </a:r>
              <a:endParaRPr kumimoji="1" lang="zh-CN" altLang="en-US" sz="1350" dirty="0">
                <a:solidFill>
                  <a:schemeClr val="bg1"/>
                </a:solidFill>
              </a:endParaRPr>
            </a:p>
          </p:txBody>
        </p:sp>
        <p:sp>
          <p:nvSpPr>
            <p:cNvPr id="81" name="椭圆 10"/>
            <p:cNvSpPr/>
            <p:nvPr/>
          </p:nvSpPr>
          <p:spPr>
            <a:xfrm>
              <a:off x="6708024" y="4570598"/>
              <a:ext cx="393491" cy="393491"/>
            </a:xfrm>
            <a:prstGeom prst="ellipse">
              <a:avLst/>
            </a:prstGeom>
            <a:grpFill/>
            <a:ln w="2222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350" dirty="0">
                  <a:solidFill>
                    <a:schemeClr val="bg1"/>
                  </a:solidFill>
                </a:rPr>
                <a:t>4</a:t>
              </a:r>
              <a:endParaRPr kumimoji="1" lang="zh-CN" altLang="en-US" sz="1350" dirty="0">
                <a:solidFill>
                  <a:schemeClr val="bg1"/>
                </a:solidFill>
              </a:endParaRPr>
            </a:p>
          </p:txBody>
        </p:sp>
        <p:cxnSp>
          <p:nvCxnSpPr>
            <p:cNvPr id="85" name="直线箭头连接符 16"/>
            <p:cNvCxnSpPr>
              <a:stCxn id="90" idx="5"/>
            </p:cNvCxnSpPr>
            <p:nvPr/>
          </p:nvCxnSpPr>
          <p:spPr>
            <a:xfrm>
              <a:off x="4986490" y="5190027"/>
              <a:ext cx="692834" cy="144444"/>
            </a:xfrm>
            <a:prstGeom prst="straightConnector1">
              <a:avLst/>
            </a:prstGeom>
            <a:grpFill/>
            <a:ln w="22225">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6" name="直线箭头连接符 17"/>
            <p:cNvCxnSpPr>
              <a:stCxn id="90" idx="4"/>
            </p:cNvCxnSpPr>
            <p:nvPr/>
          </p:nvCxnSpPr>
          <p:spPr>
            <a:xfrm>
              <a:off x="4847371" y="5247653"/>
              <a:ext cx="831953" cy="653947"/>
            </a:xfrm>
            <a:prstGeom prst="straightConnector1">
              <a:avLst/>
            </a:prstGeom>
            <a:grpFill/>
            <a:ln w="22225">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9" name="直线箭头连接符 22"/>
            <p:cNvCxnSpPr/>
            <p:nvPr/>
          </p:nvCxnSpPr>
          <p:spPr>
            <a:xfrm>
              <a:off x="7101514" y="4767343"/>
              <a:ext cx="692834" cy="144443"/>
            </a:xfrm>
            <a:prstGeom prst="straightConnector1">
              <a:avLst/>
            </a:prstGeom>
            <a:grpFill/>
            <a:ln w="22225">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1" name="直线箭头连接符 25"/>
            <p:cNvCxnSpPr>
              <a:stCxn id="94" idx="7"/>
            </p:cNvCxnSpPr>
            <p:nvPr/>
          </p:nvCxnSpPr>
          <p:spPr>
            <a:xfrm flipV="1">
              <a:off x="6015190" y="4906464"/>
              <a:ext cx="750459" cy="288887"/>
            </a:xfrm>
            <a:prstGeom prst="straightConnector1">
              <a:avLst/>
            </a:prstGeom>
            <a:grpFill/>
            <a:ln w="22225">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3" name="直线箭头连接符 28"/>
            <p:cNvCxnSpPr>
              <a:stCxn id="93" idx="5"/>
            </p:cNvCxnSpPr>
            <p:nvPr/>
          </p:nvCxnSpPr>
          <p:spPr>
            <a:xfrm>
              <a:off x="6015190" y="4906464"/>
              <a:ext cx="750459" cy="288887"/>
            </a:xfrm>
            <a:prstGeom prst="straightConnector1">
              <a:avLst/>
            </a:prstGeom>
            <a:grpFill/>
            <a:ln w="22225">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96" name="Group 95"/>
          <p:cNvGrpSpPr/>
          <p:nvPr/>
        </p:nvGrpSpPr>
        <p:grpSpPr>
          <a:xfrm>
            <a:off x="5717961" y="5021588"/>
            <a:ext cx="2450890" cy="1244184"/>
            <a:chOff x="5679324" y="4854161"/>
            <a:chExt cx="2450890" cy="1244184"/>
          </a:xfrm>
        </p:grpSpPr>
        <p:sp>
          <p:nvSpPr>
            <p:cNvPr id="75" name="椭圆 12"/>
            <p:cNvSpPr/>
            <p:nvPr/>
          </p:nvSpPr>
          <p:spPr>
            <a:xfrm>
              <a:off x="6708024" y="5704854"/>
              <a:ext cx="393491" cy="393491"/>
            </a:xfrm>
            <a:prstGeom prst="ellipse">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350" dirty="0">
                  <a:solidFill>
                    <a:schemeClr val="tx1"/>
                  </a:solidFill>
                </a:rPr>
                <a:t>8</a:t>
              </a:r>
              <a:endParaRPr kumimoji="1" lang="zh-CN" altLang="en-US" sz="1350" dirty="0">
                <a:solidFill>
                  <a:schemeClr val="tx1"/>
                </a:solidFill>
              </a:endParaRPr>
            </a:p>
          </p:txBody>
        </p:sp>
        <p:cxnSp>
          <p:nvCxnSpPr>
            <p:cNvPr id="76" name="直线箭头连接符 21"/>
            <p:cNvCxnSpPr/>
            <p:nvPr/>
          </p:nvCxnSpPr>
          <p:spPr>
            <a:xfrm>
              <a:off x="6072815" y="5901599"/>
              <a:ext cx="635208" cy="0"/>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9" name="椭圆 7"/>
            <p:cNvSpPr/>
            <p:nvPr/>
          </p:nvSpPr>
          <p:spPr>
            <a:xfrm>
              <a:off x="5679324" y="5137726"/>
              <a:ext cx="393491" cy="393491"/>
            </a:xfrm>
            <a:prstGeom prst="ellipse">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350" dirty="0">
                  <a:solidFill>
                    <a:schemeClr val="tx1"/>
                  </a:solidFill>
                </a:rPr>
                <a:t>5</a:t>
              </a:r>
              <a:endParaRPr kumimoji="1" lang="zh-CN" altLang="en-US" sz="1350" dirty="0">
                <a:solidFill>
                  <a:schemeClr val="tx1"/>
                </a:solidFill>
              </a:endParaRPr>
            </a:p>
          </p:txBody>
        </p:sp>
        <p:sp>
          <p:nvSpPr>
            <p:cNvPr id="80" name="椭圆 8"/>
            <p:cNvSpPr/>
            <p:nvPr/>
          </p:nvSpPr>
          <p:spPr>
            <a:xfrm>
              <a:off x="5679324" y="5704854"/>
              <a:ext cx="393491" cy="393491"/>
            </a:xfrm>
            <a:prstGeom prst="ellipse">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350" dirty="0">
                  <a:solidFill>
                    <a:schemeClr val="tx1"/>
                  </a:solidFill>
                </a:rPr>
                <a:t>6</a:t>
              </a:r>
              <a:endParaRPr kumimoji="1" lang="zh-CN" altLang="en-US" sz="1350" dirty="0">
                <a:solidFill>
                  <a:schemeClr val="tx1"/>
                </a:solidFill>
              </a:endParaRPr>
            </a:p>
          </p:txBody>
        </p:sp>
        <p:sp>
          <p:nvSpPr>
            <p:cNvPr id="82" name="椭圆 11"/>
            <p:cNvSpPr/>
            <p:nvPr/>
          </p:nvSpPr>
          <p:spPr>
            <a:xfrm>
              <a:off x="6708024" y="5137726"/>
              <a:ext cx="393491" cy="393491"/>
            </a:xfrm>
            <a:prstGeom prst="ellipse">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350" dirty="0">
                  <a:solidFill>
                    <a:schemeClr val="tx1"/>
                  </a:solidFill>
                </a:rPr>
                <a:t>7</a:t>
              </a:r>
              <a:endParaRPr kumimoji="1" lang="zh-CN" altLang="en-US" sz="1350" dirty="0">
                <a:solidFill>
                  <a:schemeClr val="tx1"/>
                </a:solidFill>
              </a:endParaRPr>
            </a:p>
          </p:txBody>
        </p:sp>
        <p:sp>
          <p:nvSpPr>
            <p:cNvPr id="83" name="椭圆 13"/>
            <p:cNvSpPr/>
            <p:nvPr/>
          </p:nvSpPr>
          <p:spPr>
            <a:xfrm>
              <a:off x="7736723" y="4854161"/>
              <a:ext cx="393491" cy="393491"/>
            </a:xfrm>
            <a:prstGeom prst="ellipse">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350" dirty="0">
                  <a:solidFill>
                    <a:schemeClr val="tx1"/>
                  </a:solidFill>
                </a:rPr>
                <a:t>9</a:t>
              </a:r>
              <a:endParaRPr kumimoji="1" lang="zh-CN" altLang="en-US" sz="1350" dirty="0">
                <a:solidFill>
                  <a:schemeClr val="tx1"/>
                </a:solidFill>
              </a:endParaRPr>
            </a:p>
          </p:txBody>
        </p:sp>
        <p:cxnSp>
          <p:nvCxnSpPr>
            <p:cNvPr id="88" name="直线箭头连接符 20"/>
            <p:cNvCxnSpPr>
              <a:stCxn id="94" idx="6"/>
            </p:cNvCxnSpPr>
            <p:nvPr/>
          </p:nvCxnSpPr>
          <p:spPr>
            <a:xfrm>
              <a:off x="6072815" y="5334471"/>
              <a:ext cx="635208" cy="0"/>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0" name="直线箭头连接符 23"/>
            <p:cNvCxnSpPr/>
            <p:nvPr/>
          </p:nvCxnSpPr>
          <p:spPr>
            <a:xfrm flipV="1">
              <a:off x="7101514" y="5190027"/>
              <a:ext cx="692834" cy="144445"/>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直线箭头连接符 26"/>
            <p:cNvCxnSpPr>
              <a:stCxn id="94" idx="5"/>
            </p:cNvCxnSpPr>
            <p:nvPr/>
          </p:nvCxnSpPr>
          <p:spPr>
            <a:xfrm>
              <a:off x="6015190" y="5473591"/>
              <a:ext cx="750459" cy="288888"/>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4" name="直线箭头连接符 29"/>
            <p:cNvCxnSpPr/>
            <p:nvPr/>
          </p:nvCxnSpPr>
          <p:spPr>
            <a:xfrm flipV="1">
              <a:off x="6015190" y="5473591"/>
              <a:ext cx="750459" cy="288888"/>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02" name="Arc 101"/>
          <p:cNvSpPr/>
          <p:nvPr/>
        </p:nvSpPr>
        <p:spPr>
          <a:xfrm rot="12726959">
            <a:off x="226710" y="1113088"/>
            <a:ext cx="6524319" cy="3484238"/>
          </a:xfrm>
          <a:prstGeom prst="arc">
            <a:avLst>
              <a:gd name="adj1" fmla="val 12578852"/>
              <a:gd name="adj2" fmla="val 20257405"/>
            </a:avLst>
          </a:prstGeom>
          <a:ln w="15875">
            <a:solidFill>
              <a:schemeClr val="accent2"/>
            </a:solidFill>
            <a:prstDash val="solid"/>
            <a:headEnd type="triangle"/>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95" name="Rounded Rectangular Callout 94"/>
          <p:cNvSpPr/>
          <p:nvPr/>
        </p:nvSpPr>
        <p:spPr>
          <a:xfrm>
            <a:off x="3461665" y="1451115"/>
            <a:ext cx="963210" cy="330479"/>
          </a:xfrm>
          <a:prstGeom prst="wedgeRoundRectCallout">
            <a:avLst>
              <a:gd name="adj1" fmla="val -85920"/>
              <a:gd name="adj2" fmla="val 62794"/>
              <a:gd name="adj3" fmla="val 1666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i="1" dirty="0">
                <a:solidFill>
                  <a:schemeClr val="tx1"/>
                </a:solidFill>
              </a:rPr>
              <a:t>Master</a:t>
            </a:r>
          </a:p>
        </p:txBody>
      </p:sp>
      <p:sp>
        <p:nvSpPr>
          <p:cNvPr id="98" name="Rounded Rectangular Callout 97"/>
          <p:cNvSpPr/>
          <p:nvPr/>
        </p:nvSpPr>
        <p:spPr>
          <a:xfrm>
            <a:off x="4577275" y="2101627"/>
            <a:ext cx="963210" cy="330479"/>
          </a:xfrm>
          <a:prstGeom prst="wedgeRoundRectCallout">
            <a:avLst>
              <a:gd name="adj1" fmla="val -98517"/>
              <a:gd name="adj2" fmla="val -35120"/>
              <a:gd name="adj3" fmla="val 1666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i="1" dirty="0">
                <a:solidFill>
                  <a:schemeClr val="tx1"/>
                </a:solidFill>
              </a:rPr>
              <a:t>Mirror</a:t>
            </a:r>
          </a:p>
        </p:txBody>
      </p:sp>
      <p:sp>
        <p:nvSpPr>
          <p:cNvPr id="99" name="Rounded Rectangular Callout 98"/>
          <p:cNvSpPr/>
          <p:nvPr/>
        </p:nvSpPr>
        <p:spPr>
          <a:xfrm>
            <a:off x="784832" y="4572785"/>
            <a:ext cx="1860652" cy="732368"/>
          </a:xfrm>
          <a:prstGeom prst="wedgeRoundRectCallout">
            <a:avLst>
              <a:gd name="adj1" fmla="val 49193"/>
              <a:gd name="adj2" fmla="val -74553"/>
              <a:gd name="adj3" fmla="val 1666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i="1" dirty="0">
                <a:solidFill>
                  <a:schemeClr val="tx1"/>
                </a:solidFill>
              </a:rPr>
              <a:t>Inter-node</a:t>
            </a:r>
          </a:p>
          <a:p>
            <a:pPr algn="ctr"/>
            <a:r>
              <a:rPr lang="en-US" i="1" dirty="0">
                <a:solidFill>
                  <a:schemeClr val="tx1"/>
                </a:solidFill>
              </a:rPr>
              <a:t>message passing</a:t>
            </a:r>
          </a:p>
        </p:txBody>
      </p:sp>
    </p:spTree>
    <p:extLst>
      <p:ext uri="{BB962C8B-B14F-4D97-AF65-F5344CB8AC3E}">
        <p14:creationId xmlns:p14="http://schemas.microsoft.com/office/powerpoint/2010/main" val="346703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0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nodeType="clickEffect">
                                  <p:stCondLst>
                                    <p:cond delay="0"/>
                                  </p:stCondLst>
                                  <p:childTnLst>
                                    <p:set>
                                      <p:cBhvr>
                                        <p:cTn id="10" dur="1" fill="hold">
                                          <p:stCondLst>
                                            <p:cond delay="0"/>
                                          </p:stCondLst>
                                        </p:cTn>
                                        <p:tgtEl>
                                          <p:spTgt spid="71"/>
                                        </p:tgtEl>
                                        <p:attrNameLst>
                                          <p:attrName>style.visibility</p:attrName>
                                        </p:attrNameLst>
                                      </p:cBhvr>
                                      <p:to>
                                        <p:strVal val="visible"/>
                                      </p:to>
                                    </p:set>
                                    <p:animEffect transition="in" filter="blinds(horizontal)">
                                      <p:cBhvr>
                                        <p:cTn id="11" dur="500"/>
                                        <p:tgtEl>
                                          <p:spTgt spid="71"/>
                                        </p:tgtEl>
                                      </p:cBhvr>
                                    </p:animEffect>
                                  </p:childTnLst>
                                </p:cTn>
                              </p:par>
                              <p:par>
                                <p:cTn id="12" presetID="3" presetClass="entr" presetSubtype="10" fill="hold" nodeType="withEffect">
                                  <p:stCondLst>
                                    <p:cond delay="0"/>
                                  </p:stCondLst>
                                  <p:childTnLst>
                                    <p:set>
                                      <p:cBhvr>
                                        <p:cTn id="13" dur="1" fill="hold">
                                          <p:stCondLst>
                                            <p:cond delay="0"/>
                                          </p:stCondLst>
                                        </p:cTn>
                                        <p:tgtEl>
                                          <p:spTgt spid="96"/>
                                        </p:tgtEl>
                                        <p:attrNameLst>
                                          <p:attrName>style.visibility</p:attrName>
                                        </p:attrNameLst>
                                      </p:cBhvr>
                                      <p:to>
                                        <p:strVal val="visible"/>
                                      </p:to>
                                    </p:set>
                                    <p:animEffect transition="in" filter="blinds(horizontal)">
                                      <p:cBhvr>
                                        <p:cTn id="14" dur="500"/>
                                        <p:tgtEl>
                                          <p:spTgt spid="96"/>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nodeType="clickEffect">
                                  <p:stCondLst>
                                    <p:cond delay="0"/>
                                  </p:stCondLst>
                                  <p:childTnLst>
                                    <p:set>
                                      <p:cBhvr>
                                        <p:cTn id="22" dur="1" fill="hold">
                                          <p:stCondLst>
                                            <p:cond delay="0"/>
                                          </p:stCondLst>
                                        </p:cTn>
                                        <p:tgtEl>
                                          <p:spTgt spid="72"/>
                                        </p:tgtEl>
                                        <p:attrNameLst>
                                          <p:attrName>style.visibility</p:attrName>
                                        </p:attrNameLst>
                                      </p:cBhvr>
                                      <p:to>
                                        <p:strVal val="visible"/>
                                      </p:to>
                                    </p:set>
                                    <p:animEffect transition="in" filter="blinds(horizontal)">
                                      <p:cBhvr>
                                        <p:cTn id="23" dur="500"/>
                                        <p:tgtEl>
                                          <p:spTgt spid="72"/>
                                        </p:tgtEl>
                                      </p:cBhvr>
                                    </p:animEffect>
                                  </p:childTnLst>
                                </p:cTn>
                              </p:par>
                              <p:par>
                                <p:cTn id="24" presetID="3" presetClass="entr" presetSubtype="10" fill="hold" nodeType="withEffect">
                                  <p:stCondLst>
                                    <p:cond delay="0"/>
                                  </p:stCondLst>
                                  <p:childTnLst>
                                    <p:set>
                                      <p:cBhvr>
                                        <p:cTn id="25" dur="1" fill="hold">
                                          <p:stCondLst>
                                            <p:cond delay="0"/>
                                          </p:stCondLst>
                                        </p:cTn>
                                        <p:tgtEl>
                                          <p:spTgt spid="97"/>
                                        </p:tgtEl>
                                        <p:attrNameLst>
                                          <p:attrName>style.visibility</p:attrName>
                                        </p:attrNameLst>
                                      </p:cBhvr>
                                      <p:to>
                                        <p:strVal val="visible"/>
                                      </p:to>
                                    </p:set>
                                    <p:animEffect transition="in" filter="blinds(horizontal)">
                                      <p:cBhvr>
                                        <p:cTn id="26" dur="500"/>
                                        <p:tgtEl>
                                          <p:spTgt spid="97"/>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9" presetClass="exit" presetSubtype="0" fill="hold" nodeType="clickEffect">
                                  <p:stCondLst>
                                    <p:cond delay="0"/>
                                  </p:stCondLst>
                                  <p:childTnLst>
                                    <p:animEffect transition="out" filter="dissolve">
                                      <p:cBhvr>
                                        <p:cTn id="34" dur="500"/>
                                        <p:tgtEl>
                                          <p:spTgt spid="101"/>
                                        </p:tgtEl>
                                      </p:cBhvr>
                                    </p:animEffect>
                                    <p:set>
                                      <p:cBhvr>
                                        <p:cTn id="35" dur="1" fill="hold">
                                          <p:stCondLst>
                                            <p:cond delay="499"/>
                                          </p:stCondLst>
                                        </p:cTn>
                                        <p:tgtEl>
                                          <p:spTgt spid="101"/>
                                        </p:tgtEl>
                                        <p:attrNameLst>
                                          <p:attrName>style.visibility</p:attrName>
                                        </p:attrNameLst>
                                      </p:cBhvr>
                                      <p:to>
                                        <p:strVal val="hidden"/>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102"/>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 grpId="0" animBg="1"/>
      <p:bldP spid="95" grpId="0" animBg="1"/>
      <p:bldP spid="98" grpId="0" animBg="1"/>
      <p:bldP spid="99"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2700" dirty="0">
                <a:latin typeface="Heiti SC Medium" pitchFamily="2" charset="-128"/>
                <a:ea typeface="Heiti SC Medium" pitchFamily="2" charset="-128"/>
              </a:rPr>
              <a:t>Where</a:t>
            </a:r>
            <a:r>
              <a:rPr lang="zh-CN" altLang="en-US" sz="2700" dirty="0">
                <a:latin typeface="Heiti SC Medium" pitchFamily="2" charset="-128"/>
                <a:ea typeface="Heiti SC Medium" pitchFamily="2" charset="-128"/>
              </a:rPr>
              <a:t> </a:t>
            </a:r>
            <a:r>
              <a:rPr lang="en-US" altLang="zh-CN" sz="2700" dirty="0">
                <a:latin typeface="Heiti SC Medium" pitchFamily="2" charset="-128"/>
                <a:ea typeface="Heiti SC Medium" pitchFamily="2" charset="-128"/>
              </a:rPr>
              <a:t>are</a:t>
            </a:r>
            <a:r>
              <a:rPr lang="zh-CN" altLang="en-US" sz="2700" dirty="0">
                <a:latin typeface="Heiti SC Medium" pitchFamily="2" charset="-128"/>
                <a:ea typeface="Heiti SC Medium" pitchFamily="2" charset="-128"/>
              </a:rPr>
              <a:t> </a:t>
            </a:r>
            <a:r>
              <a:rPr lang="en-US" altLang="zh-CN" sz="2700" dirty="0">
                <a:latin typeface="Heiti SC Medium" pitchFamily="2" charset="-128"/>
                <a:ea typeface="Heiti SC Medium" pitchFamily="2" charset="-128"/>
              </a:rPr>
              <a:t>we</a:t>
            </a:r>
            <a:r>
              <a:rPr lang="zh-CN" altLang="en-US" sz="2700" dirty="0">
                <a:latin typeface="Heiti SC Medium" pitchFamily="2" charset="-128"/>
                <a:ea typeface="Heiti SC Medium" pitchFamily="2" charset="-128"/>
              </a:rPr>
              <a:t> </a:t>
            </a:r>
            <a:r>
              <a:rPr lang="en-US" altLang="zh-CN" sz="2700" dirty="0">
                <a:latin typeface="Heiti SC Medium" pitchFamily="2" charset="-128"/>
                <a:ea typeface="Heiti SC Medium" pitchFamily="2" charset="-128"/>
              </a:rPr>
              <a:t>now…</a:t>
            </a:r>
            <a:endParaRPr lang="zh-CN" altLang="en-US" sz="2700" dirty="0">
              <a:latin typeface="Heiti SC Medium" pitchFamily="2" charset="-128"/>
              <a:ea typeface="Heiti SC Medium" pitchFamily="2" charset="-128"/>
            </a:endParaRPr>
          </a:p>
        </p:txBody>
      </p:sp>
      <p:pic>
        <p:nvPicPr>
          <p:cNvPr id="49" name="图片 48"/>
          <p:cNvPicPr>
            <a:picLocks noChangeAspect="1"/>
          </p:cNvPicPr>
          <p:nvPr/>
        </p:nvPicPr>
        <p:blipFill>
          <a:blip r:embed="rId3"/>
          <a:stretch>
            <a:fillRect/>
          </a:stretch>
        </p:blipFill>
        <p:spPr>
          <a:xfrm>
            <a:off x="102631" y="1929052"/>
            <a:ext cx="9075439" cy="4092236"/>
          </a:xfrm>
          <a:prstGeom prst="rect">
            <a:avLst/>
          </a:prstGeom>
        </p:spPr>
      </p:pic>
      <p:cxnSp>
        <p:nvCxnSpPr>
          <p:cNvPr id="4" name="直线连接符 3">
            <a:extLst>
              <a:ext uri="{FF2B5EF4-FFF2-40B4-BE49-F238E27FC236}">
                <a16:creationId xmlns:a16="http://schemas.microsoft.com/office/drawing/2014/main" id="{ED894438-86AD-1C43-A3AD-A63829E4B51A}"/>
              </a:ext>
            </a:extLst>
          </p:cNvPr>
          <p:cNvCxnSpPr>
            <a:cxnSpLocks/>
          </p:cNvCxnSpPr>
          <p:nvPr/>
        </p:nvCxnSpPr>
        <p:spPr>
          <a:xfrm>
            <a:off x="998232" y="3429000"/>
            <a:ext cx="708270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直线连接符 4">
            <a:extLst>
              <a:ext uri="{FF2B5EF4-FFF2-40B4-BE49-F238E27FC236}">
                <a16:creationId xmlns:a16="http://schemas.microsoft.com/office/drawing/2014/main" id="{76BED685-2582-9348-9FCA-D315592C0B79}"/>
              </a:ext>
            </a:extLst>
          </p:cNvPr>
          <p:cNvCxnSpPr>
            <a:cxnSpLocks/>
          </p:cNvCxnSpPr>
          <p:nvPr/>
        </p:nvCxnSpPr>
        <p:spPr>
          <a:xfrm>
            <a:off x="4323598" y="1929051"/>
            <a:ext cx="0" cy="3065637"/>
          </a:xfrm>
          <a:prstGeom prst="line">
            <a:avLst/>
          </a:prstGeom>
        </p:spPr>
        <p:style>
          <a:lnRef idx="1">
            <a:schemeClr val="accent1"/>
          </a:lnRef>
          <a:fillRef idx="0">
            <a:schemeClr val="accent1"/>
          </a:fillRef>
          <a:effectRef idx="0">
            <a:schemeClr val="accent1"/>
          </a:effectRef>
          <a:fontRef idx="minor">
            <a:schemeClr val="tx1"/>
          </a:fontRef>
        </p:style>
      </p:cxnSp>
      <p:sp>
        <p:nvSpPr>
          <p:cNvPr id="3" name="文本框 2">
            <a:extLst>
              <a:ext uri="{FF2B5EF4-FFF2-40B4-BE49-F238E27FC236}">
                <a16:creationId xmlns:a16="http://schemas.microsoft.com/office/drawing/2014/main" id="{BD30D876-8989-A34B-AE98-B2218AB98D38}"/>
              </a:ext>
            </a:extLst>
          </p:cNvPr>
          <p:cNvSpPr txBox="1"/>
          <p:nvPr/>
        </p:nvSpPr>
        <p:spPr>
          <a:xfrm>
            <a:off x="8526451" y="3975170"/>
            <a:ext cx="777919" cy="438582"/>
          </a:xfrm>
          <a:prstGeom prst="rect">
            <a:avLst/>
          </a:prstGeom>
          <a:noFill/>
        </p:spPr>
        <p:txBody>
          <a:bodyPr wrap="square" rtlCol="0">
            <a:spAutoFit/>
          </a:bodyPr>
          <a:lstStyle/>
          <a:p>
            <a:r>
              <a:rPr kumimoji="1" lang="en-US" altLang="zh-CN" sz="1125" dirty="0" err="1">
                <a:solidFill>
                  <a:srgbClr val="0B24FB"/>
                </a:solidFill>
              </a:rPr>
              <a:t>Shentu</a:t>
            </a:r>
            <a:endParaRPr kumimoji="1" lang="en-US" altLang="zh-CN" sz="1125" dirty="0">
              <a:solidFill>
                <a:srgbClr val="0B24FB"/>
              </a:solidFill>
            </a:endParaRPr>
          </a:p>
          <a:p>
            <a:r>
              <a:rPr kumimoji="1" lang="en-US" altLang="zh-CN" sz="1125" dirty="0">
                <a:solidFill>
                  <a:srgbClr val="0B24FB"/>
                </a:solidFill>
              </a:rPr>
              <a:t>SC’18</a:t>
            </a:r>
            <a:endParaRPr kumimoji="1" lang="zh-CN" altLang="en-US" sz="1125" dirty="0">
              <a:solidFill>
                <a:srgbClr val="0B24FB"/>
              </a:solidFill>
            </a:endParaRPr>
          </a:p>
        </p:txBody>
      </p:sp>
      <p:sp>
        <p:nvSpPr>
          <p:cNvPr id="6" name="文本框 5">
            <a:extLst>
              <a:ext uri="{FF2B5EF4-FFF2-40B4-BE49-F238E27FC236}">
                <a16:creationId xmlns:a16="http://schemas.microsoft.com/office/drawing/2014/main" id="{A87B6294-CB49-7542-971F-52E89A34E9DD}"/>
              </a:ext>
            </a:extLst>
          </p:cNvPr>
          <p:cNvSpPr txBox="1"/>
          <p:nvPr/>
        </p:nvSpPr>
        <p:spPr>
          <a:xfrm>
            <a:off x="1" y="2780928"/>
            <a:ext cx="871931" cy="646331"/>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kumimoji="1" lang="en-US" altLang="zh-CN" dirty="0"/>
              <a:t>Out</a:t>
            </a:r>
            <a:r>
              <a:rPr kumimoji="1" lang="zh-CN" altLang="en-US" dirty="0"/>
              <a:t> </a:t>
            </a:r>
            <a:r>
              <a:rPr kumimoji="1" lang="en-US" altLang="zh-CN" dirty="0"/>
              <a:t>of</a:t>
            </a:r>
            <a:r>
              <a:rPr kumimoji="1" lang="zh-CN" altLang="en-US" dirty="0"/>
              <a:t> </a:t>
            </a:r>
            <a:r>
              <a:rPr kumimoji="1" lang="en-US" altLang="zh-CN" dirty="0"/>
              <a:t>core</a:t>
            </a:r>
            <a:endParaRPr kumimoji="1" lang="zh-CN" altLang="en-US" dirty="0"/>
          </a:p>
        </p:txBody>
      </p:sp>
      <p:sp>
        <p:nvSpPr>
          <p:cNvPr id="8" name="文本框 7">
            <a:extLst>
              <a:ext uri="{FF2B5EF4-FFF2-40B4-BE49-F238E27FC236}">
                <a16:creationId xmlns:a16="http://schemas.microsoft.com/office/drawing/2014/main" id="{D2E12FBC-A4AD-4445-99FB-E8F98295500E}"/>
              </a:ext>
            </a:extLst>
          </p:cNvPr>
          <p:cNvSpPr txBox="1"/>
          <p:nvPr/>
        </p:nvSpPr>
        <p:spPr>
          <a:xfrm>
            <a:off x="21234" y="4348357"/>
            <a:ext cx="871931" cy="646331"/>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kumimoji="1" lang="en-US" altLang="zh-CN" dirty="0"/>
              <a:t>In</a:t>
            </a:r>
            <a:r>
              <a:rPr kumimoji="1" lang="zh-CN" altLang="en-US" dirty="0"/>
              <a:t> </a:t>
            </a:r>
            <a:endParaRPr kumimoji="1" lang="en-US" altLang="zh-CN" dirty="0"/>
          </a:p>
          <a:p>
            <a:r>
              <a:rPr kumimoji="1" lang="en-US" altLang="zh-CN" dirty="0"/>
              <a:t>Mem</a:t>
            </a:r>
            <a:endParaRPr kumimoji="1" lang="zh-CN" altLang="en-US" dirty="0"/>
          </a:p>
        </p:txBody>
      </p:sp>
      <p:sp>
        <p:nvSpPr>
          <p:cNvPr id="9" name="文本框 8">
            <a:extLst>
              <a:ext uri="{FF2B5EF4-FFF2-40B4-BE49-F238E27FC236}">
                <a16:creationId xmlns:a16="http://schemas.microsoft.com/office/drawing/2014/main" id="{BD0422B4-A1A0-864B-89CE-E36D72936FD5}"/>
              </a:ext>
            </a:extLst>
          </p:cNvPr>
          <p:cNvSpPr txBox="1"/>
          <p:nvPr/>
        </p:nvSpPr>
        <p:spPr>
          <a:xfrm>
            <a:off x="2339752" y="5589240"/>
            <a:ext cx="1152128" cy="646331"/>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kumimoji="1" lang="en-US" altLang="zh-CN" dirty="0"/>
              <a:t>Single</a:t>
            </a:r>
            <a:r>
              <a:rPr kumimoji="1" lang="zh-CN" altLang="en-US" dirty="0"/>
              <a:t> </a:t>
            </a:r>
            <a:endParaRPr kumimoji="1" lang="en-US" altLang="zh-CN" dirty="0"/>
          </a:p>
          <a:p>
            <a:r>
              <a:rPr kumimoji="1" lang="en-US" altLang="zh-CN" dirty="0"/>
              <a:t>Machine</a:t>
            </a:r>
            <a:endParaRPr kumimoji="1" lang="zh-CN" altLang="en-US" dirty="0"/>
          </a:p>
        </p:txBody>
      </p:sp>
      <p:sp>
        <p:nvSpPr>
          <p:cNvPr id="10" name="文本框 9">
            <a:extLst>
              <a:ext uri="{FF2B5EF4-FFF2-40B4-BE49-F238E27FC236}">
                <a16:creationId xmlns:a16="http://schemas.microsoft.com/office/drawing/2014/main" id="{BC98262B-7BA1-CC4B-A861-AD58E12BF109}"/>
              </a:ext>
            </a:extLst>
          </p:cNvPr>
          <p:cNvSpPr txBox="1"/>
          <p:nvPr/>
        </p:nvSpPr>
        <p:spPr>
          <a:xfrm>
            <a:off x="5292080" y="5589240"/>
            <a:ext cx="1152128" cy="646331"/>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kumimoji="1" lang="en-US" altLang="zh-CN" dirty="0"/>
              <a:t>Multiple</a:t>
            </a:r>
          </a:p>
          <a:p>
            <a:r>
              <a:rPr kumimoji="1" lang="en-US" altLang="zh-CN" dirty="0"/>
              <a:t>Machine</a:t>
            </a:r>
            <a:endParaRPr kumimoji="1" lang="zh-CN" altLang="en-US" dirty="0"/>
          </a:p>
        </p:txBody>
      </p:sp>
    </p:spTree>
    <p:extLst>
      <p:ext uri="{BB962C8B-B14F-4D97-AF65-F5344CB8AC3E}">
        <p14:creationId xmlns:p14="http://schemas.microsoft.com/office/powerpoint/2010/main" val="23038852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Gemini’s Distributed Push</a:t>
            </a:r>
            <a:endParaRPr kumimoji="1" lang="zh-CN" altLang="en-US" dirty="0"/>
          </a:p>
        </p:txBody>
      </p:sp>
      <p:sp>
        <p:nvSpPr>
          <p:cNvPr id="4" name="幻灯片编号占位符 3"/>
          <p:cNvSpPr>
            <a:spLocks noGrp="1"/>
          </p:cNvSpPr>
          <p:nvPr>
            <p:ph type="sldNum" sz="quarter" idx="12"/>
          </p:nvPr>
        </p:nvSpPr>
        <p:spPr/>
        <p:txBody>
          <a:bodyPr/>
          <a:lstStyle/>
          <a:p>
            <a:fld id="{A536E472-7880-6D45-9A04-DD57657D4D82}" type="slidenum">
              <a:rPr kumimoji="1" lang="zh-CN" altLang="en-US" smtClean="0"/>
              <a:pPr/>
              <a:t>20</a:t>
            </a:fld>
            <a:endParaRPr kumimoji="1" lang="zh-CN" altLang="en-US"/>
          </a:p>
        </p:txBody>
      </p:sp>
      <p:sp>
        <p:nvSpPr>
          <p:cNvPr id="37" name="Triangle 36"/>
          <p:cNvSpPr/>
          <p:nvPr/>
        </p:nvSpPr>
        <p:spPr>
          <a:xfrm rot="20244082">
            <a:off x="-42968" y="474340"/>
            <a:ext cx="8211819" cy="2843325"/>
          </a:xfrm>
          <a:prstGeom prst="triangle">
            <a:avLst>
              <a:gd name="adj" fmla="val 14137"/>
            </a:avLst>
          </a:prstGeom>
          <a:solidFill>
            <a:schemeClr val="tx2">
              <a:lumMod val="20000"/>
              <a:lumOff val="80000"/>
            </a:schemeClr>
          </a:solidFill>
          <a:ln cap="rnd"/>
          <a:effectLst>
            <a:outerShdw blurRad="40000" dist="23000" dir="5400000" rotWithShape="0">
              <a:srgbClr val="000000">
                <a:alpha val="35000"/>
              </a:srgbClr>
            </a:outerShdw>
            <a:softEdge rad="5080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8" name="文本框 2"/>
          <p:cNvSpPr txBox="1"/>
          <p:nvPr/>
        </p:nvSpPr>
        <p:spPr>
          <a:xfrm>
            <a:off x="6363988" y="1723322"/>
            <a:ext cx="776508" cy="428987"/>
          </a:xfrm>
          <a:prstGeom prst="rect">
            <a:avLst/>
          </a:prstGeom>
          <a:noFill/>
        </p:spPr>
        <p:txBody>
          <a:bodyPr wrap="none" rtlCol="0">
            <a:spAutoFit/>
          </a:bodyPr>
          <a:lstStyle/>
          <a:p>
            <a:r>
              <a:rPr kumimoji="1" lang="en-US" altLang="zh-CN" b="1" dirty="0"/>
              <a:t>Node</a:t>
            </a:r>
            <a:r>
              <a:rPr kumimoji="1" lang="en-US" altLang="zh-CN" b="1" baseline="-25000" dirty="0"/>
              <a:t>0</a:t>
            </a:r>
            <a:endParaRPr kumimoji="1" lang="zh-CN" altLang="en-US" b="1" baseline="-25000" dirty="0"/>
          </a:p>
        </p:txBody>
      </p:sp>
      <p:sp>
        <p:nvSpPr>
          <p:cNvPr id="46" name="椭圆 4"/>
          <p:cNvSpPr/>
          <p:nvPr/>
        </p:nvSpPr>
        <p:spPr>
          <a:xfrm>
            <a:off x="1116906" y="2675131"/>
            <a:ext cx="393491" cy="393491"/>
          </a:xfrm>
          <a:prstGeom prst="ellipse">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350" dirty="0">
                <a:solidFill>
                  <a:schemeClr val="tx1"/>
                </a:solidFill>
              </a:rPr>
              <a:t>0</a:t>
            </a:r>
            <a:endParaRPr kumimoji="1" lang="zh-CN" altLang="en-US" sz="1350" dirty="0">
              <a:solidFill>
                <a:schemeClr val="tx1"/>
              </a:solidFill>
            </a:endParaRPr>
          </a:p>
        </p:txBody>
      </p:sp>
      <p:sp>
        <p:nvSpPr>
          <p:cNvPr id="47" name="椭圆 5"/>
          <p:cNvSpPr/>
          <p:nvPr/>
        </p:nvSpPr>
        <p:spPr>
          <a:xfrm>
            <a:off x="2145605" y="1824440"/>
            <a:ext cx="393491" cy="393491"/>
          </a:xfrm>
          <a:prstGeom prst="ellipse">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350" dirty="0">
                <a:solidFill>
                  <a:schemeClr val="tx1"/>
                </a:solidFill>
              </a:rPr>
              <a:t>1</a:t>
            </a:r>
            <a:endParaRPr kumimoji="1" lang="zh-CN" altLang="en-US" sz="1350" dirty="0">
              <a:solidFill>
                <a:schemeClr val="tx1"/>
              </a:solidFill>
            </a:endParaRPr>
          </a:p>
        </p:txBody>
      </p:sp>
      <p:sp>
        <p:nvSpPr>
          <p:cNvPr id="48" name="椭圆 6"/>
          <p:cNvSpPr/>
          <p:nvPr/>
        </p:nvSpPr>
        <p:spPr>
          <a:xfrm>
            <a:off x="2145605" y="2391567"/>
            <a:ext cx="393491" cy="393491"/>
          </a:xfrm>
          <a:prstGeom prst="ellipse">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350" dirty="0">
                <a:solidFill>
                  <a:schemeClr val="tx1"/>
                </a:solidFill>
              </a:rPr>
              <a:t>2</a:t>
            </a:r>
            <a:endParaRPr kumimoji="1" lang="zh-CN" altLang="en-US" sz="1350" dirty="0">
              <a:solidFill>
                <a:schemeClr val="tx1"/>
              </a:solidFill>
            </a:endParaRPr>
          </a:p>
        </p:txBody>
      </p:sp>
      <p:sp>
        <p:nvSpPr>
          <p:cNvPr id="51" name="椭圆 9"/>
          <p:cNvSpPr/>
          <p:nvPr/>
        </p:nvSpPr>
        <p:spPr>
          <a:xfrm>
            <a:off x="3174305" y="1824440"/>
            <a:ext cx="393491" cy="393491"/>
          </a:xfrm>
          <a:prstGeom prst="ellipse">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350" dirty="0">
                <a:solidFill>
                  <a:schemeClr val="tx1"/>
                </a:solidFill>
              </a:rPr>
              <a:t>3</a:t>
            </a:r>
            <a:endParaRPr kumimoji="1" lang="zh-CN" altLang="en-US" sz="1350" dirty="0">
              <a:solidFill>
                <a:schemeClr val="tx1"/>
              </a:solidFill>
            </a:endParaRPr>
          </a:p>
        </p:txBody>
      </p:sp>
      <p:sp>
        <p:nvSpPr>
          <p:cNvPr id="52" name="椭圆 10"/>
          <p:cNvSpPr/>
          <p:nvPr/>
        </p:nvSpPr>
        <p:spPr>
          <a:xfrm>
            <a:off x="3174305" y="2391567"/>
            <a:ext cx="393491" cy="393491"/>
          </a:xfrm>
          <a:prstGeom prst="ellipse">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350" dirty="0">
                <a:solidFill>
                  <a:schemeClr val="tx1"/>
                </a:solidFill>
              </a:rPr>
              <a:t>4</a:t>
            </a:r>
            <a:endParaRPr kumimoji="1" lang="zh-CN" altLang="en-US" sz="1350" dirty="0">
              <a:solidFill>
                <a:schemeClr val="tx1"/>
              </a:solidFill>
            </a:endParaRPr>
          </a:p>
        </p:txBody>
      </p:sp>
      <p:cxnSp>
        <p:nvCxnSpPr>
          <p:cNvPr id="55" name="直线箭头连接符 14"/>
          <p:cNvCxnSpPr>
            <a:endCxn id="62" idx="2"/>
          </p:cNvCxnSpPr>
          <p:nvPr/>
        </p:nvCxnSpPr>
        <p:spPr>
          <a:xfrm flipV="1">
            <a:off x="1313652" y="1995428"/>
            <a:ext cx="831953" cy="653945"/>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直线箭头连接符 15"/>
          <p:cNvCxnSpPr>
            <a:endCxn id="64" idx="2"/>
          </p:cNvCxnSpPr>
          <p:nvPr/>
        </p:nvCxnSpPr>
        <p:spPr>
          <a:xfrm flipV="1">
            <a:off x="1452771" y="2588313"/>
            <a:ext cx="692834" cy="144443"/>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直线箭头连接符 18"/>
          <p:cNvCxnSpPr>
            <a:stCxn id="62" idx="6"/>
          </p:cNvCxnSpPr>
          <p:nvPr/>
        </p:nvCxnSpPr>
        <p:spPr>
          <a:xfrm>
            <a:off x="2539096" y="1995427"/>
            <a:ext cx="635208" cy="0"/>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直线箭头连接符 19"/>
          <p:cNvCxnSpPr>
            <a:stCxn id="64" idx="6"/>
          </p:cNvCxnSpPr>
          <p:nvPr/>
        </p:nvCxnSpPr>
        <p:spPr>
          <a:xfrm>
            <a:off x="2539096" y="2588313"/>
            <a:ext cx="635208" cy="0"/>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直线箭头连接符 24"/>
          <p:cNvCxnSpPr>
            <a:stCxn id="62" idx="5"/>
          </p:cNvCxnSpPr>
          <p:nvPr/>
        </p:nvCxnSpPr>
        <p:spPr>
          <a:xfrm>
            <a:off x="2481471" y="2134547"/>
            <a:ext cx="750459" cy="288887"/>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直线箭头连接符 27"/>
          <p:cNvCxnSpPr>
            <a:stCxn id="64" idx="7"/>
          </p:cNvCxnSpPr>
          <p:nvPr/>
        </p:nvCxnSpPr>
        <p:spPr>
          <a:xfrm flipV="1">
            <a:off x="2481471" y="2160305"/>
            <a:ext cx="750459" cy="288887"/>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7" name="Group 71"/>
          <p:cNvGrpSpPr/>
          <p:nvPr/>
        </p:nvGrpSpPr>
        <p:grpSpPr>
          <a:xfrm>
            <a:off x="1313652" y="2588312"/>
            <a:ext cx="3282843" cy="1331002"/>
            <a:chOff x="797711" y="2149582"/>
            <a:chExt cx="3282843" cy="1331002"/>
          </a:xfrm>
          <a:solidFill>
            <a:schemeClr val="tx1">
              <a:lumMod val="65000"/>
              <a:lumOff val="35000"/>
            </a:schemeClr>
          </a:solidFill>
        </p:grpSpPr>
        <p:sp>
          <p:nvSpPr>
            <p:cNvPr id="49" name="椭圆 7"/>
            <p:cNvSpPr/>
            <p:nvPr/>
          </p:nvSpPr>
          <p:spPr>
            <a:xfrm>
              <a:off x="1629664" y="2519965"/>
              <a:ext cx="393491" cy="393491"/>
            </a:xfrm>
            <a:prstGeom prst="ellipse">
              <a:avLst/>
            </a:prstGeom>
            <a:grpFill/>
            <a:ln w="2222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350" dirty="0">
                  <a:solidFill>
                    <a:schemeClr val="bg1"/>
                  </a:solidFill>
                </a:rPr>
                <a:t>5</a:t>
              </a:r>
              <a:endParaRPr kumimoji="1" lang="zh-CN" altLang="en-US" sz="1350" dirty="0">
                <a:solidFill>
                  <a:schemeClr val="bg1"/>
                </a:solidFill>
              </a:endParaRPr>
            </a:p>
          </p:txBody>
        </p:sp>
        <p:sp>
          <p:nvSpPr>
            <p:cNvPr id="50" name="椭圆 8"/>
            <p:cNvSpPr/>
            <p:nvPr/>
          </p:nvSpPr>
          <p:spPr>
            <a:xfrm>
              <a:off x="1629664" y="3087093"/>
              <a:ext cx="393491" cy="393491"/>
            </a:xfrm>
            <a:prstGeom prst="ellipse">
              <a:avLst/>
            </a:prstGeom>
            <a:grpFill/>
            <a:ln w="2222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350" dirty="0">
                  <a:solidFill>
                    <a:schemeClr val="bg1"/>
                  </a:solidFill>
                </a:rPr>
                <a:t>6</a:t>
              </a:r>
              <a:endParaRPr kumimoji="1" lang="zh-CN" altLang="en-US" sz="1350" dirty="0">
                <a:solidFill>
                  <a:schemeClr val="bg1"/>
                </a:solidFill>
              </a:endParaRPr>
            </a:p>
          </p:txBody>
        </p:sp>
        <p:sp>
          <p:nvSpPr>
            <p:cNvPr id="53" name="椭圆 11"/>
            <p:cNvSpPr/>
            <p:nvPr/>
          </p:nvSpPr>
          <p:spPr>
            <a:xfrm>
              <a:off x="2658364" y="2519965"/>
              <a:ext cx="393491" cy="393491"/>
            </a:xfrm>
            <a:prstGeom prst="ellipse">
              <a:avLst/>
            </a:prstGeom>
            <a:grpFill/>
            <a:ln w="2222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350" dirty="0">
                  <a:solidFill>
                    <a:schemeClr val="bg1"/>
                  </a:solidFill>
                </a:rPr>
                <a:t>7</a:t>
              </a:r>
              <a:endParaRPr kumimoji="1" lang="zh-CN" altLang="en-US" sz="1350" dirty="0">
                <a:solidFill>
                  <a:schemeClr val="bg1"/>
                </a:solidFill>
              </a:endParaRPr>
            </a:p>
          </p:txBody>
        </p:sp>
        <p:sp>
          <p:nvSpPr>
            <p:cNvPr id="54" name="椭圆 13"/>
            <p:cNvSpPr/>
            <p:nvPr/>
          </p:nvSpPr>
          <p:spPr>
            <a:xfrm>
              <a:off x="3687063" y="2236400"/>
              <a:ext cx="393491" cy="393491"/>
            </a:xfrm>
            <a:prstGeom prst="ellipse">
              <a:avLst/>
            </a:prstGeom>
            <a:grpFill/>
            <a:ln w="2222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350" dirty="0">
                  <a:solidFill>
                    <a:schemeClr val="bg1"/>
                  </a:solidFill>
                </a:rPr>
                <a:t>9</a:t>
              </a:r>
              <a:endParaRPr kumimoji="1" lang="zh-CN" altLang="en-US" sz="1350" dirty="0">
                <a:solidFill>
                  <a:schemeClr val="bg1"/>
                </a:solidFill>
              </a:endParaRPr>
            </a:p>
          </p:txBody>
        </p:sp>
        <p:cxnSp>
          <p:nvCxnSpPr>
            <p:cNvPr id="57" name="直线箭头连接符 16"/>
            <p:cNvCxnSpPr/>
            <p:nvPr/>
          </p:nvCxnSpPr>
          <p:spPr>
            <a:xfrm>
              <a:off x="936830" y="2572266"/>
              <a:ext cx="692834" cy="144444"/>
            </a:xfrm>
            <a:prstGeom prst="straightConnector1">
              <a:avLst/>
            </a:prstGeom>
            <a:grpFill/>
            <a:ln w="22225">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8" name="直线箭头连接符 17"/>
            <p:cNvCxnSpPr/>
            <p:nvPr/>
          </p:nvCxnSpPr>
          <p:spPr>
            <a:xfrm>
              <a:off x="797711" y="2629892"/>
              <a:ext cx="831953" cy="653947"/>
            </a:xfrm>
            <a:prstGeom prst="straightConnector1">
              <a:avLst/>
            </a:prstGeom>
            <a:grpFill/>
            <a:ln w="22225">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2" name="直线箭头连接符 22"/>
            <p:cNvCxnSpPr/>
            <p:nvPr/>
          </p:nvCxnSpPr>
          <p:spPr>
            <a:xfrm>
              <a:off x="3051854" y="2149582"/>
              <a:ext cx="692834" cy="144443"/>
            </a:xfrm>
            <a:prstGeom prst="straightConnector1">
              <a:avLst/>
            </a:prstGeom>
            <a:grpFill/>
            <a:ln w="22225">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5" name="直线箭头连接符 25"/>
            <p:cNvCxnSpPr>
              <a:stCxn id="65" idx="7"/>
            </p:cNvCxnSpPr>
            <p:nvPr/>
          </p:nvCxnSpPr>
          <p:spPr>
            <a:xfrm flipV="1">
              <a:off x="1965530" y="2288703"/>
              <a:ext cx="750459" cy="288887"/>
            </a:xfrm>
            <a:prstGeom prst="straightConnector1">
              <a:avLst/>
            </a:prstGeom>
            <a:grpFill/>
            <a:ln w="22225">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8" name="直线箭头连接符 28"/>
            <p:cNvCxnSpPr>
              <a:stCxn id="64" idx="5"/>
            </p:cNvCxnSpPr>
            <p:nvPr/>
          </p:nvCxnSpPr>
          <p:spPr>
            <a:xfrm>
              <a:off x="1965530" y="2262945"/>
              <a:ext cx="750459" cy="288887"/>
            </a:xfrm>
            <a:prstGeom prst="straightConnector1">
              <a:avLst/>
            </a:prstGeom>
            <a:grpFill/>
            <a:ln w="22225">
              <a:solidFill>
                <a:schemeClr val="tx1">
                  <a:lumMod val="65000"/>
                  <a:lumOff val="35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grpSp>
      <p:sp>
        <p:nvSpPr>
          <p:cNvPr id="40" name="Triangle 39"/>
          <p:cNvSpPr/>
          <p:nvPr/>
        </p:nvSpPr>
        <p:spPr>
          <a:xfrm rot="9447268">
            <a:off x="840856" y="3304918"/>
            <a:ext cx="8211819" cy="2843325"/>
          </a:xfrm>
          <a:prstGeom prst="triangle">
            <a:avLst>
              <a:gd name="adj" fmla="val 14137"/>
            </a:avLst>
          </a:prstGeom>
          <a:solidFill>
            <a:schemeClr val="tx2">
              <a:lumMod val="20000"/>
              <a:lumOff val="80000"/>
            </a:schemeClr>
          </a:solidFill>
          <a:ln cap="rnd"/>
          <a:effectLst>
            <a:outerShdw blurRad="40000" dist="23000" dir="5400000" rotWithShape="0">
              <a:srgbClr val="000000">
                <a:alpha val="35000"/>
              </a:srgbClr>
            </a:outerShdw>
            <a:softEdge rad="5080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1" name="文本框 2"/>
          <p:cNvSpPr txBox="1"/>
          <p:nvPr/>
        </p:nvSpPr>
        <p:spPr>
          <a:xfrm>
            <a:off x="1561629" y="4551521"/>
            <a:ext cx="777777" cy="369332"/>
          </a:xfrm>
          <a:prstGeom prst="rect">
            <a:avLst/>
          </a:prstGeom>
          <a:noFill/>
        </p:spPr>
        <p:txBody>
          <a:bodyPr wrap="none" rtlCol="0">
            <a:spAutoFit/>
          </a:bodyPr>
          <a:lstStyle/>
          <a:p>
            <a:r>
              <a:rPr kumimoji="1" lang="en-US" altLang="zh-CN" b="1" dirty="0"/>
              <a:t>Node</a:t>
            </a:r>
            <a:r>
              <a:rPr kumimoji="1" lang="en-US" altLang="zh-CN" b="1" baseline="-25000" dirty="0"/>
              <a:t>1</a:t>
            </a:r>
            <a:endParaRPr kumimoji="1" lang="zh-CN" altLang="en-US" b="1" baseline="-25000" dirty="0"/>
          </a:p>
        </p:txBody>
      </p:sp>
      <p:sp>
        <p:nvSpPr>
          <p:cNvPr id="77" name="椭圆 4"/>
          <p:cNvSpPr/>
          <p:nvPr/>
        </p:nvSpPr>
        <p:spPr>
          <a:xfrm>
            <a:off x="4287036" y="3538387"/>
            <a:ext cx="393491" cy="393491"/>
          </a:xfrm>
          <a:prstGeom prst="ellipse">
            <a:avLst/>
          </a:prstGeom>
          <a:solidFill>
            <a:schemeClr val="tx1">
              <a:lumMod val="65000"/>
              <a:lumOff val="35000"/>
            </a:schemeClr>
          </a:solidFill>
          <a:ln w="2222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350" dirty="0">
                <a:solidFill>
                  <a:schemeClr val="bg1"/>
                </a:solidFill>
              </a:rPr>
              <a:t>0</a:t>
            </a:r>
            <a:endParaRPr kumimoji="1" lang="zh-CN" altLang="en-US" sz="1350" dirty="0">
              <a:solidFill>
                <a:schemeClr val="bg1"/>
              </a:solidFill>
            </a:endParaRPr>
          </a:p>
        </p:txBody>
      </p:sp>
      <p:sp>
        <p:nvSpPr>
          <p:cNvPr id="78" name="椭圆 6"/>
          <p:cNvSpPr/>
          <p:nvPr/>
        </p:nvSpPr>
        <p:spPr>
          <a:xfrm>
            <a:off x="5315735" y="3254823"/>
            <a:ext cx="393491" cy="393491"/>
          </a:xfrm>
          <a:prstGeom prst="ellipse">
            <a:avLst/>
          </a:prstGeom>
          <a:solidFill>
            <a:schemeClr val="tx1">
              <a:lumMod val="65000"/>
              <a:lumOff val="35000"/>
            </a:schemeClr>
          </a:solidFill>
          <a:ln w="2222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350" dirty="0">
                <a:solidFill>
                  <a:schemeClr val="bg1"/>
                </a:solidFill>
              </a:rPr>
              <a:t>2</a:t>
            </a:r>
            <a:endParaRPr kumimoji="1" lang="zh-CN" altLang="en-US" sz="1350" dirty="0">
              <a:solidFill>
                <a:schemeClr val="bg1"/>
              </a:solidFill>
            </a:endParaRPr>
          </a:p>
        </p:txBody>
      </p:sp>
      <p:sp>
        <p:nvSpPr>
          <p:cNvPr id="81" name="椭圆 10"/>
          <p:cNvSpPr/>
          <p:nvPr/>
        </p:nvSpPr>
        <p:spPr>
          <a:xfrm>
            <a:off x="6344435" y="3254823"/>
            <a:ext cx="393491" cy="393491"/>
          </a:xfrm>
          <a:prstGeom prst="ellipse">
            <a:avLst/>
          </a:prstGeom>
          <a:solidFill>
            <a:schemeClr val="tx1">
              <a:lumMod val="65000"/>
              <a:lumOff val="35000"/>
            </a:schemeClr>
          </a:solidFill>
          <a:ln w="2222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350" dirty="0">
                <a:solidFill>
                  <a:schemeClr val="bg1"/>
                </a:solidFill>
              </a:rPr>
              <a:t>4</a:t>
            </a:r>
            <a:endParaRPr kumimoji="1" lang="zh-CN" altLang="en-US" sz="1350" dirty="0">
              <a:solidFill>
                <a:schemeClr val="bg1"/>
              </a:solidFill>
            </a:endParaRPr>
          </a:p>
        </p:txBody>
      </p:sp>
      <p:cxnSp>
        <p:nvCxnSpPr>
          <p:cNvPr id="85" name="直线箭头连接符 16"/>
          <p:cNvCxnSpPr>
            <a:stCxn id="90" idx="5"/>
          </p:cNvCxnSpPr>
          <p:nvPr/>
        </p:nvCxnSpPr>
        <p:spPr>
          <a:xfrm>
            <a:off x="4622901" y="3874252"/>
            <a:ext cx="692834" cy="144444"/>
          </a:xfrm>
          <a:prstGeom prst="straightConnector1">
            <a:avLst/>
          </a:prstGeom>
          <a:solidFill>
            <a:schemeClr val="tx1">
              <a:lumMod val="65000"/>
              <a:lumOff val="35000"/>
            </a:schemeClr>
          </a:solidFill>
          <a:ln w="22225">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6" name="直线箭头连接符 17"/>
          <p:cNvCxnSpPr>
            <a:stCxn id="90" idx="4"/>
          </p:cNvCxnSpPr>
          <p:nvPr/>
        </p:nvCxnSpPr>
        <p:spPr>
          <a:xfrm>
            <a:off x="4483782" y="3931878"/>
            <a:ext cx="831953" cy="653947"/>
          </a:xfrm>
          <a:prstGeom prst="straightConnector1">
            <a:avLst/>
          </a:prstGeom>
          <a:solidFill>
            <a:schemeClr val="tx1">
              <a:lumMod val="65000"/>
              <a:lumOff val="35000"/>
            </a:schemeClr>
          </a:solidFill>
          <a:ln w="22225">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9" name="直线箭头连接符 22"/>
          <p:cNvCxnSpPr/>
          <p:nvPr/>
        </p:nvCxnSpPr>
        <p:spPr>
          <a:xfrm>
            <a:off x="6737925" y="3451568"/>
            <a:ext cx="692834" cy="144443"/>
          </a:xfrm>
          <a:prstGeom prst="straightConnector1">
            <a:avLst/>
          </a:prstGeom>
          <a:solidFill>
            <a:schemeClr val="tx1">
              <a:lumMod val="65000"/>
              <a:lumOff val="35000"/>
            </a:schemeClr>
          </a:solidFill>
          <a:ln w="22225">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1" name="直线箭头连接符 25"/>
          <p:cNvCxnSpPr>
            <a:stCxn id="94" idx="7"/>
          </p:cNvCxnSpPr>
          <p:nvPr/>
        </p:nvCxnSpPr>
        <p:spPr>
          <a:xfrm flipV="1">
            <a:off x="5651601" y="3590689"/>
            <a:ext cx="750459" cy="288887"/>
          </a:xfrm>
          <a:prstGeom prst="straightConnector1">
            <a:avLst/>
          </a:prstGeom>
          <a:solidFill>
            <a:schemeClr val="tx1">
              <a:lumMod val="65000"/>
              <a:lumOff val="35000"/>
            </a:schemeClr>
          </a:solidFill>
          <a:ln w="22225">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3" name="直线箭头连接符 28"/>
          <p:cNvCxnSpPr>
            <a:stCxn id="93" idx="5"/>
          </p:cNvCxnSpPr>
          <p:nvPr/>
        </p:nvCxnSpPr>
        <p:spPr>
          <a:xfrm>
            <a:off x="5651601" y="3590689"/>
            <a:ext cx="750459" cy="288887"/>
          </a:xfrm>
          <a:prstGeom prst="straightConnector1">
            <a:avLst/>
          </a:prstGeom>
          <a:solidFill>
            <a:schemeClr val="tx1">
              <a:lumMod val="65000"/>
              <a:lumOff val="35000"/>
            </a:schemeClr>
          </a:solidFill>
          <a:ln w="22225">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1" name="Group 95"/>
          <p:cNvGrpSpPr/>
          <p:nvPr/>
        </p:nvGrpSpPr>
        <p:grpSpPr>
          <a:xfrm>
            <a:off x="5315735" y="3538386"/>
            <a:ext cx="2450890" cy="1244184"/>
            <a:chOff x="5679324" y="4854161"/>
            <a:chExt cx="2450890" cy="1244184"/>
          </a:xfrm>
        </p:grpSpPr>
        <p:sp>
          <p:nvSpPr>
            <p:cNvPr id="75" name="椭圆 12"/>
            <p:cNvSpPr/>
            <p:nvPr/>
          </p:nvSpPr>
          <p:spPr>
            <a:xfrm>
              <a:off x="6708024" y="5704854"/>
              <a:ext cx="393491" cy="393491"/>
            </a:xfrm>
            <a:prstGeom prst="ellipse">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350" dirty="0">
                  <a:solidFill>
                    <a:schemeClr val="tx1"/>
                  </a:solidFill>
                </a:rPr>
                <a:t>8</a:t>
              </a:r>
              <a:endParaRPr kumimoji="1" lang="zh-CN" altLang="en-US" sz="1350" dirty="0">
                <a:solidFill>
                  <a:schemeClr val="tx1"/>
                </a:solidFill>
              </a:endParaRPr>
            </a:p>
          </p:txBody>
        </p:sp>
        <p:cxnSp>
          <p:nvCxnSpPr>
            <p:cNvPr id="76" name="直线箭头连接符 21"/>
            <p:cNvCxnSpPr/>
            <p:nvPr/>
          </p:nvCxnSpPr>
          <p:spPr>
            <a:xfrm>
              <a:off x="6072815" y="5901599"/>
              <a:ext cx="635208" cy="0"/>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9" name="椭圆 7"/>
            <p:cNvSpPr/>
            <p:nvPr/>
          </p:nvSpPr>
          <p:spPr>
            <a:xfrm>
              <a:off x="5679324" y="5137726"/>
              <a:ext cx="393491" cy="393491"/>
            </a:xfrm>
            <a:prstGeom prst="ellipse">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350" dirty="0">
                  <a:solidFill>
                    <a:schemeClr val="tx1"/>
                  </a:solidFill>
                </a:rPr>
                <a:t>5</a:t>
              </a:r>
              <a:endParaRPr kumimoji="1" lang="zh-CN" altLang="en-US" sz="1350" dirty="0">
                <a:solidFill>
                  <a:schemeClr val="tx1"/>
                </a:solidFill>
              </a:endParaRPr>
            </a:p>
          </p:txBody>
        </p:sp>
        <p:sp>
          <p:nvSpPr>
            <p:cNvPr id="80" name="椭圆 8"/>
            <p:cNvSpPr/>
            <p:nvPr/>
          </p:nvSpPr>
          <p:spPr>
            <a:xfrm>
              <a:off x="5679324" y="5704854"/>
              <a:ext cx="393491" cy="393491"/>
            </a:xfrm>
            <a:prstGeom prst="ellipse">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350" dirty="0">
                  <a:solidFill>
                    <a:schemeClr val="tx1"/>
                  </a:solidFill>
                </a:rPr>
                <a:t>6</a:t>
              </a:r>
              <a:endParaRPr kumimoji="1" lang="zh-CN" altLang="en-US" sz="1350" dirty="0">
                <a:solidFill>
                  <a:schemeClr val="tx1"/>
                </a:solidFill>
              </a:endParaRPr>
            </a:p>
          </p:txBody>
        </p:sp>
        <p:sp>
          <p:nvSpPr>
            <p:cNvPr id="82" name="椭圆 11"/>
            <p:cNvSpPr/>
            <p:nvPr/>
          </p:nvSpPr>
          <p:spPr>
            <a:xfrm>
              <a:off x="6708024" y="5137726"/>
              <a:ext cx="393491" cy="393491"/>
            </a:xfrm>
            <a:prstGeom prst="ellipse">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350" dirty="0">
                  <a:solidFill>
                    <a:schemeClr val="tx1"/>
                  </a:solidFill>
                </a:rPr>
                <a:t>7</a:t>
              </a:r>
              <a:endParaRPr kumimoji="1" lang="zh-CN" altLang="en-US" sz="1350" dirty="0">
                <a:solidFill>
                  <a:schemeClr val="tx1"/>
                </a:solidFill>
              </a:endParaRPr>
            </a:p>
          </p:txBody>
        </p:sp>
        <p:sp>
          <p:nvSpPr>
            <p:cNvPr id="83" name="椭圆 13"/>
            <p:cNvSpPr/>
            <p:nvPr/>
          </p:nvSpPr>
          <p:spPr>
            <a:xfrm>
              <a:off x="7736723" y="4854161"/>
              <a:ext cx="393491" cy="393491"/>
            </a:xfrm>
            <a:prstGeom prst="ellipse">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350" dirty="0">
                  <a:solidFill>
                    <a:schemeClr val="tx1"/>
                  </a:solidFill>
                </a:rPr>
                <a:t>9</a:t>
              </a:r>
              <a:endParaRPr kumimoji="1" lang="zh-CN" altLang="en-US" sz="1350" dirty="0">
                <a:solidFill>
                  <a:schemeClr val="tx1"/>
                </a:solidFill>
              </a:endParaRPr>
            </a:p>
          </p:txBody>
        </p:sp>
        <p:cxnSp>
          <p:nvCxnSpPr>
            <p:cNvPr id="88" name="直线箭头连接符 20"/>
            <p:cNvCxnSpPr>
              <a:stCxn id="94" idx="6"/>
            </p:cNvCxnSpPr>
            <p:nvPr/>
          </p:nvCxnSpPr>
          <p:spPr>
            <a:xfrm>
              <a:off x="6072815" y="5334471"/>
              <a:ext cx="635208" cy="0"/>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0" name="直线箭头连接符 23"/>
            <p:cNvCxnSpPr/>
            <p:nvPr/>
          </p:nvCxnSpPr>
          <p:spPr>
            <a:xfrm flipV="1">
              <a:off x="7101514" y="5190027"/>
              <a:ext cx="692834" cy="144445"/>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直线箭头连接符 26"/>
            <p:cNvCxnSpPr>
              <a:stCxn id="94" idx="5"/>
            </p:cNvCxnSpPr>
            <p:nvPr/>
          </p:nvCxnSpPr>
          <p:spPr>
            <a:xfrm>
              <a:off x="6015190" y="5473591"/>
              <a:ext cx="750459" cy="288888"/>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4" name="直线箭头连接符 29"/>
            <p:cNvCxnSpPr/>
            <p:nvPr/>
          </p:nvCxnSpPr>
          <p:spPr>
            <a:xfrm flipV="1">
              <a:off x="6015190" y="5473591"/>
              <a:ext cx="750459" cy="288888"/>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63" name="直线箭头连接符 15"/>
          <p:cNvCxnSpPr>
            <a:stCxn id="46" idx="4"/>
            <a:endCxn id="77" idx="2"/>
          </p:cNvCxnSpPr>
          <p:nvPr/>
        </p:nvCxnSpPr>
        <p:spPr>
          <a:xfrm rot="16200000" flipH="1">
            <a:off x="2467089" y="1915185"/>
            <a:ext cx="666511" cy="2973384"/>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84" name="Rounded Rectangle 83"/>
          <p:cNvSpPr/>
          <p:nvPr/>
        </p:nvSpPr>
        <p:spPr>
          <a:xfrm>
            <a:off x="1264169" y="5152136"/>
            <a:ext cx="6502456" cy="598780"/>
          </a:xfrm>
          <a:prstGeom prst="roundRect">
            <a:avLst/>
          </a:prstGeom>
          <a:solidFill>
            <a:schemeClr val="bg2">
              <a:lumMod val="9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rgbClr val="000000"/>
                </a:solidFill>
                <a:cs typeface="Times New Roman"/>
              </a:rPr>
              <a:t>Masters message </a:t>
            </a:r>
            <a:r>
              <a:rPr lang="en-US" dirty="0">
                <a:solidFill>
                  <a:srgbClr val="000000"/>
                </a:solidFill>
                <a:cs typeface="Times New Roman"/>
              </a:rPr>
              <a:t>mirrors, </a:t>
            </a:r>
            <a:r>
              <a:rPr lang="en-US">
                <a:solidFill>
                  <a:srgbClr val="000000"/>
                </a:solidFill>
                <a:cs typeface="Times New Roman"/>
              </a:rPr>
              <a:t>who update </a:t>
            </a:r>
            <a:r>
              <a:rPr lang="en-US" dirty="0">
                <a:solidFill>
                  <a:srgbClr val="000000"/>
                </a:solidFill>
                <a:cs typeface="Times New Roman"/>
              </a:rPr>
              <a:t>their local neighbors</a:t>
            </a:r>
          </a:p>
        </p:txBody>
      </p:sp>
    </p:spTree>
    <p:extLst>
      <p:ext uri="{BB962C8B-B14F-4D97-AF65-F5344CB8AC3E}">
        <p14:creationId xmlns:p14="http://schemas.microsoft.com/office/powerpoint/2010/main" val="150662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nodeType="clickEffect">
                                  <p:stCondLst>
                                    <p:cond delay="0"/>
                                  </p:stCondLst>
                                  <p:childTnLst>
                                    <p:animClr clrSpc="rgb" dir="cw">
                                      <p:cBhvr>
                                        <p:cTn id="6" dur="500" fill="hold"/>
                                        <p:tgtEl>
                                          <p:spTgt spid="46"/>
                                        </p:tgtEl>
                                        <p:attrNameLst>
                                          <p:attrName>fillcolor</p:attrName>
                                        </p:attrNameLst>
                                      </p:cBhvr>
                                      <p:to>
                                        <a:schemeClr val="accent1"/>
                                      </p:to>
                                    </p:animClr>
                                    <p:set>
                                      <p:cBhvr>
                                        <p:cTn id="7" dur="500" fill="hold"/>
                                        <p:tgtEl>
                                          <p:spTgt spid="46"/>
                                        </p:tgtEl>
                                        <p:attrNameLst>
                                          <p:attrName>fill.type</p:attrName>
                                        </p:attrNameLst>
                                      </p:cBhvr>
                                      <p:to>
                                        <p:strVal val="solid"/>
                                      </p:to>
                                    </p:set>
                                    <p:set>
                                      <p:cBhvr>
                                        <p:cTn id="8" dur="500" fill="hold"/>
                                        <p:tgtEl>
                                          <p:spTgt spid="46"/>
                                        </p:tgtEl>
                                        <p:attrNameLst>
                                          <p:attrName>fill.on</p:attrName>
                                        </p:attrNameLst>
                                      </p:cBhvr>
                                      <p:to>
                                        <p:strVal val="true"/>
                                      </p:to>
                                    </p:set>
                                  </p:childTnLst>
                                </p:cTn>
                              </p:par>
                            </p:childTnLst>
                          </p:cTn>
                        </p:par>
                      </p:childTnLst>
                    </p:cTn>
                  </p:par>
                  <p:par>
                    <p:cTn id="9" fill="hold">
                      <p:stCondLst>
                        <p:cond delay="indefinite"/>
                      </p:stCondLst>
                      <p:childTnLst>
                        <p:par>
                          <p:cTn id="10" fill="hold">
                            <p:stCondLst>
                              <p:cond delay="0"/>
                            </p:stCondLst>
                            <p:childTnLst>
                              <p:par>
                                <p:cTn id="11" presetID="7" presetClass="emph" presetSubtype="2" fill="hold" nodeType="clickEffect">
                                  <p:stCondLst>
                                    <p:cond delay="0"/>
                                  </p:stCondLst>
                                  <p:childTnLst>
                                    <p:animClr clrSpc="rgb" dir="cw">
                                      <p:cBhvr>
                                        <p:cTn id="12" dur="500" fill="hold"/>
                                        <p:tgtEl>
                                          <p:spTgt spid="55"/>
                                        </p:tgtEl>
                                        <p:attrNameLst>
                                          <p:attrName>stroke.color</p:attrName>
                                        </p:attrNameLst>
                                      </p:cBhvr>
                                      <p:to>
                                        <a:schemeClr val="hlink"/>
                                      </p:to>
                                    </p:animClr>
                                    <p:set>
                                      <p:cBhvr>
                                        <p:cTn id="13" dur="500" fill="hold"/>
                                        <p:tgtEl>
                                          <p:spTgt spid="55"/>
                                        </p:tgtEl>
                                        <p:attrNameLst>
                                          <p:attrName>stroke.on</p:attrName>
                                        </p:attrNameLst>
                                      </p:cBhvr>
                                      <p:to>
                                        <p:strVal val="true"/>
                                      </p:to>
                                    </p:set>
                                  </p:childTnLst>
                                </p:cTn>
                              </p:par>
                              <p:par>
                                <p:cTn id="14" presetID="7" presetClass="emph" presetSubtype="2" fill="hold" nodeType="withEffect">
                                  <p:stCondLst>
                                    <p:cond delay="0"/>
                                  </p:stCondLst>
                                  <p:childTnLst>
                                    <p:animClr clrSpc="rgb" dir="cw">
                                      <p:cBhvr>
                                        <p:cTn id="15" dur="500" fill="hold"/>
                                        <p:tgtEl>
                                          <p:spTgt spid="56"/>
                                        </p:tgtEl>
                                        <p:attrNameLst>
                                          <p:attrName>stroke.color</p:attrName>
                                        </p:attrNameLst>
                                      </p:cBhvr>
                                      <p:to>
                                        <a:schemeClr val="hlink"/>
                                      </p:to>
                                    </p:animClr>
                                    <p:set>
                                      <p:cBhvr>
                                        <p:cTn id="16" dur="500" fill="hold"/>
                                        <p:tgtEl>
                                          <p:spTgt spid="56"/>
                                        </p:tgtEl>
                                        <p:attrNameLst>
                                          <p:attrName>stroke.on</p:attrName>
                                        </p:attrNameLst>
                                      </p:cBhvr>
                                      <p:to>
                                        <p:strVal val="tru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7" presetClass="emph" presetSubtype="2" fill="hold" nodeType="clickEffect">
                                  <p:stCondLst>
                                    <p:cond delay="0"/>
                                  </p:stCondLst>
                                  <p:childTnLst>
                                    <p:animClr clrSpc="rgb" dir="cw">
                                      <p:cBhvr>
                                        <p:cTn id="24" dur="500" fill="hold"/>
                                        <p:tgtEl>
                                          <p:spTgt spid="77"/>
                                        </p:tgtEl>
                                        <p:attrNameLst>
                                          <p:attrName>stroke.color</p:attrName>
                                        </p:attrNameLst>
                                      </p:cBhvr>
                                      <p:to>
                                        <a:schemeClr val="hlink"/>
                                      </p:to>
                                    </p:animClr>
                                    <p:set>
                                      <p:cBhvr>
                                        <p:cTn id="25" dur="500" fill="hold"/>
                                        <p:tgtEl>
                                          <p:spTgt spid="77"/>
                                        </p:tgtEl>
                                        <p:attrNameLst>
                                          <p:attrName>stroke.on</p:attrName>
                                        </p:attrNameLst>
                                      </p:cBhvr>
                                      <p:to>
                                        <p:strVal val="true"/>
                                      </p:to>
                                    </p:set>
                                  </p:childTnLst>
                                </p:cTn>
                              </p:par>
                            </p:childTnLst>
                          </p:cTn>
                        </p:par>
                      </p:childTnLst>
                    </p:cTn>
                  </p:par>
                  <p:par>
                    <p:cTn id="26" fill="hold">
                      <p:stCondLst>
                        <p:cond delay="indefinite"/>
                      </p:stCondLst>
                      <p:childTnLst>
                        <p:par>
                          <p:cTn id="27" fill="hold">
                            <p:stCondLst>
                              <p:cond delay="0"/>
                            </p:stCondLst>
                            <p:childTnLst>
                              <p:par>
                                <p:cTn id="28" presetID="7" presetClass="emph" presetSubtype="2" fill="hold" nodeType="clickEffect">
                                  <p:stCondLst>
                                    <p:cond delay="0"/>
                                  </p:stCondLst>
                                  <p:childTnLst>
                                    <p:animClr clrSpc="rgb" dir="cw">
                                      <p:cBhvr>
                                        <p:cTn id="29" dur="500" fill="hold"/>
                                        <p:tgtEl>
                                          <p:spTgt spid="85"/>
                                        </p:tgtEl>
                                        <p:attrNameLst>
                                          <p:attrName>stroke.color</p:attrName>
                                        </p:attrNameLst>
                                      </p:cBhvr>
                                      <p:to>
                                        <a:schemeClr val="hlink"/>
                                      </p:to>
                                    </p:animClr>
                                    <p:set>
                                      <p:cBhvr>
                                        <p:cTn id="30" dur="500" fill="hold"/>
                                        <p:tgtEl>
                                          <p:spTgt spid="85"/>
                                        </p:tgtEl>
                                        <p:attrNameLst>
                                          <p:attrName>stroke.on</p:attrName>
                                        </p:attrNameLst>
                                      </p:cBhvr>
                                      <p:to>
                                        <p:strVal val="true"/>
                                      </p:to>
                                    </p:set>
                                  </p:childTnLst>
                                </p:cTn>
                              </p:par>
                              <p:par>
                                <p:cTn id="31" presetID="7" presetClass="emph" presetSubtype="2" fill="hold" nodeType="withEffect">
                                  <p:stCondLst>
                                    <p:cond delay="0"/>
                                  </p:stCondLst>
                                  <p:childTnLst>
                                    <p:animClr clrSpc="rgb" dir="cw">
                                      <p:cBhvr>
                                        <p:cTn id="32" dur="500" fill="hold"/>
                                        <p:tgtEl>
                                          <p:spTgt spid="86"/>
                                        </p:tgtEl>
                                        <p:attrNameLst>
                                          <p:attrName>stroke.color</p:attrName>
                                        </p:attrNameLst>
                                      </p:cBhvr>
                                      <p:to>
                                        <a:schemeClr val="hlink"/>
                                      </p:to>
                                    </p:animClr>
                                    <p:set>
                                      <p:cBhvr>
                                        <p:cTn id="33" dur="500" fill="hold"/>
                                        <p:tgtEl>
                                          <p:spTgt spid="86"/>
                                        </p:tgtEl>
                                        <p:attrNameLst>
                                          <p:attrName>stroke.on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Gemini’s Distributed Pull</a:t>
            </a:r>
            <a:endParaRPr kumimoji="1" lang="zh-CN" altLang="en-US" dirty="0"/>
          </a:p>
        </p:txBody>
      </p:sp>
      <p:sp>
        <p:nvSpPr>
          <p:cNvPr id="4" name="幻灯片编号占位符 3"/>
          <p:cNvSpPr>
            <a:spLocks noGrp="1"/>
          </p:cNvSpPr>
          <p:nvPr>
            <p:ph type="sldNum" sz="quarter" idx="12"/>
          </p:nvPr>
        </p:nvSpPr>
        <p:spPr/>
        <p:txBody>
          <a:bodyPr/>
          <a:lstStyle/>
          <a:p>
            <a:fld id="{A536E472-7880-6D45-9A04-DD57657D4D82}" type="slidenum">
              <a:rPr kumimoji="1" lang="zh-CN" altLang="en-US" smtClean="0"/>
              <a:pPr/>
              <a:t>21</a:t>
            </a:fld>
            <a:endParaRPr kumimoji="1" lang="zh-CN" altLang="en-US"/>
          </a:p>
        </p:txBody>
      </p:sp>
      <p:sp>
        <p:nvSpPr>
          <p:cNvPr id="37" name="Triangle 36"/>
          <p:cNvSpPr/>
          <p:nvPr/>
        </p:nvSpPr>
        <p:spPr>
          <a:xfrm rot="20244082">
            <a:off x="-42968" y="474340"/>
            <a:ext cx="8211819" cy="2843325"/>
          </a:xfrm>
          <a:prstGeom prst="triangle">
            <a:avLst>
              <a:gd name="adj" fmla="val 14137"/>
            </a:avLst>
          </a:prstGeom>
          <a:solidFill>
            <a:schemeClr val="tx2">
              <a:lumMod val="20000"/>
              <a:lumOff val="80000"/>
            </a:schemeClr>
          </a:solidFill>
          <a:ln cap="rnd"/>
          <a:effectLst>
            <a:outerShdw blurRad="40000" dist="23000" dir="5400000" rotWithShape="0">
              <a:srgbClr val="000000">
                <a:alpha val="35000"/>
              </a:srgbClr>
            </a:outerShdw>
            <a:softEdge rad="5080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8" name="文本框 2"/>
          <p:cNvSpPr txBox="1"/>
          <p:nvPr/>
        </p:nvSpPr>
        <p:spPr>
          <a:xfrm>
            <a:off x="6363988" y="1723322"/>
            <a:ext cx="776508" cy="428987"/>
          </a:xfrm>
          <a:prstGeom prst="rect">
            <a:avLst/>
          </a:prstGeom>
          <a:noFill/>
        </p:spPr>
        <p:txBody>
          <a:bodyPr wrap="none" rtlCol="0">
            <a:spAutoFit/>
          </a:bodyPr>
          <a:lstStyle/>
          <a:p>
            <a:r>
              <a:rPr kumimoji="1" lang="en-US" altLang="zh-CN" b="1" dirty="0"/>
              <a:t>Node</a:t>
            </a:r>
            <a:r>
              <a:rPr kumimoji="1" lang="en-US" altLang="zh-CN" b="1" baseline="-25000" dirty="0"/>
              <a:t>0</a:t>
            </a:r>
            <a:endParaRPr kumimoji="1" lang="zh-CN" altLang="en-US" b="1" baseline="-25000" dirty="0"/>
          </a:p>
        </p:txBody>
      </p:sp>
      <p:sp>
        <p:nvSpPr>
          <p:cNvPr id="46" name="椭圆 4"/>
          <p:cNvSpPr/>
          <p:nvPr/>
        </p:nvSpPr>
        <p:spPr>
          <a:xfrm>
            <a:off x="1116906" y="2675131"/>
            <a:ext cx="393491" cy="393491"/>
          </a:xfrm>
          <a:prstGeom prst="ellipse">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350" dirty="0">
                <a:solidFill>
                  <a:schemeClr val="tx1"/>
                </a:solidFill>
              </a:rPr>
              <a:t>0</a:t>
            </a:r>
            <a:endParaRPr kumimoji="1" lang="zh-CN" altLang="en-US" sz="1350" dirty="0">
              <a:solidFill>
                <a:schemeClr val="tx1"/>
              </a:solidFill>
            </a:endParaRPr>
          </a:p>
        </p:txBody>
      </p:sp>
      <p:sp>
        <p:nvSpPr>
          <p:cNvPr id="47" name="椭圆 5"/>
          <p:cNvSpPr/>
          <p:nvPr/>
        </p:nvSpPr>
        <p:spPr>
          <a:xfrm>
            <a:off x="2145605" y="1824440"/>
            <a:ext cx="393491" cy="393491"/>
          </a:xfrm>
          <a:prstGeom prst="ellipse">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350" dirty="0">
                <a:solidFill>
                  <a:schemeClr val="tx1"/>
                </a:solidFill>
              </a:rPr>
              <a:t>1</a:t>
            </a:r>
            <a:endParaRPr kumimoji="1" lang="zh-CN" altLang="en-US" sz="1350" dirty="0">
              <a:solidFill>
                <a:schemeClr val="tx1"/>
              </a:solidFill>
            </a:endParaRPr>
          </a:p>
        </p:txBody>
      </p:sp>
      <p:sp>
        <p:nvSpPr>
          <p:cNvPr id="48" name="椭圆 6"/>
          <p:cNvSpPr/>
          <p:nvPr/>
        </p:nvSpPr>
        <p:spPr>
          <a:xfrm>
            <a:off x="2145605" y="2391567"/>
            <a:ext cx="393491" cy="393491"/>
          </a:xfrm>
          <a:prstGeom prst="ellipse">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350" dirty="0">
                <a:solidFill>
                  <a:schemeClr val="tx1"/>
                </a:solidFill>
              </a:rPr>
              <a:t>2</a:t>
            </a:r>
            <a:endParaRPr kumimoji="1" lang="zh-CN" altLang="en-US" sz="1350" dirty="0">
              <a:solidFill>
                <a:schemeClr val="tx1"/>
              </a:solidFill>
            </a:endParaRPr>
          </a:p>
        </p:txBody>
      </p:sp>
      <p:sp>
        <p:nvSpPr>
          <p:cNvPr id="51" name="椭圆 9"/>
          <p:cNvSpPr/>
          <p:nvPr/>
        </p:nvSpPr>
        <p:spPr>
          <a:xfrm>
            <a:off x="3174305" y="1824440"/>
            <a:ext cx="393491" cy="393491"/>
          </a:xfrm>
          <a:prstGeom prst="ellipse">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350" dirty="0">
                <a:solidFill>
                  <a:schemeClr val="tx1"/>
                </a:solidFill>
              </a:rPr>
              <a:t>3</a:t>
            </a:r>
            <a:endParaRPr kumimoji="1" lang="zh-CN" altLang="en-US" sz="1350" dirty="0">
              <a:solidFill>
                <a:schemeClr val="tx1"/>
              </a:solidFill>
            </a:endParaRPr>
          </a:p>
        </p:txBody>
      </p:sp>
      <p:sp>
        <p:nvSpPr>
          <p:cNvPr id="52" name="椭圆 10"/>
          <p:cNvSpPr/>
          <p:nvPr/>
        </p:nvSpPr>
        <p:spPr>
          <a:xfrm>
            <a:off x="3174305" y="2391567"/>
            <a:ext cx="393491" cy="393491"/>
          </a:xfrm>
          <a:prstGeom prst="ellipse">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350" dirty="0">
                <a:solidFill>
                  <a:schemeClr val="tx1"/>
                </a:solidFill>
              </a:rPr>
              <a:t>4</a:t>
            </a:r>
            <a:endParaRPr kumimoji="1" lang="zh-CN" altLang="en-US" sz="1350" dirty="0">
              <a:solidFill>
                <a:schemeClr val="tx1"/>
              </a:solidFill>
            </a:endParaRPr>
          </a:p>
        </p:txBody>
      </p:sp>
      <p:cxnSp>
        <p:nvCxnSpPr>
          <p:cNvPr id="55" name="直线箭头连接符 14"/>
          <p:cNvCxnSpPr>
            <a:endCxn id="62" idx="2"/>
          </p:cNvCxnSpPr>
          <p:nvPr/>
        </p:nvCxnSpPr>
        <p:spPr>
          <a:xfrm flipV="1">
            <a:off x="1313652" y="1995428"/>
            <a:ext cx="831953" cy="653945"/>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直线箭头连接符 15"/>
          <p:cNvCxnSpPr>
            <a:endCxn id="64" idx="2"/>
          </p:cNvCxnSpPr>
          <p:nvPr/>
        </p:nvCxnSpPr>
        <p:spPr>
          <a:xfrm flipV="1">
            <a:off x="1452771" y="2588313"/>
            <a:ext cx="692834" cy="144443"/>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直线箭头连接符 18"/>
          <p:cNvCxnSpPr>
            <a:stCxn id="62" idx="6"/>
          </p:cNvCxnSpPr>
          <p:nvPr/>
        </p:nvCxnSpPr>
        <p:spPr>
          <a:xfrm>
            <a:off x="2539096" y="1995427"/>
            <a:ext cx="635208" cy="0"/>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直线箭头连接符 19"/>
          <p:cNvCxnSpPr>
            <a:stCxn id="64" idx="6"/>
          </p:cNvCxnSpPr>
          <p:nvPr/>
        </p:nvCxnSpPr>
        <p:spPr>
          <a:xfrm>
            <a:off x="2539096" y="2588313"/>
            <a:ext cx="635208" cy="0"/>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直线箭头连接符 24"/>
          <p:cNvCxnSpPr>
            <a:stCxn id="62" idx="5"/>
          </p:cNvCxnSpPr>
          <p:nvPr/>
        </p:nvCxnSpPr>
        <p:spPr>
          <a:xfrm>
            <a:off x="2481471" y="2134547"/>
            <a:ext cx="750459" cy="288887"/>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直线箭头连接符 27"/>
          <p:cNvCxnSpPr>
            <a:stCxn id="64" idx="7"/>
          </p:cNvCxnSpPr>
          <p:nvPr/>
        </p:nvCxnSpPr>
        <p:spPr>
          <a:xfrm flipV="1">
            <a:off x="2481471" y="2160305"/>
            <a:ext cx="750459" cy="288887"/>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椭圆 7"/>
          <p:cNvSpPr/>
          <p:nvPr/>
        </p:nvSpPr>
        <p:spPr>
          <a:xfrm>
            <a:off x="2145605" y="2958695"/>
            <a:ext cx="393491" cy="393491"/>
          </a:xfrm>
          <a:prstGeom prst="ellipse">
            <a:avLst/>
          </a:prstGeom>
          <a:solidFill>
            <a:schemeClr val="tx1">
              <a:lumMod val="65000"/>
              <a:lumOff val="35000"/>
            </a:schemeClr>
          </a:solidFill>
          <a:ln w="2222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350" dirty="0">
                <a:solidFill>
                  <a:schemeClr val="bg1"/>
                </a:solidFill>
              </a:rPr>
              <a:t>5</a:t>
            </a:r>
            <a:endParaRPr kumimoji="1" lang="zh-CN" altLang="en-US" sz="1350" dirty="0">
              <a:solidFill>
                <a:schemeClr val="bg1"/>
              </a:solidFill>
            </a:endParaRPr>
          </a:p>
        </p:txBody>
      </p:sp>
      <p:sp>
        <p:nvSpPr>
          <p:cNvPr id="50" name="椭圆 8"/>
          <p:cNvSpPr/>
          <p:nvPr/>
        </p:nvSpPr>
        <p:spPr>
          <a:xfrm>
            <a:off x="2145605" y="3525823"/>
            <a:ext cx="393491" cy="393491"/>
          </a:xfrm>
          <a:prstGeom prst="ellipse">
            <a:avLst/>
          </a:prstGeom>
          <a:solidFill>
            <a:schemeClr val="tx1">
              <a:lumMod val="65000"/>
              <a:lumOff val="35000"/>
            </a:schemeClr>
          </a:solidFill>
          <a:ln w="2222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350" dirty="0">
                <a:solidFill>
                  <a:schemeClr val="bg1"/>
                </a:solidFill>
              </a:rPr>
              <a:t>6</a:t>
            </a:r>
            <a:endParaRPr kumimoji="1" lang="zh-CN" altLang="en-US" sz="1350" dirty="0">
              <a:solidFill>
                <a:schemeClr val="bg1"/>
              </a:solidFill>
            </a:endParaRPr>
          </a:p>
        </p:txBody>
      </p:sp>
      <p:sp>
        <p:nvSpPr>
          <p:cNvPr id="53" name="椭圆 11"/>
          <p:cNvSpPr/>
          <p:nvPr/>
        </p:nvSpPr>
        <p:spPr>
          <a:xfrm>
            <a:off x="3174305" y="2958695"/>
            <a:ext cx="393491" cy="393491"/>
          </a:xfrm>
          <a:prstGeom prst="ellipse">
            <a:avLst/>
          </a:prstGeom>
          <a:solidFill>
            <a:schemeClr val="tx1">
              <a:lumMod val="65000"/>
              <a:lumOff val="35000"/>
            </a:schemeClr>
          </a:solidFill>
          <a:ln w="2222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350" dirty="0">
                <a:solidFill>
                  <a:schemeClr val="bg1"/>
                </a:solidFill>
              </a:rPr>
              <a:t>7</a:t>
            </a:r>
            <a:endParaRPr kumimoji="1" lang="zh-CN" altLang="en-US" sz="1350" dirty="0">
              <a:solidFill>
                <a:schemeClr val="bg1"/>
              </a:solidFill>
            </a:endParaRPr>
          </a:p>
        </p:txBody>
      </p:sp>
      <p:sp>
        <p:nvSpPr>
          <p:cNvPr id="54" name="椭圆 13"/>
          <p:cNvSpPr/>
          <p:nvPr/>
        </p:nvSpPr>
        <p:spPr>
          <a:xfrm>
            <a:off x="4203004" y="2675130"/>
            <a:ext cx="393491" cy="393491"/>
          </a:xfrm>
          <a:prstGeom prst="ellipse">
            <a:avLst/>
          </a:prstGeom>
          <a:solidFill>
            <a:schemeClr val="tx1">
              <a:lumMod val="65000"/>
              <a:lumOff val="35000"/>
            </a:schemeClr>
          </a:solidFill>
          <a:ln w="2222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350" dirty="0">
                <a:solidFill>
                  <a:schemeClr val="bg1"/>
                </a:solidFill>
              </a:rPr>
              <a:t>9</a:t>
            </a:r>
            <a:endParaRPr kumimoji="1" lang="zh-CN" altLang="en-US" sz="1350" dirty="0">
              <a:solidFill>
                <a:schemeClr val="bg1"/>
              </a:solidFill>
            </a:endParaRPr>
          </a:p>
        </p:txBody>
      </p:sp>
      <p:cxnSp>
        <p:nvCxnSpPr>
          <p:cNvPr id="57" name="直线箭头连接符 16"/>
          <p:cNvCxnSpPr/>
          <p:nvPr/>
        </p:nvCxnSpPr>
        <p:spPr>
          <a:xfrm>
            <a:off x="1452771" y="3010996"/>
            <a:ext cx="692834" cy="144444"/>
          </a:xfrm>
          <a:prstGeom prst="straightConnector1">
            <a:avLst/>
          </a:prstGeom>
          <a:solidFill>
            <a:schemeClr val="tx1">
              <a:lumMod val="65000"/>
              <a:lumOff val="35000"/>
            </a:schemeClr>
          </a:solidFill>
          <a:ln w="22225">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8" name="直线箭头连接符 17"/>
          <p:cNvCxnSpPr/>
          <p:nvPr/>
        </p:nvCxnSpPr>
        <p:spPr>
          <a:xfrm>
            <a:off x="1313652" y="3068622"/>
            <a:ext cx="831953" cy="653947"/>
          </a:xfrm>
          <a:prstGeom prst="straightConnector1">
            <a:avLst/>
          </a:prstGeom>
          <a:solidFill>
            <a:schemeClr val="tx1">
              <a:lumMod val="65000"/>
              <a:lumOff val="35000"/>
            </a:schemeClr>
          </a:solidFill>
          <a:ln w="22225">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2" name="直线箭头连接符 22"/>
          <p:cNvCxnSpPr/>
          <p:nvPr/>
        </p:nvCxnSpPr>
        <p:spPr>
          <a:xfrm>
            <a:off x="3567795" y="2588312"/>
            <a:ext cx="692834" cy="144443"/>
          </a:xfrm>
          <a:prstGeom prst="straightConnector1">
            <a:avLst/>
          </a:prstGeom>
          <a:solidFill>
            <a:schemeClr val="tx1">
              <a:lumMod val="65000"/>
              <a:lumOff val="35000"/>
            </a:schemeClr>
          </a:solidFill>
          <a:ln w="22225">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5" name="直线箭头连接符 25"/>
          <p:cNvCxnSpPr>
            <a:stCxn id="65" idx="7"/>
          </p:cNvCxnSpPr>
          <p:nvPr/>
        </p:nvCxnSpPr>
        <p:spPr>
          <a:xfrm flipV="1">
            <a:off x="2481471" y="2727433"/>
            <a:ext cx="750459" cy="288887"/>
          </a:xfrm>
          <a:prstGeom prst="straightConnector1">
            <a:avLst/>
          </a:prstGeom>
          <a:solidFill>
            <a:schemeClr val="tx1">
              <a:lumMod val="65000"/>
              <a:lumOff val="35000"/>
            </a:schemeClr>
          </a:solidFill>
          <a:ln w="22225">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8" name="直线箭头连接符 28"/>
          <p:cNvCxnSpPr>
            <a:stCxn id="64" idx="5"/>
          </p:cNvCxnSpPr>
          <p:nvPr/>
        </p:nvCxnSpPr>
        <p:spPr>
          <a:xfrm>
            <a:off x="2481471" y="2701675"/>
            <a:ext cx="750459" cy="288887"/>
          </a:xfrm>
          <a:prstGeom prst="straightConnector1">
            <a:avLst/>
          </a:prstGeom>
          <a:solidFill>
            <a:schemeClr val="tx1">
              <a:lumMod val="65000"/>
              <a:lumOff val="35000"/>
            </a:schemeClr>
          </a:solidFill>
          <a:ln w="22225">
            <a:solidFill>
              <a:schemeClr val="tx1">
                <a:lumMod val="65000"/>
                <a:lumOff val="35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40" name="Triangle 39"/>
          <p:cNvSpPr/>
          <p:nvPr/>
        </p:nvSpPr>
        <p:spPr>
          <a:xfrm rot="9447268">
            <a:off x="840857" y="3304917"/>
            <a:ext cx="8211819" cy="2843325"/>
          </a:xfrm>
          <a:prstGeom prst="triangle">
            <a:avLst>
              <a:gd name="adj" fmla="val 14137"/>
            </a:avLst>
          </a:prstGeom>
          <a:solidFill>
            <a:schemeClr val="tx2">
              <a:lumMod val="20000"/>
              <a:lumOff val="80000"/>
            </a:schemeClr>
          </a:solidFill>
          <a:ln cap="rnd"/>
          <a:effectLst>
            <a:outerShdw blurRad="40000" dist="23000" dir="5400000" rotWithShape="0">
              <a:srgbClr val="000000">
                <a:alpha val="35000"/>
              </a:srgbClr>
            </a:outerShdw>
            <a:softEdge rad="5080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1" name="文本框 2"/>
          <p:cNvSpPr txBox="1"/>
          <p:nvPr/>
        </p:nvSpPr>
        <p:spPr>
          <a:xfrm>
            <a:off x="1561629" y="4551521"/>
            <a:ext cx="777777" cy="369332"/>
          </a:xfrm>
          <a:prstGeom prst="rect">
            <a:avLst/>
          </a:prstGeom>
          <a:noFill/>
        </p:spPr>
        <p:txBody>
          <a:bodyPr wrap="none" rtlCol="0">
            <a:spAutoFit/>
          </a:bodyPr>
          <a:lstStyle/>
          <a:p>
            <a:r>
              <a:rPr kumimoji="1" lang="en-US" altLang="zh-CN" b="1" dirty="0"/>
              <a:t>Node</a:t>
            </a:r>
            <a:r>
              <a:rPr kumimoji="1" lang="en-US" altLang="zh-CN" b="1" baseline="-25000" dirty="0"/>
              <a:t>1</a:t>
            </a:r>
            <a:endParaRPr kumimoji="1" lang="zh-CN" altLang="en-US" b="1" baseline="-25000" dirty="0"/>
          </a:p>
        </p:txBody>
      </p:sp>
      <p:sp>
        <p:nvSpPr>
          <p:cNvPr id="77" name="椭圆 4"/>
          <p:cNvSpPr/>
          <p:nvPr/>
        </p:nvSpPr>
        <p:spPr>
          <a:xfrm>
            <a:off x="4287036" y="3538387"/>
            <a:ext cx="393491" cy="393491"/>
          </a:xfrm>
          <a:prstGeom prst="ellipse">
            <a:avLst/>
          </a:prstGeom>
          <a:solidFill>
            <a:schemeClr val="tx1">
              <a:lumMod val="65000"/>
              <a:lumOff val="35000"/>
            </a:schemeClr>
          </a:solidFill>
          <a:ln w="2222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350" dirty="0">
                <a:solidFill>
                  <a:schemeClr val="bg1"/>
                </a:solidFill>
              </a:rPr>
              <a:t>0</a:t>
            </a:r>
            <a:endParaRPr kumimoji="1" lang="zh-CN" altLang="en-US" sz="1350" dirty="0">
              <a:solidFill>
                <a:schemeClr val="bg1"/>
              </a:solidFill>
            </a:endParaRPr>
          </a:p>
        </p:txBody>
      </p:sp>
      <p:sp>
        <p:nvSpPr>
          <p:cNvPr id="78" name="椭圆 6"/>
          <p:cNvSpPr/>
          <p:nvPr/>
        </p:nvSpPr>
        <p:spPr>
          <a:xfrm>
            <a:off x="5315735" y="3254823"/>
            <a:ext cx="393491" cy="393491"/>
          </a:xfrm>
          <a:prstGeom prst="ellipse">
            <a:avLst/>
          </a:prstGeom>
          <a:solidFill>
            <a:schemeClr val="tx1">
              <a:lumMod val="65000"/>
              <a:lumOff val="35000"/>
            </a:schemeClr>
          </a:solidFill>
          <a:ln w="2222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350" dirty="0">
                <a:solidFill>
                  <a:schemeClr val="bg1"/>
                </a:solidFill>
              </a:rPr>
              <a:t>2</a:t>
            </a:r>
            <a:endParaRPr kumimoji="1" lang="zh-CN" altLang="en-US" sz="1350" dirty="0">
              <a:solidFill>
                <a:schemeClr val="bg1"/>
              </a:solidFill>
            </a:endParaRPr>
          </a:p>
        </p:txBody>
      </p:sp>
      <p:sp>
        <p:nvSpPr>
          <p:cNvPr id="81" name="椭圆 10"/>
          <p:cNvSpPr/>
          <p:nvPr/>
        </p:nvSpPr>
        <p:spPr>
          <a:xfrm>
            <a:off x="6344435" y="3254823"/>
            <a:ext cx="393491" cy="393491"/>
          </a:xfrm>
          <a:prstGeom prst="ellipse">
            <a:avLst/>
          </a:prstGeom>
          <a:solidFill>
            <a:schemeClr val="tx1">
              <a:lumMod val="65000"/>
              <a:lumOff val="35000"/>
            </a:schemeClr>
          </a:solidFill>
          <a:ln w="2222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350" dirty="0">
                <a:solidFill>
                  <a:schemeClr val="bg1"/>
                </a:solidFill>
              </a:rPr>
              <a:t>4</a:t>
            </a:r>
            <a:endParaRPr kumimoji="1" lang="zh-CN" altLang="en-US" sz="1350" dirty="0">
              <a:solidFill>
                <a:schemeClr val="bg1"/>
              </a:solidFill>
            </a:endParaRPr>
          </a:p>
        </p:txBody>
      </p:sp>
      <p:cxnSp>
        <p:nvCxnSpPr>
          <p:cNvPr id="85" name="直线箭头连接符 16"/>
          <p:cNvCxnSpPr>
            <a:stCxn id="90" idx="5"/>
          </p:cNvCxnSpPr>
          <p:nvPr/>
        </p:nvCxnSpPr>
        <p:spPr>
          <a:xfrm>
            <a:off x="4622901" y="3874252"/>
            <a:ext cx="692834" cy="144444"/>
          </a:xfrm>
          <a:prstGeom prst="straightConnector1">
            <a:avLst/>
          </a:prstGeom>
          <a:solidFill>
            <a:schemeClr val="tx1">
              <a:lumMod val="65000"/>
              <a:lumOff val="35000"/>
            </a:schemeClr>
          </a:solidFill>
          <a:ln w="22225">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6" name="直线箭头连接符 17"/>
          <p:cNvCxnSpPr>
            <a:stCxn id="90" idx="4"/>
          </p:cNvCxnSpPr>
          <p:nvPr/>
        </p:nvCxnSpPr>
        <p:spPr>
          <a:xfrm>
            <a:off x="4483782" y="3931878"/>
            <a:ext cx="831953" cy="653947"/>
          </a:xfrm>
          <a:prstGeom prst="straightConnector1">
            <a:avLst/>
          </a:prstGeom>
          <a:solidFill>
            <a:schemeClr val="tx1">
              <a:lumMod val="65000"/>
              <a:lumOff val="35000"/>
            </a:schemeClr>
          </a:solidFill>
          <a:ln w="22225">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9" name="直线箭头连接符 22"/>
          <p:cNvCxnSpPr/>
          <p:nvPr/>
        </p:nvCxnSpPr>
        <p:spPr>
          <a:xfrm>
            <a:off x="6737925" y="3451568"/>
            <a:ext cx="692834" cy="144443"/>
          </a:xfrm>
          <a:prstGeom prst="straightConnector1">
            <a:avLst/>
          </a:prstGeom>
          <a:solidFill>
            <a:schemeClr val="tx1">
              <a:lumMod val="65000"/>
              <a:lumOff val="35000"/>
            </a:schemeClr>
          </a:solidFill>
          <a:ln w="22225">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1" name="直线箭头连接符 25"/>
          <p:cNvCxnSpPr>
            <a:stCxn id="94" idx="7"/>
          </p:cNvCxnSpPr>
          <p:nvPr/>
        </p:nvCxnSpPr>
        <p:spPr>
          <a:xfrm flipV="1">
            <a:off x="5651601" y="3590689"/>
            <a:ext cx="750459" cy="288887"/>
          </a:xfrm>
          <a:prstGeom prst="straightConnector1">
            <a:avLst/>
          </a:prstGeom>
          <a:solidFill>
            <a:schemeClr val="tx1">
              <a:lumMod val="65000"/>
              <a:lumOff val="35000"/>
            </a:schemeClr>
          </a:solidFill>
          <a:ln w="22225">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3" name="直线箭头连接符 28"/>
          <p:cNvCxnSpPr>
            <a:stCxn id="93" idx="5"/>
          </p:cNvCxnSpPr>
          <p:nvPr/>
        </p:nvCxnSpPr>
        <p:spPr>
          <a:xfrm>
            <a:off x="5651601" y="3590689"/>
            <a:ext cx="750459" cy="288887"/>
          </a:xfrm>
          <a:prstGeom prst="straightConnector1">
            <a:avLst/>
          </a:prstGeom>
          <a:solidFill>
            <a:schemeClr val="tx1">
              <a:lumMod val="65000"/>
              <a:lumOff val="35000"/>
            </a:schemeClr>
          </a:solidFill>
          <a:ln w="22225">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5" name="椭圆 12"/>
          <p:cNvSpPr/>
          <p:nvPr/>
        </p:nvSpPr>
        <p:spPr>
          <a:xfrm>
            <a:off x="6344435" y="4389079"/>
            <a:ext cx="393491" cy="393491"/>
          </a:xfrm>
          <a:prstGeom prst="ellipse">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350" dirty="0">
                <a:solidFill>
                  <a:schemeClr val="tx1"/>
                </a:solidFill>
              </a:rPr>
              <a:t>8</a:t>
            </a:r>
            <a:endParaRPr kumimoji="1" lang="zh-CN" altLang="en-US" sz="1350" dirty="0">
              <a:solidFill>
                <a:schemeClr val="tx1"/>
              </a:solidFill>
            </a:endParaRPr>
          </a:p>
        </p:txBody>
      </p:sp>
      <p:cxnSp>
        <p:nvCxnSpPr>
          <p:cNvPr id="76" name="直线箭头连接符 21"/>
          <p:cNvCxnSpPr/>
          <p:nvPr/>
        </p:nvCxnSpPr>
        <p:spPr>
          <a:xfrm>
            <a:off x="5709226" y="4585824"/>
            <a:ext cx="635208" cy="0"/>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9" name="椭圆 7"/>
          <p:cNvSpPr/>
          <p:nvPr/>
        </p:nvSpPr>
        <p:spPr>
          <a:xfrm>
            <a:off x="5315735" y="3821951"/>
            <a:ext cx="393491" cy="393491"/>
          </a:xfrm>
          <a:prstGeom prst="ellipse">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350" dirty="0">
                <a:solidFill>
                  <a:schemeClr val="tx1"/>
                </a:solidFill>
              </a:rPr>
              <a:t>5</a:t>
            </a:r>
            <a:endParaRPr kumimoji="1" lang="zh-CN" altLang="en-US" sz="1350" dirty="0">
              <a:solidFill>
                <a:schemeClr val="tx1"/>
              </a:solidFill>
            </a:endParaRPr>
          </a:p>
        </p:txBody>
      </p:sp>
      <p:sp>
        <p:nvSpPr>
          <p:cNvPr id="80" name="椭圆 8"/>
          <p:cNvSpPr/>
          <p:nvPr/>
        </p:nvSpPr>
        <p:spPr>
          <a:xfrm>
            <a:off x="5315735" y="4389079"/>
            <a:ext cx="393491" cy="393491"/>
          </a:xfrm>
          <a:prstGeom prst="ellipse">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350" dirty="0">
                <a:solidFill>
                  <a:schemeClr val="tx1"/>
                </a:solidFill>
              </a:rPr>
              <a:t>6</a:t>
            </a:r>
            <a:endParaRPr kumimoji="1" lang="zh-CN" altLang="en-US" sz="1350" dirty="0">
              <a:solidFill>
                <a:schemeClr val="tx1"/>
              </a:solidFill>
            </a:endParaRPr>
          </a:p>
        </p:txBody>
      </p:sp>
      <p:sp>
        <p:nvSpPr>
          <p:cNvPr id="82" name="椭圆 11"/>
          <p:cNvSpPr/>
          <p:nvPr/>
        </p:nvSpPr>
        <p:spPr>
          <a:xfrm>
            <a:off x="6344435" y="3821951"/>
            <a:ext cx="393491" cy="393491"/>
          </a:xfrm>
          <a:prstGeom prst="ellipse">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350" dirty="0">
                <a:solidFill>
                  <a:schemeClr val="tx1"/>
                </a:solidFill>
              </a:rPr>
              <a:t>7</a:t>
            </a:r>
            <a:endParaRPr kumimoji="1" lang="zh-CN" altLang="en-US" sz="1350" dirty="0">
              <a:solidFill>
                <a:schemeClr val="tx1"/>
              </a:solidFill>
            </a:endParaRPr>
          </a:p>
        </p:txBody>
      </p:sp>
      <p:sp>
        <p:nvSpPr>
          <p:cNvPr id="83" name="椭圆 13"/>
          <p:cNvSpPr/>
          <p:nvPr/>
        </p:nvSpPr>
        <p:spPr>
          <a:xfrm>
            <a:off x="7373134" y="3538386"/>
            <a:ext cx="393491" cy="393491"/>
          </a:xfrm>
          <a:prstGeom prst="ellipse">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350" dirty="0">
                <a:solidFill>
                  <a:schemeClr val="tx1"/>
                </a:solidFill>
              </a:rPr>
              <a:t>9</a:t>
            </a:r>
            <a:endParaRPr kumimoji="1" lang="zh-CN" altLang="en-US" sz="1350" dirty="0">
              <a:solidFill>
                <a:schemeClr val="tx1"/>
              </a:solidFill>
            </a:endParaRPr>
          </a:p>
        </p:txBody>
      </p:sp>
      <p:cxnSp>
        <p:nvCxnSpPr>
          <p:cNvPr id="88" name="直线箭头连接符 20"/>
          <p:cNvCxnSpPr>
            <a:stCxn id="94" idx="6"/>
          </p:cNvCxnSpPr>
          <p:nvPr/>
        </p:nvCxnSpPr>
        <p:spPr>
          <a:xfrm>
            <a:off x="5709226" y="4018696"/>
            <a:ext cx="635208" cy="0"/>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0" name="直线箭头连接符 23"/>
          <p:cNvCxnSpPr/>
          <p:nvPr/>
        </p:nvCxnSpPr>
        <p:spPr>
          <a:xfrm flipV="1">
            <a:off x="6737925" y="3874252"/>
            <a:ext cx="692834" cy="144445"/>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直线箭头连接符 26"/>
          <p:cNvCxnSpPr>
            <a:stCxn id="94" idx="5"/>
          </p:cNvCxnSpPr>
          <p:nvPr/>
        </p:nvCxnSpPr>
        <p:spPr>
          <a:xfrm>
            <a:off x="5651601" y="4157816"/>
            <a:ext cx="750459" cy="288888"/>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4" name="直线箭头连接符 29"/>
          <p:cNvCxnSpPr/>
          <p:nvPr/>
        </p:nvCxnSpPr>
        <p:spPr>
          <a:xfrm flipV="1">
            <a:off x="5651601" y="4157816"/>
            <a:ext cx="750459" cy="288888"/>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4" name="Rounded Rectangle 83"/>
          <p:cNvSpPr/>
          <p:nvPr/>
        </p:nvSpPr>
        <p:spPr>
          <a:xfrm>
            <a:off x="1264169" y="5152136"/>
            <a:ext cx="6502456" cy="598780"/>
          </a:xfrm>
          <a:prstGeom prst="roundRect">
            <a:avLst/>
          </a:prstGeom>
          <a:solidFill>
            <a:schemeClr val="bg2">
              <a:lumMod val="9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cs typeface="Times New Roman"/>
              </a:rPr>
              <a:t>Mirrors pull updates from neighbors, then message masters</a:t>
            </a:r>
          </a:p>
        </p:txBody>
      </p:sp>
      <p:cxnSp>
        <p:nvCxnSpPr>
          <p:cNvPr id="61" name="直线箭头连接符 19"/>
          <p:cNvCxnSpPr>
            <a:stCxn id="53" idx="5"/>
          </p:cNvCxnSpPr>
          <p:nvPr/>
        </p:nvCxnSpPr>
        <p:spPr>
          <a:xfrm>
            <a:off x="3510171" y="3294561"/>
            <a:ext cx="2834263" cy="637316"/>
          </a:xfrm>
          <a:prstGeom prst="straightConnector1">
            <a:avLst/>
          </a:prstGeom>
          <a:ln w="22225">
            <a:solidFill>
              <a:srgbClr val="0432F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8253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7" presetClass="emph" presetSubtype="2" fill="hold" nodeType="clickEffect">
                                  <p:stCondLst>
                                    <p:cond delay="0"/>
                                  </p:stCondLst>
                                  <p:childTnLst>
                                    <p:animClr clrSpc="rgb" dir="cw">
                                      <p:cBhvr>
                                        <p:cTn id="6" dur="500" fill="hold"/>
                                        <p:tgtEl>
                                          <p:spTgt spid="82"/>
                                        </p:tgtEl>
                                        <p:attrNameLst>
                                          <p:attrName>stroke.color</p:attrName>
                                        </p:attrNameLst>
                                      </p:cBhvr>
                                      <p:to>
                                        <a:schemeClr val="accent2"/>
                                      </p:to>
                                    </p:animClr>
                                    <p:set>
                                      <p:cBhvr>
                                        <p:cTn id="7" dur="500" fill="hold"/>
                                        <p:tgtEl>
                                          <p:spTgt spid="82"/>
                                        </p:tgtEl>
                                        <p:attrNameLst>
                                          <p:attrName>stroke.on</p:attrName>
                                        </p:attrNameLst>
                                      </p:cBhvr>
                                      <p:to>
                                        <p:strVal val="true"/>
                                      </p:to>
                                    </p:set>
                                  </p:childTnLst>
                                </p:cTn>
                              </p:par>
                            </p:childTnLst>
                          </p:cTn>
                        </p:par>
                      </p:childTnLst>
                    </p:cTn>
                  </p:par>
                  <p:par>
                    <p:cTn id="8" fill="hold">
                      <p:stCondLst>
                        <p:cond delay="indefinite"/>
                      </p:stCondLst>
                      <p:childTnLst>
                        <p:par>
                          <p:cTn id="9" fill="hold">
                            <p:stCondLst>
                              <p:cond delay="0"/>
                            </p:stCondLst>
                            <p:childTnLst>
                              <p:par>
                                <p:cTn id="10" presetID="7" presetClass="emph" presetSubtype="2" fill="hold" nodeType="clickEffect">
                                  <p:stCondLst>
                                    <p:cond delay="0"/>
                                  </p:stCondLst>
                                  <p:childTnLst>
                                    <p:animClr clrSpc="rgb" dir="cw">
                                      <p:cBhvr>
                                        <p:cTn id="11" dur="500" fill="hold"/>
                                        <p:tgtEl>
                                          <p:spTgt spid="88"/>
                                        </p:tgtEl>
                                        <p:attrNameLst>
                                          <p:attrName>stroke.color</p:attrName>
                                        </p:attrNameLst>
                                      </p:cBhvr>
                                      <p:to>
                                        <a:schemeClr val="accent2"/>
                                      </p:to>
                                    </p:animClr>
                                    <p:set>
                                      <p:cBhvr>
                                        <p:cTn id="12" dur="500" fill="hold"/>
                                        <p:tgtEl>
                                          <p:spTgt spid="88"/>
                                        </p:tgtEl>
                                        <p:attrNameLst>
                                          <p:attrName>stroke.on</p:attrName>
                                        </p:attrNameLst>
                                      </p:cBhvr>
                                      <p:to>
                                        <p:strVal val="true"/>
                                      </p:to>
                                    </p:set>
                                  </p:childTnLst>
                                </p:cTn>
                              </p:par>
                              <p:par>
                                <p:cTn id="13" presetID="7" presetClass="emph" presetSubtype="2" fill="hold" nodeType="withEffect">
                                  <p:stCondLst>
                                    <p:cond delay="0"/>
                                  </p:stCondLst>
                                  <p:childTnLst>
                                    <p:animClr clrSpc="rgb" dir="cw">
                                      <p:cBhvr>
                                        <p:cTn id="14" dur="500" fill="hold"/>
                                        <p:tgtEl>
                                          <p:spTgt spid="94"/>
                                        </p:tgtEl>
                                        <p:attrNameLst>
                                          <p:attrName>stroke.color</p:attrName>
                                        </p:attrNameLst>
                                      </p:cBhvr>
                                      <p:to>
                                        <a:schemeClr val="accent2"/>
                                      </p:to>
                                    </p:animClr>
                                    <p:set>
                                      <p:cBhvr>
                                        <p:cTn id="15" dur="500" fill="hold"/>
                                        <p:tgtEl>
                                          <p:spTgt spid="94"/>
                                        </p:tgtEl>
                                        <p:attrNameLst>
                                          <p:attrName>stroke.on</p:attrName>
                                        </p:attrNameLst>
                                      </p:cBhvr>
                                      <p:to>
                                        <p:strVal val="true"/>
                                      </p:to>
                                    </p:set>
                                  </p:childTnLst>
                                </p:cTn>
                              </p:par>
                            </p:childTnLst>
                          </p:cTn>
                        </p:par>
                      </p:childTnLst>
                    </p:cTn>
                  </p:par>
                  <p:par>
                    <p:cTn id="16" fill="hold">
                      <p:stCondLst>
                        <p:cond delay="indefinite"/>
                      </p:stCondLst>
                      <p:childTnLst>
                        <p:par>
                          <p:cTn id="17" fill="hold">
                            <p:stCondLst>
                              <p:cond delay="0"/>
                            </p:stCondLst>
                            <p:childTnLst>
                              <p:par>
                                <p:cTn id="18" presetID="7" presetClass="emph" presetSubtype="2" fill="hold" nodeType="clickEffect">
                                  <p:stCondLst>
                                    <p:cond delay="0"/>
                                  </p:stCondLst>
                                  <p:childTnLst>
                                    <p:animClr clrSpc="rgb" dir="cw">
                                      <p:cBhvr>
                                        <p:cTn id="19" dur="500" fill="hold"/>
                                        <p:tgtEl>
                                          <p:spTgt spid="53"/>
                                        </p:tgtEl>
                                        <p:attrNameLst>
                                          <p:attrName>stroke.color</p:attrName>
                                        </p:attrNameLst>
                                      </p:cBhvr>
                                      <p:to>
                                        <a:schemeClr val="accent2"/>
                                      </p:to>
                                    </p:animClr>
                                    <p:set>
                                      <p:cBhvr>
                                        <p:cTn id="20" dur="500" fill="hold"/>
                                        <p:tgtEl>
                                          <p:spTgt spid="53"/>
                                        </p:tgtEl>
                                        <p:attrNameLst>
                                          <p:attrName>stroke.on</p:attrName>
                                        </p:attrNameLst>
                                      </p:cBhvr>
                                      <p:to>
                                        <p:strVal val="true"/>
                                      </p:to>
                                    </p:set>
                                  </p:childTnLst>
                                </p:cTn>
                              </p:par>
                            </p:childTnLst>
                          </p:cTn>
                        </p:par>
                      </p:childTnLst>
                    </p:cTn>
                  </p:par>
                  <p:par>
                    <p:cTn id="21" fill="hold">
                      <p:stCondLst>
                        <p:cond delay="indefinite"/>
                      </p:stCondLst>
                      <p:childTnLst>
                        <p:par>
                          <p:cTn id="22" fill="hold">
                            <p:stCondLst>
                              <p:cond delay="0"/>
                            </p:stCondLst>
                            <p:childTnLst>
                              <p:par>
                                <p:cTn id="23" presetID="7" presetClass="emph" presetSubtype="2" fill="hold" nodeType="clickEffect">
                                  <p:stCondLst>
                                    <p:cond delay="0"/>
                                  </p:stCondLst>
                                  <p:childTnLst>
                                    <p:animClr clrSpc="rgb" dir="cw">
                                      <p:cBhvr>
                                        <p:cTn id="24" dur="500" fill="hold"/>
                                        <p:tgtEl>
                                          <p:spTgt spid="68"/>
                                        </p:tgtEl>
                                        <p:attrNameLst>
                                          <p:attrName>stroke.color</p:attrName>
                                        </p:attrNameLst>
                                      </p:cBhvr>
                                      <p:to>
                                        <a:schemeClr val="accent2"/>
                                      </p:to>
                                    </p:animClr>
                                    <p:set>
                                      <p:cBhvr>
                                        <p:cTn id="25" dur="500" fill="hold"/>
                                        <p:tgtEl>
                                          <p:spTgt spid="68"/>
                                        </p:tgtEl>
                                        <p:attrNameLst>
                                          <p:attrName>stroke.on</p:attrName>
                                        </p:attrNameLst>
                                      </p:cBhvr>
                                      <p:to>
                                        <p:strVal val="tru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内容占位符 2"/>
          <p:cNvSpPr>
            <a:spLocks noGrp="1"/>
          </p:cNvSpPr>
          <p:nvPr>
            <p:ph idx="1"/>
          </p:nvPr>
        </p:nvSpPr>
        <p:spPr>
          <a:xfrm>
            <a:off x="457200" y="2930265"/>
            <a:ext cx="8229600" cy="3329657"/>
          </a:xfrm>
        </p:spPr>
        <p:txBody>
          <a:bodyPr>
            <a:normAutofit/>
          </a:bodyPr>
          <a:lstStyle/>
          <a:p>
            <a:r>
              <a:rPr kumimoji="1" lang="en-US" altLang="zh-CN" sz="2800" dirty="0"/>
              <a:t>Chunking</a:t>
            </a:r>
          </a:p>
          <a:p>
            <a:pPr lvl="1"/>
            <a:r>
              <a:rPr kumimoji="1" lang="en-US" altLang="zh-CN" sz="2400" dirty="0"/>
              <a:t>Divide vertex set </a:t>
            </a:r>
            <a:r>
              <a:rPr kumimoji="1" lang="en-US" altLang="zh-CN" sz="2400" i="1" dirty="0">
                <a:ln>
                  <a:solidFill>
                    <a:srgbClr val="0000FF"/>
                  </a:solidFill>
                </a:ln>
              </a:rPr>
              <a:t>V</a:t>
            </a:r>
            <a:r>
              <a:rPr kumimoji="1" lang="en-US" altLang="zh-CN" sz="2400" dirty="0"/>
              <a:t> into </a:t>
            </a:r>
            <a:r>
              <a:rPr kumimoji="1" lang="en-US" altLang="zh-CN" sz="2400" i="1" dirty="0" err="1">
                <a:ln>
                  <a:solidFill>
                    <a:srgbClr val="0000FF"/>
                  </a:solidFill>
                </a:ln>
              </a:rPr>
              <a:t>p</a:t>
            </a:r>
            <a:r>
              <a:rPr kumimoji="1" lang="en-US" altLang="zh-CN" sz="2400" dirty="0"/>
              <a:t> </a:t>
            </a:r>
            <a:r>
              <a:rPr kumimoji="1" lang="en-US" altLang="zh-CN" sz="2400" b="1" dirty="0"/>
              <a:t>contiguous</a:t>
            </a:r>
            <a:r>
              <a:rPr kumimoji="1" lang="en-US" altLang="zh-CN" sz="2400" dirty="0"/>
              <a:t> chunks</a:t>
            </a:r>
          </a:p>
          <a:p>
            <a:pPr lvl="1"/>
            <a:endParaRPr kumimoji="1" lang="en-US" altLang="zh-CN" sz="2400" dirty="0"/>
          </a:p>
          <a:p>
            <a:pPr lvl="1"/>
            <a:endParaRPr kumimoji="1" lang="en-US" altLang="zh-CN" sz="2400" dirty="0"/>
          </a:p>
          <a:p>
            <a:pPr lvl="1"/>
            <a:endParaRPr kumimoji="1" lang="en-US" altLang="zh-CN" sz="2400" dirty="0"/>
          </a:p>
          <a:p>
            <a:pPr lvl="1"/>
            <a:endParaRPr kumimoji="1" lang="en-US" altLang="zh-CN" sz="2400" dirty="0"/>
          </a:p>
          <a:p>
            <a:pPr lvl="1"/>
            <a:r>
              <a:rPr kumimoji="1" lang="en-US" altLang="zh-CN" sz="2400" dirty="0"/>
              <a:t>Dual-mode edge data distributed accordingly</a:t>
            </a:r>
          </a:p>
          <a:p>
            <a:pPr lvl="1"/>
            <a:endParaRPr kumimoji="1" lang="zh-CN" altLang="en-US" sz="2400" dirty="0"/>
          </a:p>
          <a:p>
            <a:pPr lvl="1">
              <a:buNone/>
            </a:pPr>
            <a:endParaRPr kumimoji="1" lang="en-US" altLang="zh-CN" sz="2400" i="1" baseline="-25000" dirty="0"/>
          </a:p>
          <a:p>
            <a:pPr lvl="1"/>
            <a:endParaRPr kumimoji="1" lang="en-US" altLang="zh-CN" sz="2400" dirty="0"/>
          </a:p>
        </p:txBody>
      </p:sp>
      <p:sp>
        <p:nvSpPr>
          <p:cNvPr id="2" name="标题 1"/>
          <p:cNvSpPr>
            <a:spLocks noGrp="1"/>
          </p:cNvSpPr>
          <p:nvPr>
            <p:ph type="title"/>
          </p:nvPr>
        </p:nvSpPr>
        <p:spPr>
          <a:xfrm>
            <a:off x="457200" y="53752"/>
            <a:ext cx="8229600" cy="1143000"/>
          </a:xfrm>
        </p:spPr>
        <p:txBody>
          <a:bodyPr/>
          <a:lstStyle/>
          <a:p>
            <a:r>
              <a:rPr kumimoji="1" lang="en-US" altLang="zh-CN" dirty="0"/>
              <a:t>Gemini’s Choice</a:t>
            </a:r>
            <a:r>
              <a:rPr kumimoji="1" lang="zh-CN" altLang="en-US" dirty="0"/>
              <a:t> </a:t>
            </a:r>
            <a:r>
              <a:rPr lang="en-US" altLang="zh-CN" dirty="0"/>
              <a:t>for</a:t>
            </a:r>
            <a:r>
              <a:rPr lang="zh-CN" altLang="en-US" dirty="0"/>
              <a:t> </a:t>
            </a:r>
            <a:r>
              <a:rPr lang="en-US" altLang="zh-CN" dirty="0"/>
              <a:t>Graph</a:t>
            </a:r>
            <a:r>
              <a:rPr lang="zh-CN" altLang="en-US" dirty="0"/>
              <a:t> </a:t>
            </a:r>
            <a:r>
              <a:rPr lang="en-US" altLang="zh-CN" dirty="0"/>
              <a:t>Partition</a:t>
            </a:r>
            <a:endParaRPr kumimoji="1" lang="zh-CN" altLang="en-US" dirty="0"/>
          </a:p>
        </p:txBody>
      </p:sp>
      <p:sp>
        <p:nvSpPr>
          <p:cNvPr id="4" name="幻灯片编号占位符 3"/>
          <p:cNvSpPr>
            <a:spLocks noGrp="1"/>
          </p:cNvSpPr>
          <p:nvPr>
            <p:ph type="sldNum" sz="quarter" idx="12"/>
          </p:nvPr>
        </p:nvSpPr>
        <p:spPr/>
        <p:txBody>
          <a:bodyPr/>
          <a:lstStyle/>
          <a:p>
            <a:fld id="{A536E472-7880-6D45-9A04-DD57657D4D82}" type="slidenum">
              <a:rPr kumimoji="1" lang="zh-CN" altLang="en-US" smtClean="0"/>
              <a:pPr/>
              <a:t>22</a:t>
            </a:fld>
            <a:endParaRPr kumimoji="1" lang="zh-CN" altLang="en-US"/>
          </a:p>
        </p:txBody>
      </p:sp>
      <p:grpSp>
        <p:nvGrpSpPr>
          <p:cNvPr id="3" name="Group 34"/>
          <p:cNvGrpSpPr/>
          <p:nvPr/>
        </p:nvGrpSpPr>
        <p:grpSpPr>
          <a:xfrm>
            <a:off x="2697504" y="920729"/>
            <a:ext cx="3703296" cy="2275100"/>
            <a:chOff x="2429527" y="2659752"/>
            <a:chExt cx="3703296" cy="2275100"/>
          </a:xfrm>
        </p:grpSpPr>
        <p:sp>
          <p:nvSpPr>
            <p:cNvPr id="5" name="椭圆 4"/>
            <p:cNvSpPr/>
            <p:nvPr/>
          </p:nvSpPr>
          <p:spPr>
            <a:xfrm>
              <a:off x="2540834" y="3587334"/>
              <a:ext cx="393491" cy="39349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350" dirty="0">
                  <a:solidFill>
                    <a:schemeClr val="tx1"/>
                  </a:solidFill>
                </a:rPr>
                <a:t>0</a:t>
              </a:r>
              <a:endParaRPr kumimoji="1" lang="zh-CN" altLang="en-US" sz="1350" dirty="0">
                <a:solidFill>
                  <a:schemeClr val="tx1"/>
                </a:solidFill>
              </a:endParaRPr>
            </a:p>
          </p:txBody>
        </p:sp>
        <p:sp>
          <p:nvSpPr>
            <p:cNvPr id="6" name="椭圆 5"/>
            <p:cNvSpPr/>
            <p:nvPr/>
          </p:nvSpPr>
          <p:spPr>
            <a:xfrm>
              <a:off x="3569533" y="2736643"/>
              <a:ext cx="393491" cy="39349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350" dirty="0">
                  <a:solidFill>
                    <a:schemeClr val="tx1"/>
                  </a:solidFill>
                </a:rPr>
                <a:t>1</a:t>
              </a:r>
              <a:endParaRPr kumimoji="1" lang="zh-CN" altLang="en-US" sz="1350" dirty="0">
                <a:solidFill>
                  <a:schemeClr val="tx1"/>
                </a:solidFill>
              </a:endParaRPr>
            </a:p>
          </p:txBody>
        </p:sp>
        <p:sp>
          <p:nvSpPr>
            <p:cNvPr id="7" name="椭圆 6"/>
            <p:cNvSpPr/>
            <p:nvPr/>
          </p:nvSpPr>
          <p:spPr>
            <a:xfrm>
              <a:off x="3569533" y="3303770"/>
              <a:ext cx="393491" cy="39349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350" dirty="0">
                  <a:solidFill>
                    <a:schemeClr val="tx1"/>
                  </a:solidFill>
                </a:rPr>
                <a:t>2</a:t>
              </a:r>
              <a:endParaRPr kumimoji="1" lang="zh-CN" altLang="en-US" sz="1350" dirty="0">
                <a:solidFill>
                  <a:schemeClr val="tx1"/>
                </a:solidFill>
              </a:endParaRPr>
            </a:p>
          </p:txBody>
        </p:sp>
        <p:sp>
          <p:nvSpPr>
            <p:cNvPr id="8" name="椭圆 7"/>
            <p:cNvSpPr/>
            <p:nvPr/>
          </p:nvSpPr>
          <p:spPr>
            <a:xfrm>
              <a:off x="3569533" y="3870898"/>
              <a:ext cx="393491" cy="39349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350" dirty="0">
                  <a:solidFill>
                    <a:schemeClr val="tx1"/>
                  </a:solidFill>
                </a:rPr>
                <a:t>5</a:t>
              </a:r>
              <a:endParaRPr kumimoji="1" lang="zh-CN" altLang="en-US" sz="1350" dirty="0">
                <a:solidFill>
                  <a:schemeClr val="tx1"/>
                </a:solidFill>
              </a:endParaRPr>
            </a:p>
          </p:txBody>
        </p:sp>
        <p:sp>
          <p:nvSpPr>
            <p:cNvPr id="9" name="椭圆 8"/>
            <p:cNvSpPr/>
            <p:nvPr/>
          </p:nvSpPr>
          <p:spPr>
            <a:xfrm>
              <a:off x="3569533" y="4438026"/>
              <a:ext cx="393491" cy="39349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350" dirty="0">
                  <a:solidFill>
                    <a:schemeClr val="tx1"/>
                  </a:solidFill>
                </a:rPr>
                <a:t>6</a:t>
              </a:r>
              <a:endParaRPr kumimoji="1" lang="zh-CN" altLang="en-US" sz="1350" dirty="0">
                <a:solidFill>
                  <a:schemeClr val="tx1"/>
                </a:solidFill>
              </a:endParaRPr>
            </a:p>
          </p:txBody>
        </p:sp>
        <p:sp>
          <p:nvSpPr>
            <p:cNvPr id="10" name="椭圆 9"/>
            <p:cNvSpPr/>
            <p:nvPr/>
          </p:nvSpPr>
          <p:spPr>
            <a:xfrm>
              <a:off x="4598233" y="2736643"/>
              <a:ext cx="393491" cy="39349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350" dirty="0">
                  <a:solidFill>
                    <a:schemeClr val="tx1"/>
                  </a:solidFill>
                </a:rPr>
                <a:t>3</a:t>
              </a:r>
              <a:endParaRPr kumimoji="1" lang="zh-CN" altLang="en-US" sz="1350" dirty="0">
                <a:solidFill>
                  <a:schemeClr val="tx1"/>
                </a:solidFill>
              </a:endParaRPr>
            </a:p>
          </p:txBody>
        </p:sp>
        <p:sp>
          <p:nvSpPr>
            <p:cNvPr id="11" name="椭圆 10"/>
            <p:cNvSpPr/>
            <p:nvPr/>
          </p:nvSpPr>
          <p:spPr>
            <a:xfrm>
              <a:off x="4598233" y="3303770"/>
              <a:ext cx="393491" cy="39349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350" dirty="0">
                  <a:solidFill>
                    <a:schemeClr val="tx1"/>
                  </a:solidFill>
                </a:rPr>
                <a:t>4</a:t>
              </a:r>
              <a:endParaRPr kumimoji="1" lang="zh-CN" altLang="en-US" sz="1350" dirty="0">
                <a:solidFill>
                  <a:schemeClr val="tx1"/>
                </a:solidFill>
              </a:endParaRPr>
            </a:p>
          </p:txBody>
        </p:sp>
        <p:sp>
          <p:nvSpPr>
            <p:cNvPr id="12" name="椭圆 11"/>
            <p:cNvSpPr/>
            <p:nvPr/>
          </p:nvSpPr>
          <p:spPr>
            <a:xfrm>
              <a:off x="4598233" y="3870898"/>
              <a:ext cx="393491" cy="39349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350" dirty="0">
                  <a:solidFill>
                    <a:schemeClr val="tx1"/>
                  </a:solidFill>
                </a:rPr>
                <a:t>7</a:t>
              </a:r>
              <a:endParaRPr kumimoji="1" lang="zh-CN" altLang="en-US" sz="1350" dirty="0">
                <a:solidFill>
                  <a:schemeClr val="tx1"/>
                </a:solidFill>
              </a:endParaRPr>
            </a:p>
          </p:txBody>
        </p:sp>
        <p:sp>
          <p:nvSpPr>
            <p:cNvPr id="13" name="椭圆 12"/>
            <p:cNvSpPr/>
            <p:nvPr/>
          </p:nvSpPr>
          <p:spPr>
            <a:xfrm>
              <a:off x="4598233" y="4438026"/>
              <a:ext cx="393491" cy="39349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350" dirty="0">
                  <a:solidFill>
                    <a:schemeClr val="tx1"/>
                  </a:solidFill>
                </a:rPr>
                <a:t>8</a:t>
              </a:r>
              <a:endParaRPr kumimoji="1" lang="zh-CN" altLang="en-US" sz="1350" dirty="0">
                <a:solidFill>
                  <a:schemeClr val="tx1"/>
                </a:solidFill>
              </a:endParaRPr>
            </a:p>
          </p:txBody>
        </p:sp>
        <p:sp>
          <p:nvSpPr>
            <p:cNvPr id="14" name="椭圆 13"/>
            <p:cNvSpPr/>
            <p:nvPr/>
          </p:nvSpPr>
          <p:spPr>
            <a:xfrm>
              <a:off x="5626932" y="3587333"/>
              <a:ext cx="393491" cy="39349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350" dirty="0">
                  <a:solidFill>
                    <a:schemeClr val="tx1"/>
                  </a:solidFill>
                </a:rPr>
                <a:t>9</a:t>
              </a:r>
              <a:endParaRPr kumimoji="1" lang="zh-CN" altLang="en-US" sz="1350" dirty="0">
                <a:solidFill>
                  <a:schemeClr val="tx1"/>
                </a:solidFill>
              </a:endParaRPr>
            </a:p>
          </p:txBody>
        </p:sp>
        <p:cxnSp>
          <p:nvCxnSpPr>
            <p:cNvPr id="15" name="直线箭头连接符 14"/>
            <p:cNvCxnSpPr>
              <a:stCxn id="18" idx="0"/>
              <a:endCxn id="19" idx="2"/>
            </p:cNvCxnSpPr>
            <p:nvPr/>
          </p:nvCxnSpPr>
          <p:spPr>
            <a:xfrm flipV="1">
              <a:off x="2737580" y="2933389"/>
              <a:ext cx="831953" cy="653945"/>
            </a:xfrm>
            <a:prstGeom prst="straightConnector1">
              <a:avLst/>
            </a:prstGeom>
            <a:ln w="22225" cap="flat" cmpd="sng" algn="ctr">
              <a:solidFill>
                <a:schemeClr val="tx1"/>
              </a:solidFill>
              <a:prstDash val="solid"/>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直线箭头连接符 15"/>
            <p:cNvCxnSpPr>
              <a:stCxn id="18" idx="7"/>
              <a:endCxn id="21" idx="2"/>
            </p:cNvCxnSpPr>
            <p:nvPr/>
          </p:nvCxnSpPr>
          <p:spPr>
            <a:xfrm flipV="1">
              <a:off x="2876699" y="3500516"/>
              <a:ext cx="692834" cy="144443"/>
            </a:xfrm>
            <a:prstGeom prst="straightConnector1">
              <a:avLst/>
            </a:prstGeom>
            <a:ln w="22225" cap="flat" cmpd="sng" algn="ctr">
              <a:solidFill>
                <a:schemeClr val="tx1"/>
              </a:solidFill>
              <a:prstDash val="solid"/>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7" name="直线箭头连接符 16"/>
            <p:cNvCxnSpPr>
              <a:stCxn id="18" idx="5"/>
              <a:endCxn id="22" idx="2"/>
            </p:cNvCxnSpPr>
            <p:nvPr/>
          </p:nvCxnSpPr>
          <p:spPr>
            <a:xfrm>
              <a:off x="2876699" y="3923199"/>
              <a:ext cx="692834" cy="144444"/>
            </a:xfrm>
            <a:prstGeom prst="straightConnector1">
              <a:avLst/>
            </a:prstGeom>
            <a:ln w="22225" cap="flat" cmpd="sng" algn="ctr">
              <a:solidFill>
                <a:schemeClr val="tx1"/>
              </a:solidFill>
              <a:prstDash val="solid"/>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8" name="直线箭头连接符 17"/>
            <p:cNvCxnSpPr>
              <a:stCxn id="18" idx="4"/>
              <a:endCxn id="23" idx="2"/>
            </p:cNvCxnSpPr>
            <p:nvPr/>
          </p:nvCxnSpPr>
          <p:spPr>
            <a:xfrm>
              <a:off x="2737580" y="3980825"/>
              <a:ext cx="831953" cy="653947"/>
            </a:xfrm>
            <a:prstGeom prst="straightConnector1">
              <a:avLst/>
            </a:prstGeom>
            <a:ln w="22225" cap="flat" cmpd="sng" algn="ctr">
              <a:solidFill>
                <a:schemeClr val="tx1"/>
              </a:solidFill>
              <a:prstDash val="solid"/>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9" name="直线箭头连接符 18"/>
            <p:cNvCxnSpPr>
              <a:stCxn id="19" idx="6"/>
              <a:endCxn id="28" idx="2"/>
            </p:cNvCxnSpPr>
            <p:nvPr/>
          </p:nvCxnSpPr>
          <p:spPr>
            <a:xfrm>
              <a:off x="3963024" y="2933388"/>
              <a:ext cx="635208" cy="0"/>
            </a:xfrm>
            <a:prstGeom prst="straightConnector1">
              <a:avLst/>
            </a:prstGeom>
            <a:ln w="22225" cap="flat" cmpd="sng" algn="ctr">
              <a:solidFill>
                <a:schemeClr val="tx1"/>
              </a:solidFill>
              <a:prstDash val="solid"/>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0" name="直线箭头连接符 19"/>
            <p:cNvCxnSpPr>
              <a:stCxn id="21" idx="6"/>
              <a:endCxn id="29" idx="2"/>
            </p:cNvCxnSpPr>
            <p:nvPr/>
          </p:nvCxnSpPr>
          <p:spPr>
            <a:xfrm>
              <a:off x="3963024" y="3500516"/>
              <a:ext cx="635208" cy="0"/>
            </a:xfrm>
            <a:prstGeom prst="straightConnector1">
              <a:avLst/>
            </a:prstGeom>
            <a:ln w="22225" cap="flat" cmpd="sng" algn="ctr">
              <a:solidFill>
                <a:schemeClr val="tx1"/>
              </a:solidFill>
              <a:prstDash val="solid"/>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 name="直线箭头连接符 20"/>
            <p:cNvCxnSpPr>
              <a:stCxn id="22" idx="6"/>
              <a:endCxn id="30" idx="2"/>
            </p:cNvCxnSpPr>
            <p:nvPr/>
          </p:nvCxnSpPr>
          <p:spPr>
            <a:xfrm>
              <a:off x="3963024" y="4067643"/>
              <a:ext cx="635208" cy="0"/>
            </a:xfrm>
            <a:prstGeom prst="straightConnector1">
              <a:avLst/>
            </a:prstGeom>
            <a:ln w="22225" cap="flat" cmpd="sng" algn="ctr">
              <a:solidFill>
                <a:schemeClr val="tx1"/>
              </a:solidFill>
              <a:prstDash val="solid"/>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2" name="直线箭头连接符 21"/>
            <p:cNvCxnSpPr>
              <a:stCxn id="23" idx="6"/>
            </p:cNvCxnSpPr>
            <p:nvPr/>
          </p:nvCxnSpPr>
          <p:spPr>
            <a:xfrm>
              <a:off x="3963024" y="4634771"/>
              <a:ext cx="635208" cy="0"/>
            </a:xfrm>
            <a:prstGeom prst="straightConnector1">
              <a:avLst/>
            </a:prstGeom>
            <a:ln w="22225" cap="flat" cmpd="sng" algn="ctr">
              <a:solidFill>
                <a:schemeClr val="tx1"/>
              </a:solidFill>
              <a:prstDash val="solid"/>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3" name="直线箭头连接符 22"/>
            <p:cNvCxnSpPr>
              <a:stCxn id="29" idx="6"/>
            </p:cNvCxnSpPr>
            <p:nvPr/>
          </p:nvCxnSpPr>
          <p:spPr>
            <a:xfrm>
              <a:off x="4991723" y="3500515"/>
              <a:ext cx="692834" cy="144443"/>
            </a:xfrm>
            <a:prstGeom prst="straightConnector1">
              <a:avLst/>
            </a:prstGeom>
            <a:ln w="22225" cap="flat" cmpd="sng" algn="ctr">
              <a:solidFill>
                <a:schemeClr val="tx1"/>
              </a:solidFill>
              <a:prstDash val="solid"/>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4" name="直线箭头连接符 23"/>
            <p:cNvCxnSpPr>
              <a:stCxn id="30" idx="6"/>
            </p:cNvCxnSpPr>
            <p:nvPr/>
          </p:nvCxnSpPr>
          <p:spPr>
            <a:xfrm flipV="1">
              <a:off x="4991723" y="3923199"/>
              <a:ext cx="692834" cy="144445"/>
            </a:xfrm>
            <a:prstGeom prst="straightConnector1">
              <a:avLst/>
            </a:prstGeom>
            <a:ln w="22225" cap="flat" cmpd="sng" algn="ctr">
              <a:solidFill>
                <a:schemeClr val="tx1"/>
              </a:solidFill>
              <a:prstDash val="solid"/>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 name="直线箭头连接符 24"/>
            <p:cNvCxnSpPr>
              <a:stCxn id="19" idx="5"/>
              <a:endCxn id="29" idx="1"/>
            </p:cNvCxnSpPr>
            <p:nvPr/>
          </p:nvCxnSpPr>
          <p:spPr>
            <a:xfrm>
              <a:off x="3905399" y="3072508"/>
              <a:ext cx="750459" cy="288887"/>
            </a:xfrm>
            <a:prstGeom prst="straightConnector1">
              <a:avLst/>
            </a:prstGeom>
            <a:ln w="22225" cap="flat" cmpd="sng" algn="ctr">
              <a:solidFill>
                <a:schemeClr val="tx1"/>
              </a:solidFill>
              <a:prstDash val="solid"/>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6" name="直线箭头连接符 25"/>
            <p:cNvCxnSpPr>
              <a:stCxn id="22" idx="7"/>
              <a:endCxn id="29" idx="3"/>
            </p:cNvCxnSpPr>
            <p:nvPr/>
          </p:nvCxnSpPr>
          <p:spPr>
            <a:xfrm flipV="1">
              <a:off x="3905399" y="3639636"/>
              <a:ext cx="750459" cy="288887"/>
            </a:xfrm>
            <a:prstGeom prst="straightConnector1">
              <a:avLst/>
            </a:prstGeom>
            <a:ln w="22225" cap="flat" cmpd="sng" algn="ctr">
              <a:solidFill>
                <a:schemeClr val="tx1"/>
              </a:solidFill>
              <a:prstDash val="solid"/>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7" name="直线箭头连接符 26"/>
            <p:cNvCxnSpPr>
              <a:stCxn id="22" idx="5"/>
            </p:cNvCxnSpPr>
            <p:nvPr/>
          </p:nvCxnSpPr>
          <p:spPr>
            <a:xfrm>
              <a:off x="3905399" y="4206763"/>
              <a:ext cx="750459" cy="288888"/>
            </a:xfrm>
            <a:prstGeom prst="straightConnector1">
              <a:avLst/>
            </a:prstGeom>
            <a:ln w="22225" cap="flat" cmpd="sng" algn="ctr">
              <a:solidFill>
                <a:schemeClr val="tx1"/>
              </a:solidFill>
              <a:prstDash val="solid"/>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8" name="直线箭头连接符 27"/>
            <p:cNvCxnSpPr>
              <a:stCxn id="21" idx="7"/>
              <a:endCxn id="28" idx="3"/>
            </p:cNvCxnSpPr>
            <p:nvPr/>
          </p:nvCxnSpPr>
          <p:spPr>
            <a:xfrm flipV="1">
              <a:off x="3905399" y="3072508"/>
              <a:ext cx="750459" cy="288887"/>
            </a:xfrm>
            <a:prstGeom prst="straightConnector1">
              <a:avLst/>
            </a:prstGeom>
            <a:ln w="22225" cap="flat" cmpd="sng" algn="ctr">
              <a:solidFill>
                <a:schemeClr val="tx1"/>
              </a:solidFill>
              <a:prstDash val="solid"/>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9" name="直线箭头连接符 28"/>
            <p:cNvCxnSpPr>
              <a:stCxn id="21" idx="5"/>
              <a:endCxn id="30" idx="1"/>
            </p:cNvCxnSpPr>
            <p:nvPr/>
          </p:nvCxnSpPr>
          <p:spPr>
            <a:xfrm>
              <a:off x="3905399" y="3639636"/>
              <a:ext cx="750459" cy="288887"/>
            </a:xfrm>
            <a:prstGeom prst="straightConnector1">
              <a:avLst/>
            </a:prstGeom>
            <a:ln w="22225" cap="flat" cmpd="sng" algn="ctr">
              <a:solidFill>
                <a:schemeClr val="tx1"/>
              </a:solidFill>
              <a:prstDash val="solid"/>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0" name="直线箭头连接符 29"/>
            <p:cNvCxnSpPr>
              <a:stCxn id="23" idx="7"/>
              <a:endCxn id="30" idx="3"/>
            </p:cNvCxnSpPr>
            <p:nvPr/>
          </p:nvCxnSpPr>
          <p:spPr>
            <a:xfrm flipV="1">
              <a:off x="3905399" y="4206763"/>
              <a:ext cx="750459" cy="288888"/>
            </a:xfrm>
            <a:prstGeom prst="straightConnector1">
              <a:avLst/>
            </a:prstGeom>
            <a:ln w="22225" cap="flat" cmpd="sng" algn="ctr">
              <a:solidFill>
                <a:schemeClr val="tx1"/>
              </a:solidFill>
              <a:prstDash val="solid"/>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1" name="文本框 31"/>
            <p:cNvSpPr txBox="1"/>
            <p:nvPr/>
          </p:nvSpPr>
          <p:spPr>
            <a:xfrm>
              <a:off x="2448316" y="2659752"/>
              <a:ext cx="623889" cy="300082"/>
            </a:xfrm>
            <a:prstGeom prst="rect">
              <a:avLst/>
            </a:prstGeom>
            <a:noFill/>
          </p:spPr>
          <p:txBody>
            <a:bodyPr wrap="none" rtlCol="0">
              <a:spAutoFit/>
            </a:bodyPr>
            <a:lstStyle/>
            <a:p>
              <a:r>
                <a:rPr kumimoji="1" lang="en-US" altLang="zh-CN" sz="1350" dirty="0"/>
                <a:t>Node</a:t>
              </a:r>
              <a:r>
                <a:rPr kumimoji="1" lang="en-US" altLang="zh-CN" sz="1350" baseline="-25000" dirty="0"/>
                <a:t>0</a:t>
              </a:r>
              <a:endParaRPr kumimoji="1" lang="zh-CN" altLang="en-US" sz="1350" baseline="-25000" dirty="0"/>
            </a:p>
          </p:txBody>
        </p:sp>
        <p:sp>
          <p:nvSpPr>
            <p:cNvPr id="32" name="文本框 32"/>
            <p:cNvSpPr txBox="1"/>
            <p:nvPr/>
          </p:nvSpPr>
          <p:spPr>
            <a:xfrm>
              <a:off x="2448316" y="4634770"/>
              <a:ext cx="623889" cy="300082"/>
            </a:xfrm>
            <a:prstGeom prst="rect">
              <a:avLst/>
            </a:prstGeom>
            <a:noFill/>
          </p:spPr>
          <p:txBody>
            <a:bodyPr wrap="none" rtlCol="0">
              <a:spAutoFit/>
            </a:bodyPr>
            <a:lstStyle/>
            <a:p>
              <a:r>
                <a:rPr kumimoji="1" lang="en-US" altLang="zh-CN" sz="1350"/>
                <a:t>Node</a:t>
              </a:r>
              <a:r>
                <a:rPr kumimoji="1" lang="en-US" altLang="zh-CN" sz="1350" baseline="-25000"/>
                <a:t>1</a:t>
              </a:r>
              <a:endParaRPr kumimoji="1" lang="zh-CN" altLang="en-US" sz="1350" baseline="-25000" dirty="0"/>
            </a:p>
          </p:txBody>
        </p:sp>
        <p:cxnSp>
          <p:nvCxnSpPr>
            <p:cNvPr id="33" name="直线连接符 30"/>
            <p:cNvCxnSpPr>
              <a:cxnSpLocks noChangeAspect="1"/>
            </p:cNvCxnSpPr>
            <p:nvPr/>
          </p:nvCxnSpPr>
          <p:spPr>
            <a:xfrm flipV="1">
              <a:off x="2429527" y="3487781"/>
              <a:ext cx="3703296" cy="579864"/>
            </a:xfrm>
            <a:prstGeom prst="line">
              <a:avLst/>
            </a:prstGeom>
            <a:ln w="38100"/>
          </p:spPr>
          <p:style>
            <a:lnRef idx="1">
              <a:schemeClr val="accent1"/>
            </a:lnRef>
            <a:fillRef idx="0">
              <a:schemeClr val="accent1"/>
            </a:fillRef>
            <a:effectRef idx="0">
              <a:schemeClr val="accent1"/>
            </a:effectRef>
            <a:fontRef idx="minor">
              <a:schemeClr val="tx1"/>
            </a:fontRef>
          </p:style>
        </p:cxnSp>
      </p:grpSp>
      <p:graphicFrame>
        <p:nvGraphicFramePr>
          <p:cNvPr id="34" name="表格 4"/>
          <p:cNvGraphicFramePr>
            <a:graphicFrameLocks noGrp="1"/>
          </p:cNvGraphicFramePr>
          <p:nvPr/>
        </p:nvGraphicFramePr>
        <p:xfrm>
          <a:off x="2113514" y="4089483"/>
          <a:ext cx="4572000" cy="281940"/>
        </p:xfrm>
        <a:graphic>
          <a:graphicData uri="http://schemas.openxmlformats.org/drawingml/2006/table">
            <a:tbl>
              <a:tblPr firstRow="1" bandRow="1">
                <a:tableStyleId>{5940675A-B579-460E-94D1-54222C63F5DA}</a:tableStyleId>
              </a:tblPr>
              <a:tblGrid>
                <a:gridCol w="457200">
                  <a:extLst>
                    <a:ext uri="{9D8B030D-6E8A-4147-A177-3AD203B41FA5}">
                      <a16:colId xmlns:a16="http://schemas.microsoft.com/office/drawing/2014/main" val="20000"/>
                    </a:ext>
                  </a:extLst>
                </a:gridCol>
                <a:gridCol w="457200">
                  <a:extLst>
                    <a:ext uri="{9D8B030D-6E8A-4147-A177-3AD203B41FA5}">
                      <a16:colId xmlns:a16="http://schemas.microsoft.com/office/drawing/2014/main" val="20001"/>
                    </a:ext>
                  </a:extLst>
                </a:gridCol>
                <a:gridCol w="457200">
                  <a:extLst>
                    <a:ext uri="{9D8B030D-6E8A-4147-A177-3AD203B41FA5}">
                      <a16:colId xmlns:a16="http://schemas.microsoft.com/office/drawing/2014/main" val="20002"/>
                    </a:ext>
                  </a:extLst>
                </a:gridCol>
                <a:gridCol w="457200">
                  <a:extLst>
                    <a:ext uri="{9D8B030D-6E8A-4147-A177-3AD203B41FA5}">
                      <a16:colId xmlns:a16="http://schemas.microsoft.com/office/drawing/2014/main" val="20003"/>
                    </a:ext>
                  </a:extLst>
                </a:gridCol>
                <a:gridCol w="457200">
                  <a:extLst>
                    <a:ext uri="{9D8B030D-6E8A-4147-A177-3AD203B41FA5}">
                      <a16:colId xmlns:a16="http://schemas.microsoft.com/office/drawing/2014/main" val="20004"/>
                    </a:ext>
                  </a:extLst>
                </a:gridCol>
                <a:gridCol w="457200">
                  <a:extLst>
                    <a:ext uri="{9D8B030D-6E8A-4147-A177-3AD203B41FA5}">
                      <a16:colId xmlns:a16="http://schemas.microsoft.com/office/drawing/2014/main" val="20005"/>
                    </a:ext>
                  </a:extLst>
                </a:gridCol>
                <a:gridCol w="457200">
                  <a:extLst>
                    <a:ext uri="{9D8B030D-6E8A-4147-A177-3AD203B41FA5}">
                      <a16:colId xmlns:a16="http://schemas.microsoft.com/office/drawing/2014/main" val="20006"/>
                    </a:ext>
                  </a:extLst>
                </a:gridCol>
                <a:gridCol w="457200">
                  <a:extLst>
                    <a:ext uri="{9D8B030D-6E8A-4147-A177-3AD203B41FA5}">
                      <a16:colId xmlns:a16="http://schemas.microsoft.com/office/drawing/2014/main" val="20007"/>
                    </a:ext>
                  </a:extLst>
                </a:gridCol>
                <a:gridCol w="457200">
                  <a:extLst>
                    <a:ext uri="{9D8B030D-6E8A-4147-A177-3AD203B41FA5}">
                      <a16:colId xmlns:a16="http://schemas.microsoft.com/office/drawing/2014/main" val="20008"/>
                    </a:ext>
                  </a:extLst>
                </a:gridCol>
                <a:gridCol w="457200">
                  <a:extLst>
                    <a:ext uri="{9D8B030D-6E8A-4147-A177-3AD203B41FA5}">
                      <a16:colId xmlns:a16="http://schemas.microsoft.com/office/drawing/2014/main" val="20009"/>
                    </a:ext>
                  </a:extLst>
                </a:gridCol>
              </a:tblGrid>
              <a:tr h="281940">
                <a:tc>
                  <a:txBody>
                    <a:bodyPr/>
                    <a:lstStyle/>
                    <a:p>
                      <a:pPr algn="ctr"/>
                      <a:r>
                        <a:rPr kumimoji="1" lang="en-US" altLang="zh-CN" sz="1400" i="0" dirty="0"/>
                        <a:t>0</a:t>
                      </a:r>
                      <a:endParaRPr lang="zh-CN" altLang="en-US" sz="1400" i="0" dirty="0"/>
                    </a:p>
                  </a:txBody>
                  <a:tcPr marL="68580" marR="68580" marT="34290" marB="34290">
                    <a:solidFill>
                      <a:srgbClr val="C4BD97"/>
                    </a:solidFill>
                  </a:tcPr>
                </a:tc>
                <a:tc>
                  <a:txBody>
                    <a:bodyPr/>
                    <a:lstStyle/>
                    <a:p>
                      <a:pPr algn="ctr"/>
                      <a:r>
                        <a:rPr kumimoji="1" lang="en-US" altLang="zh-CN" sz="1400" i="0" dirty="0"/>
                        <a:t>1</a:t>
                      </a:r>
                      <a:endParaRPr lang="zh-CN" altLang="en-US" sz="1400" i="0" dirty="0"/>
                    </a:p>
                  </a:txBody>
                  <a:tcPr marL="68580" marR="68580" marT="34290" marB="34290">
                    <a:solidFill>
                      <a:srgbClr val="C4BD97"/>
                    </a:solidFill>
                  </a:tcPr>
                </a:tc>
                <a:tc>
                  <a:txBody>
                    <a:bodyPr/>
                    <a:lstStyle/>
                    <a:p>
                      <a:pPr algn="ctr"/>
                      <a:r>
                        <a:rPr kumimoji="1" lang="en-US" altLang="zh-CN" sz="1400" i="0" dirty="0"/>
                        <a:t>2</a:t>
                      </a:r>
                      <a:endParaRPr lang="zh-CN" altLang="en-US" sz="1400" i="0" dirty="0"/>
                    </a:p>
                  </a:txBody>
                  <a:tcPr marL="68580" marR="68580" marT="34290" marB="34290">
                    <a:solidFill>
                      <a:srgbClr val="C4BD97"/>
                    </a:solidFill>
                  </a:tcPr>
                </a:tc>
                <a:tc>
                  <a:txBody>
                    <a:bodyPr/>
                    <a:lstStyle/>
                    <a:p>
                      <a:pPr algn="ctr"/>
                      <a:r>
                        <a:rPr kumimoji="1" lang="en-US" altLang="zh-CN" sz="1400" i="0" dirty="0"/>
                        <a:t>3</a:t>
                      </a:r>
                      <a:endParaRPr lang="zh-CN" altLang="en-US" sz="1400" i="0" dirty="0"/>
                    </a:p>
                  </a:txBody>
                  <a:tcPr marL="68580" marR="68580" marT="34290" marB="34290">
                    <a:solidFill>
                      <a:srgbClr val="C4BD97"/>
                    </a:solidFill>
                  </a:tcPr>
                </a:tc>
                <a:tc>
                  <a:txBody>
                    <a:bodyPr/>
                    <a:lstStyle/>
                    <a:p>
                      <a:pPr algn="ctr"/>
                      <a:r>
                        <a:rPr kumimoji="1" lang="en-US" altLang="zh-CN" sz="1400" i="0" dirty="0"/>
                        <a:t>4</a:t>
                      </a:r>
                      <a:endParaRPr lang="zh-CN" altLang="en-US" sz="1400" i="0" dirty="0"/>
                    </a:p>
                  </a:txBody>
                  <a:tcPr marL="68580" marR="68580" marT="34290" marB="34290">
                    <a:solidFill>
                      <a:srgbClr val="C4BD97"/>
                    </a:solidFill>
                  </a:tcPr>
                </a:tc>
                <a:tc>
                  <a:txBody>
                    <a:bodyPr/>
                    <a:lstStyle/>
                    <a:p>
                      <a:pPr algn="ctr"/>
                      <a:r>
                        <a:rPr kumimoji="1" lang="en-US" altLang="zh-CN" sz="1400" i="0" dirty="0"/>
                        <a:t>5</a:t>
                      </a:r>
                      <a:endParaRPr lang="zh-CN" altLang="en-US" sz="1400" i="0" dirty="0"/>
                    </a:p>
                  </a:txBody>
                  <a:tcPr marL="68580" marR="68580" marT="34290" marB="34290">
                    <a:solidFill>
                      <a:schemeClr val="accent1">
                        <a:lumMod val="60000"/>
                        <a:lumOff val="40000"/>
                      </a:schemeClr>
                    </a:solidFill>
                  </a:tcPr>
                </a:tc>
                <a:tc>
                  <a:txBody>
                    <a:bodyPr/>
                    <a:lstStyle/>
                    <a:p>
                      <a:pPr algn="ctr"/>
                      <a:r>
                        <a:rPr kumimoji="1" lang="en-US" altLang="zh-CN" sz="1400" i="0" dirty="0"/>
                        <a:t>6</a:t>
                      </a:r>
                      <a:endParaRPr lang="zh-CN" altLang="en-US" sz="1400" i="0" dirty="0"/>
                    </a:p>
                  </a:txBody>
                  <a:tcPr marL="68580" marR="68580" marT="34290" marB="34290">
                    <a:solidFill>
                      <a:schemeClr val="accent1">
                        <a:lumMod val="60000"/>
                        <a:lumOff val="40000"/>
                      </a:schemeClr>
                    </a:solidFill>
                  </a:tcPr>
                </a:tc>
                <a:tc>
                  <a:txBody>
                    <a:bodyPr/>
                    <a:lstStyle/>
                    <a:p>
                      <a:pPr algn="ctr"/>
                      <a:r>
                        <a:rPr kumimoji="1" lang="en-US" altLang="zh-CN" sz="1400" i="0" dirty="0"/>
                        <a:t>7</a:t>
                      </a:r>
                      <a:endParaRPr lang="zh-CN" altLang="en-US" sz="1400" i="0" dirty="0"/>
                    </a:p>
                  </a:txBody>
                  <a:tcPr marL="68580" marR="68580" marT="34290" marB="34290">
                    <a:solidFill>
                      <a:schemeClr val="accent1">
                        <a:lumMod val="60000"/>
                        <a:lumOff val="40000"/>
                      </a:schemeClr>
                    </a:solidFill>
                  </a:tcPr>
                </a:tc>
                <a:tc>
                  <a:txBody>
                    <a:bodyPr/>
                    <a:lstStyle/>
                    <a:p>
                      <a:pPr algn="ctr"/>
                      <a:r>
                        <a:rPr kumimoji="1" lang="en-US" altLang="zh-CN" sz="1400" i="0" dirty="0"/>
                        <a:t>8</a:t>
                      </a:r>
                      <a:endParaRPr lang="zh-CN" altLang="en-US" sz="1400" i="0" dirty="0"/>
                    </a:p>
                  </a:txBody>
                  <a:tcPr marL="68580" marR="68580" marT="34290" marB="34290">
                    <a:solidFill>
                      <a:schemeClr val="accent1">
                        <a:lumMod val="60000"/>
                        <a:lumOff val="40000"/>
                      </a:schemeClr>
                    </a:solidFill>
                  </a:tcPr>
                </a:tc>
                <a:tc>
                  <a:txBody>
                    <a:bodyPr/>
                    <a:lstStyle/>
                    <a:p>
                      <a:pPr algn="ctr"/>
                      <a:r>
                        <a:rPr kumimoji="1" lang="en-US" altLang="zh-CN" sz="1400" i="0" dirty="0"/>
                        <a:t>9</a:t>
                      </a:r>
                      <a:endParaRPr lang="zh-CN" altLang="en-US" sz="1400" i="0" dirty="0"/>
                    </a:p>
                  </a:txBody>
                  <a:tcPr marL="68580" marR="68580" marT="34290" marB="34290">
                    <a:solidFill>
                      <a:schemeClr val="accent1">
                        <a:lumMod val="60000"/>
                        <a:lumOff val="40000"/>
                      </a:schemeClr>
                    </a:solidFill>
                  </a:tcPr>
                </a:tc>
                <a:extLst>
                  <a:ext uri="{0D108BD9-81ED-4DB2-BD59-A6C34878D82A}">
                    <a16:rowId xmlns:a16="http://schemas.microsoft.com/office/drawing/2014/main" val="10000"/>
                  </a:ext>
                </a:extLst>
              </a:tr>
            </a:tbl>
          </a:graphicData>
        </a:graphic>
      </p:graphicFrame>
      <p:grpSp>
        <p:nvGrpSpPr>
          <p:cNvPr id="43" name="Group 42"/>
          <p:cNvGrpSpPr/>
          <p:nvPr/>
        </p:nvGrpSpPr>
        <p:grpSpPr>
          <a:xfrm>
            <a:off x="2078666" y="4644612"/>
            <a:ext cx="4636335" cy="885135"/>
            <a:chOff x="2078666" y="4413350"/>
            <a:chExt cx="4636335" cy="885135"/>
          </a:xfrm>
        </p:grpSpPr>
        <p:pic>
          <p:nvPicPr>
            <p:cNvPr id="37" name="图片 7"/>
            <p:cNvPicPr>
              <a:picLocks noChangeAspect="1"/>
            </p:cNvPicPr>
            <p:nvPr/>
          </p:nvPicPr>
          <p:blipFill>
            <a:blip r:embed="rId3">
              <a:duotone>
                <a:prstClr val="black"/>
                <a:srgbClr val="D9C3A5">
                  <a:tint val="50000"/>
                  <a:satMod val="180000"/>
                </a:srgbClr>
              </a:duotone>
            </a:blip>
            <a:stretch>
              <a:fillRect/>
            </a:stretch>
          </p:blipFill>
          <p:spPr>
            <a:xfrm>
              <a:off x="2113514" y="4413350"/>
              <a:ext cx="558141" cy="558141"/>
            </a:xfrm>
            <a:prstGeom prst="rect">
              <a:avLst/>
            </a:prstGeom>
            <a:solidFill>
              <a:srgbClr val="C4BD97"/>
            </a:solidFill>
          </p:spPr>
        </p:pic>
        <p:pic>
          <p:nvPicPr>
            <p:cNvPr id="38" name="图片 8"/>
            <p:cNvPicPr>
              <a:picLocks noChangeAspect="1"/>
            </p:cNvPicPr>
            <p:nvPr/>
          </p:nvPicPr>
          <p:blipFill>
            <a:blip r:embed="rId3"/>
            <a:stretch>
              <a:fillRect/>
            </a:stretch>
          </p:blipFill>
          <p:spPr>
            <a:xfrm>
              <a:off x="6127373" y="4413350"/>
              <a:ext cx="558141" cy="558141"/>
            </a:xfrm>
            <a:prstGeom prst="rect">
              <a:avLst/>
            </a:prstGeom>
            <a:solidFill>
              <a:srgbClr val="95B3D7"/>
            </a:solidFill>
          </p:spPr>
        </p:pic>
        <p:sp>
          <p:nvSpPr>
            <p:cNvPr id="39" name="矩形 9"/>
            <p:cNvSpPr/>
            <p:nvPr/>
          </p:nvSpPr>
          <p:spPr>
            <a:xfrm>
              <a:off x="2078666" y="4998403"/>
              <a:ext cx="615874" cy="300082"/>
            </a:xfrm>
            <a:prstGeom prst="rect">
              <a:avLst/>
            </a:prstGeom>
          </p:spPr>
          <p:txBody>
            <a:bodyPr wrap="none">
              <a:spAutoFit/>
            </a:bodyPr>
            <a:lstStyle/>
            <a:p>
              <a:pPr algn="ctr"/>
              <a:r>
                <a:rPr kumimoji="1" lang="en-US" altLang="zh-CN" sz="1350" i="1" dirty="0"/>
                <a:t>Node</a:t>
              </a:r>
              <a:r>
                <a:rPr kumimoji="1" lang="en-US" altLang="zh-CN" sz="1350" i="1" baseline="-25000" dirty="0"/>
                <a:t>0</a:t>
              </a:r>
              <a:endParaRPr lang="zh-CN" altLang="en-US" sz="1350" dirty="0"/>
            </a:p>
          </p:txBody>
        </p:sp>
        <p:sp>
          <p:nvSpPr>
            <p:cNvPr id="40" name="矩形 10"/>
            <p:cNvSpPr/>
            <p:nvPr/>
          </p:nvSpPr>
          <p:spPr>
            <a:xfrm>
              <a:off x="6085923" y="4998403"/>
              <a:ext cx="629078" cy="300082"/>
            </a:xfrm>
            <a:prstGeom prst="rect">
              <a:avLst/>
            </a:prstGeom>
          </p:spPr>
          <p:txBody>
            <a:bodyPr wrap="none">
              <a:spAutoFit/>
            </a:bodyPr>
            <a:lstStyle/>
            <a:p>
              <a:pPr algn="ctr"/>
              <a:r>
                <a:rPr kumimoji="1" lang="en-US" altLang="zh-CN" sz="1350" i="1" dirty="0"/>
                <a:t>Node</a:t>
              </a:r>
              <a:r>
                <a:rPr kumimoji="1" lang="en-US" altLang="zh-CN" sz="1350" i="1" baseline="-25000" dirty="0"/>
                <a:t>1</a:t>
              </a:r>
              <a:endParaRPr lang="zh-CN" altLang="en-US" sz="1350" dirty="0"/>
            </a:p>
          </p:txBody>
        </p:sp>
      </p:grpSp>
    </p:spTree>
    <p:extLst>
      <p:ext uri="{BB962C8B-B14F-4D97-AF65-F5344CB8AC3E}">
        <p14:creationId xmlns:p14="http://schemas.microsoft.com/office/powerpoint/2010/main" val="1222659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2">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2">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Why Chunk-based Partitioning?</a:t>
            </a:r>
            <a:endParaRPr kumimoji="1" lang="zh-CN" altLang="en-US" dirty="0"/>
          </a:p>
        </p:txBody>
      </p:sp>
      <p:sp>
        <p:nvSpPr>
          <p:cNvPr id="3" name="内容占位符 2"/>
          <p:cNvSpPr>
            <a:spLocks noGrp="1"/>
          </p:cNvSpPr>
          <p:nvPr>
            <p:ph idx="1"/>
          </p:nvPr>
        </p:nvSpPr>
        <p:spPr>
          <a:xfrm>
            <a:off x="371660" y="1165181"/>
            <a:ext cx="8229600" cy="4934476"/>
          </a:xfrm>
        </p:spPr>
        <p:txBody>
          <a:bodyPr>
            <a:normAutofit fontScale="92500" lnSpcReduction="20000"/>
          </a:bodyPr>
          <a:lstStyle/>
          <a:p>
            <a:r>
              <a:rPr kumimoji="1" lang="en-US" altLang="zh-CN" sz="2800" dirty="0"/>
              <a:t>It preserves locality!</a:t>
            </a:r>
          </a:p>
          <a:p>
            <a:pPr lvl="1"/>
            <a:r>
              <a:rPr kumimoji="1" lang="en-US" altLang="zh-CN" sz="2400" dirty="0"/>
              <a:t>Fact: </a:t>
            </a:r>
            <a:r>
              <a:rPr kumimoji="1" lang="en-US" altLang="zh-CN" sz="2400" b="1" dirty="0"/>
              <a:t>locality</a:t>
            </a:r>
            <a:r>
              <a:rPr kumimoji="1" lang="en-US" altLang="zh-CN" sz="2400" dirty="0"/>
              <a:t> exists in many real-world graphs</a:t>
            </a:r>
          </a:p>
          <a:p>
            <a:pPr lvl="2"/>
            <a:r>
              <a:rPr kumimoji="1" lang="en-US" altLang="zh-CN" sz="2000" dirty="0"/>
              <a:t>E.g., </a:t>
            </a:r>
            <a:r>
              <a:rPr kumimoji="1" lang="en-US" altLang="zh-CN" sz="2000" dirty="0" err="1"/>
              <a:t>WebGraph</a:t>
            </a:r>
            <a:r>
              <a:rPr kumimoji="1" lang="en-US" altLang="zh-CN" sz="2000" baseline="30000" dirty="0"/>
              <a:t>[WWW ’04]</a:t>
            </a:r>
            <a:r>
              <a:rPr kumimoji="1" lang="en-US" altLang="zh-CN" sz="2000" dirty="0"/>
              <a:t>, BLP</a:t>
            </a:r>
            <a:r>
              <a:rPr kumimoji="1" lang="en-US" altLang="zh-CN" sz="2000" baseline="30000" dirty="0"/>
              <a:t>[WSDM ’13]</a:t>
            </a:r>
            <a:endParaRPr kumimoji="1" lang="en-US" altLang="zh-CN" sz="2000" dirty="0"/>
          </a:p>
          <a:p>
            <a:pPr lvl="2"/>
            <a:r>
              <a:rPr kumimoji="1" lang="en-US" altLang="zh-CN" sz="2000" dirty="0"/>
              <a:t>Vertices “semantically” ordered</a:t>
            </a:r>
          </a:p>
          <a:p>
            <a:pPr lvl="2"/>
            <a:r>
              <a:rPr kumimoji="1" lang="en-US" altLang="zh-CN" sz="2000" dirty="0"/>
              <a:t>Small distance between source and destination vertices</a:t>
            </a:r>
          </a:p>
          <a:p>
            <a:pPr lvl="1"/>
            <a:endParaRPr kumimoji="1" lang="en-US" altLang="zh-CN" sz="2400" dirty="0"/>
          </a:p>
          <a:p>
            <a:pPr lvl="1"/>
            <a:endParaRPr kumimoji="1" lang="en-US" altLang="zh-CN" sz="2400" dirty="0"/>
          </a:p>
          <a:p>
            <a:pPr lvl="1"/>
            <a:endParaRPr kumimoji="1" lang="en-US" altLang="zh-CN" sz="2400" dirty="0"/>
          </a:p>
          <a:p>
            <a:pPr lvl="1"/>
            <a:endParaRPr kumimoji="1" lang="en-US" altLang="zh-CN" sz="2400" dirty="0"/>
          </a:p>
          <a:p>
            <a:pPr lvl="1"/>
            <a:endParaRPr kumimoji="1" lang="en-US" altLang="zh-CN" sz="2400" dirty="0"/>
          </a:p>
          <a:p>
            <a:pPr lvl="1"/>
            <a:endParaRPr kumimoji="1" lang="en-US" altLang="zh-CN" sz="2400" dirty="0"/>
          </a:p>
          <a:p>
            <a:pPr lvl="1">
              <a:buNone/>
            </a:pPr>
            <a:endParaRPr kumimoji="1" lang="en-US" altLang="zh-CN" sz="2400" dirty="0"/>
          </a:p>
          <a:p>
            <a:pPr lvl="1"/>
            <a:r>
              <a:rPr kumimoji="1" lang="en-US" altLang="zh-CN" sz="2400" dirty="0"/>
              <a:t>P</a:t>
            </a:r>
            <a:r>
              <a:rPr kumimoji="1" lang="en-US" altLang="zh-CN" sz="2000" dirty="0"/>
              <a:t>reprocessing affordable when vertices unordered</a:t>
            </a:r>
          </a:p>
          <a:p>
            <a:pPr lvl="2"/>
            <a:r>
              <a:rPr kumimoji="1" lang="en-US" altLang="zh-CN" sz="2100" dirty="0"/>
              <a:t>E.g., BFS</a:t>
            </a:r>
            <a:r>
              <a:rPr kumimoji="1" lang="en-US" altLang="zh-CN" sz="2100" baseline="30000" dirty="0"/>
              <a:t>[Algorithms 09]</a:t>
            </a:r>
            <a:r>
              <a:rPr kumimoji="1" lang="en-US" altLang="zh-CN" sz="2100" dirty="0"/>
              <a:t>, LLP</a:t>
            </a:r>
            <a:r>
              <a:rPr kumimoji="1" lang="en-US" altLang="zh-CN" sz="2100" baseline="30000" dirty="0"/>
              <a:t>[WWW ’11]</a:t>
            </a:r>
          </a:p>
        </p:txBody>
      </p:sp>
      <p:sp>
        <p:nvSpPr>
          <p:cNvPr id="4" name="幻灯片编号占位符 3"/>
          <p:cNvSpPr>
            <a:spLocks noGrp="1"/>
          </p:cNvSpPr>
          <p:nvPr>
            <p:ph type="sldNum" sz="quarter" idx="12"/>
          </p:nvPr>
        </p:nvSpPr>
        <p:spPr/>
        <p:txBody>
          <a:bodyPr/>
          <a:lstStyle/>
          <a:p>
            <a:fld id="{A536E472-7880-6D45-9A04-DD57657D4D82}" type="slidenum">
              <a:rPr kumimoji="1" lang="zh-CN" altLang="en-US" smtClean="0"/>
              <a:pPr/>
              <a:t>23</a:t>
            </a:fld>
            <a:endParaRPr kumimoji="1" lang="zh-CN" altLang="en-US"/>
          </a:p>
        </p:txBody>
      </p:sp>
      <p:grpSp>
        <p:nvGrpSpPr>
          <p:cNvPr id="9" name="Group 8"/>
          <p:cNvGrpSpPr/>
          <p:nvPr/>
        </p:nvGrpSpPr>
        <p:grpSpPr>
          <a:xfrm>
            <a:off x="1601014" y="2836264"/>
            <a:ext cx="2754201" cy="2206226"/>
            <a:chOff x="5847059" y="4150124"/>
            <a:chExt cx="2754201" cy="2206226"/>
          </a:xfrm>
        </p:grpSpPr>
        <p:pic>
          <p:nvPicPr>
            <p:cNvPr id="6" name="图片 5"/>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195144" y="4150124"/>
              <a:ext cx="1933935" cy="1952310"/>
            </a:xfrm>
            <a:prstGeom prst="rect">
              <a:avLst/>
            </a:prstGeom>
          </p:spPr>
        </p:pic>
        <p:sp>
          <p:nvSpPr>
            <p:cNvPr id="7" name="文本框 6"/>
            <p:cNvSpPr txBox="1"/>
            <p:nvPr/>
          </p:nvSpPr>
          <p:spPr>
            <a:xfrm>
              <a:off x="5847059" y="6056268"/>
              <a:ext cx="2754201" cy="300082"/>
            </a:xfrm>
            <a:prstGeom prst="rect">
              <a:avLst/>
            </a:prstGeom>
            <a:noFill/>
          </p:spPr>
          <p:txBody>
            <a:bodyPr wrap="square" rtlCol="0">
              <a:spAutoFit/>
            </a:bodyPr>
            <a:lstStyle/>
            <a:p>
              <a:pPr algn="r"/>
              <a:r>
                <a:rPr kumimoji="1" lang="en-US" altLang="zh-CN" sz="1350" dirty="0" err="1"/>
                <a:t>Facebook</a:t>
              </a:r>
              <a:r>
                <a:rPr kumimoji="1" lang="en-US" altLang="zh-CN" sz="1350" dirty="0"/>
                <a:t> Country Adjacency Matrix</a:t>
              </a:r>
              <a:r>
                <a:rPr kumimoji="1" lang="en-US" altLang="zh-CN" sz="1350" baseline="30000" dirty="0"/>
                <a:t>1</a:t>
              </a:r>
            </a:p>
          </p:txBody>
        </p:sp>
      </p:grpSp>
      <p:sp>
        <p:nvSpPr>
          <p:cNvPr id="8" name="矩形 7"/>
          <p:cNvSpPr/>
          <p:nvPr/>
        </p:nvSpPr>
        <p:spPr>
          <a:xfrm>
            <a:off x="457200" y="6356350"/>
            <a:ext cx="3301160" cy="300082"/>
          </a:xfrm>
          <a:prstGeom prst="rect">
            <a:avLst/>
          </a:prstGeom>
        </p:spPr>
        <p:txBody>
          <a:bodyPr wrap="none">
            <a:spAutoFit/>
          </a:bodyPr>
          <a:lstStyle/>
          <a:p>
            <a:r>
              <a:rPr kumimoji="1" lang="en-US" altLang="zh-CN" sz="1350" baseline="30000" dirty="0"/>
              <a:t>1</a:t>
            </a:r>
            <a:r>
              <a:rPr kumimoji="1" lang="en-US" altLang="zh-CN" sz="1350" dirty="0"/>
              <a:t> The Anatomy of the Facebook Social Graph</a:t>
            </a:r>
            <a:endParaRPr lang="zh-CN" altLang="en-US" sz="1350" dirty="0"/>
          </a:p>
        </p:txBody>
      </p:sp>
      <p:grpSp>
        <p:nvGrpSpPr>
          <p:cNvPr id="13" name="组 12"/>
          <p:cNvGrpSpPr/>
          <p:nvPr/>
        </p:nvGrpSpPr>
        <p:grpSpPr>
          <a:xfrm>
            <a:off x="5042878" y="2888208"/>
            <a:ext cx="2577122" cy="2154282"/>
            <a:chOff x="5584568" y="2888208"/>
            <a:chExt cx="2577122" cy="2154282"/>
          </a:xfrm>
        </p:grpSpPr>
        <p:pic>
          <p:nvPicPr>
            <p:cNvPr id="5" name="图片 4"/>
            <p:cNvPicPr>
              <a:picLocks noChangeAspect="1"/>
            </p:cNvPicPr>
            <p:nvPr/>
          </p:nvPicPr>
          <p:blipFill>
            <a:blip r:embed="rId4"/>
            <a:stretch>
              <a:fillRect/>
            </a:stretch>
          </p:blipFill>
          <p:spPr>
            <a:xfrm>
              <a:off x="5946029" y="2888208"/>
              <a:ext cx="1854200" cy="1854200"/>
            </a:xfrm>
            <a:prstGeom prst="rect">
              <a:avLst/>
            </a:prstGeom>
          </p:spPr>
        </p:pic>
        <p:sp>
          <p:nvSpPr>
            <p:cNvPr id="12" name="文本框 11"/>
            <p:cNvSpPr txBox="1"/>
            <p:nvPr/>
          </p:nvSpPr>
          <p:spPr>
            <a:xfrm>
              <a:off x="5584568" y="4742408"/>
              <a:ext cx="2577122" cy="300082"/>
            </a:xfrm>
            <a:prstGeom prst="rect">
              <a:avLst/>
            </a:prstGeom>
            <a:noFill/>
          </p:spPr>
          <p:txBody>
            <a:bodyPr wrap="square" rtlCol="0">
              <a:spAutoFit/>
            </a:bodyPr>
            <a:lstStyle/>
            <a:p>
              <a:pPr algn="r"/>
              <a:r>
                <a:rPr kumimoji="1" lang="en-US" altLang="zh-CN" sz="1350"/>
                <a:t>UK Web (2005) Adjacency Matrix</a:t>
              </a:r>
              <a:endParaRPr kumimoji="1" lang="en-US" altLang="zh-CN" sz="1350" baseline="30000" dirty="0"/>
            </a:p>
          </p:txBody>
        </p:sp>
      </p:grpSp>
    </p:spTree>
    <p:extLst>
      <p:ext uri="{BB962C8B-B14F-4D97-AF65-F5344CB8AC3E}">
        <p14:creationId xmlns:p14="http://schemas.microsoft.com/office/powerpoint/2010/main" val="1514706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xEl>
                                              <p:pRg st="12" end="12"/>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P spid="8"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More Benefits of Chunking</a:t>
            </a:r>
            <a:endParaRPr kumimoji="1" lang="zh-CN" altLang="en-US" dirty="0"/>
          </a:p>
        </p:txBody>
      </p:sp>
      <p:sp>
        <p:nvSpPr>
          <p:cNvPr id="3" name="内容占位符 2"/>
          <p:cNvSpPr>
            <a:spLocks noGrp="1"/>
          </p:cNvSpPr>
          <p:nvPr>
            <p:ph idx="1"/>
          </p:nvPr>
        </p:nvSpPr>
        <p:spPr>
          <a:xfrm>
            <a:off x="457200" y="1191500"/>
            <a:ext cx="8229600" cy="4868863"/>
          </a:xfrm>
        </p:spPr>
        <p:txBody>
          <a:bodyPr>
            <a:normAutofit/>
          </a:bodyPr>
          <a:lstStyle/>
          <a:p>
            <a:r>
              <a:rPr kumimoji="1" lang="en-US" altLang="zh-CN" sz="2800" dirty="0"/>
              <a:t>No need to convert vertex IDs (global </a:t>
            </a:r>
            <a:r>
              <a:rPr kumimoji="1" lang="en-US" altLang="zh-CN" sz="2800" dirty="0">
                <a:sym typeface="Wingdings"/>
              </a:rPr>
              <a:t> </a:t>
            </a:r>
            <a:r>
              <a:rPr kumimoji="1" lang="en-US" altLang="zh-CN" sz="2800" dirty="0"/>
              <a:t>local)</a:t>
            </a:r>
          </a:p>
          <a:p>
            <a:pPr lvl="1"/>
            <a:r>
              <a:rPr kumimoji="1" lang="en-US" altLang="zh-CN" sz="2400" dirty="0"/>
              <a:t>Simple bookkeeping of partition information</a:t>
            </a:r>
          </a:p>
          <a:p>
            <a:pPr lvl="2"/>
            <a:r>
              <a:rPr kumimoji="1" lang="en-US" altLang="zh-CN" sz="2000" dirty="0"/>
              <a:t>O(</a:t>
            </a:r>
            <a:r>
              <a:rPr kumimoji="1" lang="en-US" altLang="zh-CN" sz="2000" i="1" dirty="0"/>
              <a:t>p</a:t>
            </a:r>
            <a:r>
              <a:rPr kumimoji="1" lang="en-US" altLang="zh-CN" sz="2000" dirty="0"/>
              <a:t>) chunk boundaries</a:t>
            </a:r>
          </a:p>
          <a:p>
            <a:pPr lvl="1"/>
            <a:r>
              <a:rPr kumimoji="1" lang="en-US" altLang="zh-CN" sz="2400" dirty="0"/>
              <a:t>Simple management of vertex data arrays</a:t>
            </a:r>
          </a:p>
          <a:p>
            <a:pPr lvl="2"/>
            <a:r>
              <a:rPr kumimoji="1" lang="en-US" altLang="zh-CN" sz="2000" dirty="0"/>
              <a:t>Just allocate entire array in shared memory</a:t>
            </a:r>
            <a:endParaRPr kumimoji="1" lang="en-US" altLang="zh-CN" sz="2400" dirty="0"/>
          </a:p>
          <a:p>
            <a:pPr lvl="1"/>
            <a:endParaRPr kumimoji="1" lang="en-US" altLang="zh-CN" sz="2400" dirty="0"/>
          </a:p>
          <a:p>
            <a:pPr lvl="1"/>
            <a:endParaRPr kumimoji="1" lang="en-US" altLang="zh-CN" sz="2400" dirty="0"/>
          </a:p>
          <a:p>
            <a:pPr lvl="1"/>
            <a:endParaRPr kumimoji="1" lang="en-US" altLang="zh-CN" sz="2400" dirty="0"/>
          </a:p>
          <a:p>
            <a:pPr lvl="1"/>
            <a:endParaRPr kumimoji="1" lang="en-US" altLang="zh-CN" sz="2400" dirty="0"/>
          </a:p>
          <a:p>
            <a:r>
              <a:rPr kumimoji="1" lang="en-US" altLang="zh-CN" sz="2800" dirty="0"/>
              <a:t>Can be applied recursively at different levels</a:t>
            </a:r>
          </a:p>
          <a:p>
            <a:pPr lvl="1"/>
            <a:r>
              <a:rPr kumimoji="1" lang="en-US" altLang="zh-CN" sz="2400" dirty="0"/>
              <a:t>More on this later</a:t>
            </a:r>
          </a:p>
        </p:txBody>
      </p:sp>
      <p:sp>
        <p:nvSpPr>
          <p:cNvPr id="4" name="幻灯片编号占位符 3"/>
          <p:cNvSpPr>
            <a:spLocks noGrp="1"/>
          </p:cNvSpPr>
          <p:nvPr>
            <p:ph type="sldNum" sz="quarter" idx="12"/>
          </p:nvPr>
        </p:nvSpPr>
        <p:spPr/>
        <p:txBody>
          <a:bodyPr/>
          <a:lstStyle/>
          <a:p>
            <a:fld id="{A536E472-7880-6D45-9A04-DD57657D4D82}" type="slidenum">
              <a:rPr kumimoji="1" lang="zh-CN" altLang="en-US" smtClean="0"/>
              <a:pPr/>
              <a:t>24</a:t>
            </a:fld>
            <a:endParaRPr kumimoji="1" lang="zh-CN" altLang="en-US"/>
          </a:p>
        </p:txBody>
      </p:sp>
      <p:graphicFrame>
        <p:nvGraphicFramePr>
          <p:cNvPr id="5" name="表格 4"/>
          <p:cNvGraphicFramePr>
            <a:graphicFrameLocks noGrp="1"/>
          </p:cNvGraphicFramePr>
          <p:nvPr/>
        </p:nvGraphicFramePr>
        <p:xfrm>
          <a:off x="2057400" y="4235195"/>
          <a:ext cx="4572000" cy="281940"/>
        </p:xfrm>
        <a:graphic>
          <a:graphicData uri="http://schemas.openxmlformats.org/drawingml/2006/table">
            <a:tbl>
              <a:tblPr firstRow="1" bandRow="1">
                <a:tableStyleId>{5940675A-B579-460E-94D1-54222C63F5DA}</a:tableStyleId>
              </a:tblPr>
              <a:tblGrid>
                <a:gridCol w="571500">
                  <a:extLst>
                    <a:ext uri="{9D8B030D-6E8A-4147-A177-3AD203B41FA5}">
                      <a16:colId xmlns:a16="http://schemas.microsoft.com/office/drawing/2014/main" val="20000"/>
                    </a:ext>
                  </a:extLst>
                </a:gridCol>
                <a:gridCol w="571500">
                  <a:extLst>
                    <a:ext uri="{9D8B030D-6E8A-4147-A177-3AD203B41FA5}">
                      <a16:colId xmlns:a16="http://schemas.microsoft.com/office/drawing/2014/main" val="20001"/>
                    </a:ext>
                  </a:extLst>
                </a:gridCol>
                <a:gridCol w="571500">
                  <a:extLst>
                    <a:ext uri="{9D8B030D-6E8A-4147-A177-3AD203B41FA5}">
                      <a16:colId xmlns:a16="http://schemas.microsoft.com/office/drawing/2014/main" val="20002"/>
                    </a:ext>
                  </a:extLst>
                </a:gridCol>
                <a:gridCol w="571500">
                  <a:extLst>
                    <a:ext uri="{9D8B030D-6E8A-4147-A177-3AD203B41FA5}">
                      <a16:colId xmlns:a16="http://schemas.microsoft.com/office/drawing/2014/main" val="20003"/>
                    </a:ext>
                  </a:extLst>
                </a:gridCol>
                <a:gridCol w="571500">
                  <a:extLst>
                    <a:ext uri="{9D8B030D-6E8A-4147-A177-3AD203B41FA5}">
                      <a16:colId xmlns:a16="http://schemas.microsoft.com/office/drawing/2014/main" val="20004"/>
                    </a:ext>
                  </a:extLst>
                </a:gridCol>
                <a:gridCol w="571500">
                  <a:extLst>
                    <a:ext uri="{9D8B030D-6E8A-4147-A177-3AD203B41FA5}">
                      <a16:colId xmlns:a16="http://schemas.microsoft.com/office/drawing/2014/main" val="20005"/>
                    </a:ext>
                  </a:extLst>
                </a:gridCol>
                <a:gridCol w="571500">
                  <a:extLst>
                    <a:ext uri="{9D8B030D-6E8A-4147-A177-3AD203B41FA5}">
                      <a16:colId xmlns:a16="http://schemas.microsoft.com/office/drawing/2014/main" val="20006"/>
                    </a:ext>
                  </a:extLst>
                </a:gridCol>
                <a:gridCol w="571500">
                  <a:extLst>
                    <a:ext uri="{9D8B030D-6E8A-4147-A177-3AD203B41FA5}">
                      <a16:colId xmlns:a16="http://schemas.microsoft.com/office/drawing/2014/main" val="20007"/>
                    </a:ext>
                  </a:extLst>
                </a:gridCol>
              </a:tblGrid>
              <a:tr h="281940">
                <a:tc>
                  <a:txBody>
                    <a:bodyPr/>
                    <a:lstStyle/>
                    <a:p>
                      <a:pPr algn="ctr"/>
                      <a:endParaRPr lang="zh-CN" altLang="en-US" sz="1400" dirty="0"/>
                    </a:p>
                  </a:txBody>
                  <a:tcPr marL="68580" marR="68580" marT="34290" marB="34290"/>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zh-CN" altLang="en-US" sz="2100" b="0" i="0" u="none" strike="noStrike" kern="1200" cap="none" spc="0" normalizeH="0" baseline="-25000" noProof="0" dirty="0">
                        <a:ln>
                          <a:noFill/>
                        </a:ln>
                        <a:solidFill>
                          <a:prstClr val="black"/>
                        </a:solidFill>
                        <a:effectLst/>
                        <a:uLnTx/>
                        <a:uFillTx/>
                        <a:latin typeface="+mn-lt"/>
                        <a:ea typeface="+mn-ea"/>
                        <a:cs typeface="+mn-cs"/>
                      </a:endParaRPr>
                    </a:p>
                  </a:txBody>
                  <a:tcPr marL="68580" marR="68580" marT="34290" marB="34290"/>
                </a:tc>
                <a:tc>
                  <a:txBody>
                    <a:bodyPr/>
                    <a:lstStyle/>
                    <a:p>
                      <a:pPr algn="ctr"/>
                      <a:endParaRPr lang="zh-CN" altLang="en-US" sz="1400" dirty="0"/>
                    </a:p>
                  </a:txBody>
                  <a:tcPr marL="68580" marR="68580" marT="34290" marB="34290"/>
                </a:tc>
                <a:tc>
                  <a:txBody>
                    <a:bodyPr/>
                    <a:lstStyle/>
                    <a:p>
                      <a:pPr algn="ctr"/>
                      <a:endParaRPr lang="zh-CN" altLang="en-US" sz="1400" dirty="0"/>
                    </a:p>
                  </a:txBody>
                  <a:tcPr marL="68580" marR="68580" marT="34290" marB="34290"/>
                </a:tc>
                <a:tc>
                  <a:txBody>
                    <a:bodyPr/>
                    <a:lstStyle/>
                    <a:p>
                      <a:pPr algn="ctr"/>
                      <a:endParaRPr lang="zh-CN" altLang="en-US" sz="1400"/>
                    </a:p>
                  </a:txBody>
                  <a:tcPr marL="68580" marR="68580" marT="34290" marB="34290"/>
                </a:tc>
                <a:tc>
                  <a:txBody>
                    <a:bodyPr/>
                    <a:lstStyle/>
                    <a:p>
                      <a:pPr algn="ctr"/>
                      <a:endParaRPr lang="zh-CN" altLang="en-US" sz="1400" dirty="0"/>
                    </a:p>
                  </a:txBody>
                  <a:tcPr marL="68580" marR="68580" marT="34290" marB="34290"/>
                </a:tc>
                <a:tc>
                  <a:txBody>
                    <a:bodyPr/>
                    <a:lstStyle/>
                    <a:p>
                      <a:pPr algn="ctr"/>
                      <a:endParaRPr lang="zh-CN" altLang="en-US" sz="1400" dirty="0"/>
                    </a:p>
                  </a:txBody>
                  <a:tcPr marL="68580" marR="68580" marT="34290" marB="34290"/>
                </a:tc>
                <a:tc>
                  <a:txBody>
                    <a:bodyPr/>
                    <a:lstStyle/>
                    <a:p>
                      <a:pPr algn="ctr"/>
                      <a:endParaRPr lang="zh-CN" altLang="en-US" sz="1400" dirty="0"/>
                    </a:p>
                  </a:txBody>
                  <a:tcPr marL="68580" marR="68580" marT="34290" marB="34290"/>
                </a:tc>
                <a:extLst>
                  <a:ext uri="{0D108BD9-81ED-4DB2-BD59-A6C34878D82A}">
                    <a16:rowId xmlns:a16="http://schemas.microsoft.com/office/drawing/2014/main" val="10000"/>
                  </a:ext>
                </a:extLst>
              </a:tr>
            </a:tbl>
          </a:graphicData>
        </a:graphic>
      </p:graphicFrame>
      <p:cxnSp>
        <p:nvCxnSpPr>
          <p:cNvPr id="7" name="直线箭头连接符 6"/>
          <p:cNvCxnSpPr/>
          <p:nvPr/>
        </p:nvCxnSpPr>
        <p:spPr>
          <a:xfrm>
            <a:off x="2626513" y="3974361"/>
            <a:ext cx="0" cy="2608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直线箭头连接符 7"/>
          <p:cNvCxnSpPr/>
          <p:nvPr/>
        </p:nvCxnSpPr>
        <p:spPr>
          <a:xfrm>
            <a:off x="3198013" y="3974361"/>
            <a:ext cx="0" cy="2608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直线箭头连接符 10"/>
          <p:cNvCxnSpPr/>
          <p:nvPr/>
        </p:nvCxnSpPr>
        <p:spPr>
          <a:xfrm>
            <a:off x="3769513" y="3974361"/>
            <a:ext cx="0" cy="2608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直线箭头连接符 11"/>
          <p:cNvCxnSpPr/>
          <p:nvPr/>
        </p:nvCxnSpPr>
        <p:spPr>
          <a:xfrm>
            <a:off x="4341013" y="3974361"/>
            <a:ext cx="0" cy="2608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直线箭头连接符 12"/>
          <p:cNvCxnSpPr/>
          <p:nvPr/>
        </p:nvCxnSpPr>
        <p:spPr>
          <a:xfrm>
            <a:off x="4912513" y="3974361"/>
            <a:ext cx="0" cy="2608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直线箭头连接符 13"/>
          <p:cNvCxnSpPr/>
          <p:nvPr/>
        </p:nvCxnSpPr>
        <p:spPr>
          <a:xfrm>
            <a:off x="5484013" y="3974361"/>
            <a:ext cx="0" cy="2608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直线箭头连接符 14"/>
          <p:cNvCxnSpPr/>
          <p:nvPr/>
        </p:nvCxnSpPr>
        <p:spPr>
          <a:xfrm>
            <a:off x="6055513" y="3974361"/>
            <a:ext cx="0" cy="2608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直线箭头连接符 15"/>
          <p:cNvCxnSpPr/>
          <p:nvPr/>
        </p:nvCxnSpPr>
        <p:spPr>
          <a:xfrm>
            <a:off x="6627013" y="3974361"/>
            <a:ext cx="0" cy="2608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直线箭头连接符 16"/>
          <p:cNvCxnSpPr/>
          <p:nvPr/>
        </p:nvCxnSpPr>
        <p:spPr>
          <a:xfrm>
            <a:off x="2057400" y="3974361"/>
            <a:ext cx="0" cy="2608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aphicFrame>
        <p:nvGraphicFramePr>
          <p:cNvPr id="18" name="表格 17"/>
          <p:cNvGraphicFramePr>
            <a:graphicFrameLocks noGrp="1"/>
          </p:cNvGraphicFramePr>
          <p:nvPr/>
        </p:nvGraphicFramePr>
        <p:xfrm>
          <a:off x="3195626" y="4239005"/>
          <a:ext cx="571500" cy="281940"/>
        </p:xfrm>
        <a:graphic>
          <a:graphicData uri="http://schemas.openxmlformats.org/drawingml/2006/table">
            <a:tbl>
              <a:tblPr firstRow="1" bandRow="1">
                <a:tableStyleId>{5940675A-B579-460E-94D1-54222C63F5DA}</a:tableStyleId>
              </a:tblPr>
              <a:tblGrid>
                <a:gridCol w="571500">
                  <a:extLst>
                    <a:ext uri="{9D8B030D-6E8A-4147-A177-3AD203B41FA5}">
                      <a16:colId xmlns:a16="http://schemas.microsoft.com/office/drawing/2014/main" val="20000"/>
                    </a:ext>
                  </a:extLst>
                </a:gridCol>
              </a:tblGrid>
              <a:tr h="278130">
                <a:tc>
                  <a:txBody>
                    <a:bodyPr/>
                    <a:lstStyle/>
                    <a:p>
                      <a:pPr algn="ctr"/>
                      <a:endParaRPr lang="zh-CN" altLang="en-US" sz="1400" dirty="0"/>
                    </a:p>
                  </a:txBody>
                  <a:tcPr marL="68580" marR="68580" marT="34290" marB="34290">
                    <a:solidFill>
                      <a:schemeClr val="bg1">
                        <a:lumMod val="75000"/>
                      </a:schemeClr>
                    </a:solidFill>
                  </a:tcPr>
                </a:tc>
                <a:extLst>
                  <a:ext uri="{0D108BD9-81ED-4DB2-BD59-A6C34878D82A}">
                    <a16:rowId xmlns:a16="http://schemas.microsoft.com/office/drawing/2014/main" val="10000"/>
                  </a:ext>
                </a:extLst>
              </a:tr>
            </a:tbl>
          </a:graphicData>
        </a:graphic>
      </p:graphicFrame>
      <p:sp>
        <p:nvSpPr>
          <p:cNvPr id="9" name="文本框 8"/>
          <p:cNvSpPr txBox="1"/>
          <p:nvPr/>
        </p:nvSpPr>
        <p:spPr>
          <a:xfrm>
            <a:off x="3114977" y="4636068"/>
            <a:ext cx="780150" cy="300082"/>
          </a:xfrm>
          <a:prstGeom prst="rect">
            <a:avLst/>
          </a:prstGeom>
          <a:noFill/>
        </p:spPr>
        <p:txBody>
          <a:bodyPr wrap="none" rtlCol="0">
            <a:spAutoFit/>
          </a:bodyPr>
          <a:lstStyle/>
          <a:p>
            <a:r>
              <a:rPr kumimoji="1" lang="en-US" altLang="zh-CN" sz="1350"/>
              <a:t>Touched</a:t>
            </a:r>
            <a:endParaRPr kumimoji="1" lang="zh-CN" altLang="en-US" sz="1350" dirty="0"/>
          </a:p>
        </p:txBody>
      </p:sp>
    </p:spTree>
    <p:extLst>
      <p:ext uri="{BB962C8B-B14F-4D97-AF65-F5344CB8AC3E}">
        <p14:creationId xmlns:p14="http://schemas.microsoft.com/office/powerpoint/2010/main" val="85796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
                                            <p:txEl>
                                              <p:pRg st="3" end="3"/>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9"/>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8"/>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Locality-aware Chunking</a:t>
            </a:r>
            <a:endParaRPr kumimoji="1" lang="zh-CN" altLang="en-US" dirty="0"/>
          </a:p>
        </p:txBody>
      </p:sp>
      <p:sp>
        <p:nvSpPr>
          <p:cNvPr id="3" name="内容占位符 2"/>
          <p:cNvSpPr>
            <a:spLocks noGrp="1"/>
          </p:cNvSpPr>
          <p:nvPr>
            <p:ph idx="1"/>
          </p:nvPr>
        </p:nvSpPr>
        <p:spPr>
          <a:xfrm>
            <a:off x="457200" y="1257300"/>
            <a:ext cx="8229600" cy="5210835"/>
          </a:xfrm>
        </p:spPr>
        <p:txBody>
          <a:bodyPr>
            <a:normAutofit/>
          </a:bodyPr>
          <a:lstStyle/>
          <a:p>
            <a:r>
              <a:rPr kumimoji="1" lang="en-US" altLang="zh-CN" sz="2800" dirty="0"/>
              <a:t>Where to draw partition lines?</a:t>
            </a:r>
          </a:p>
          <a:p>
            <a:pPr lvl="1"/>
            <a:endParaRPr kumimoji="1" lang="en-US" altLang="zh-CN" sz="2400" dirty="0"/>
          </a:p>
          <a:p>
            <a:pPr lvl="1"/>
            <a:endParaRPr kumimoji="1" lang="en-US" altLang="zh-CN" sz="2400" dirty="0"/>
          </a:p>
          <a:p>
            <a:pPr lvl="1"/>
            <a:endParaRPr kumimoji="1" lang="en-US" altLang="zh-CN" sz="2400" dirty="0"/>
          </a:p>
          <a:p>
            <a:pPr lvl="1"/>
            <a:endParaRPr kumimoji="1" lang="en-US" altLang="zh-CN" sz="2400" dirty="0"/>
          </a:p>
          <a:p>
            <a:r>
              <a:rPr kumimoji="1" lang="en-US" altLang="zh-CN" sz="2800" dirty="0"/>
              <a:t>Gemini considers both vertex and edge</a:t>
            </a:r>
          </a:p>
          <a:p>
            <a:pPr lvl="1"/>
            <a:r>
              <a:rPr kumimoji="1" lang="en-US" altLang="zh-CN" sz="2400" dirty="0"/>
              <a:t>Edge: the amount of work to be processed</a:t>
            </a:r>
          </a:p>
          <a:p>
            <a:pPr lvl="1"/>
            <a:r>
              <a:rPr kumimoji="1" lang="en-US" altLang="zh-CN" sz="2400" dirty="0"/>
              <a:t>Vertex: the processing speed of work (locality)</a:t>
            </a:r>
          </a:p>
          <a:p>
            <a:pPr lvl="1"/>
            <a:r>
              <a:rPr kumimoji="1" lang="en-US" altLang="zh-CN" sz="2400" dirty="0"/>
              <a:t>Hybrid metric: </a:t>
            </a:r>
            <a:r>
              <a:rPr kumimoji="1" lang="en-US" altLang="zh-CN" sz="2400" dirty="0">
                <a:solidFill>
                  <a:srgbClr val="FF0000"/>
                </a:solidFill>
              </a:rPr>
              <a:t>⍺</a:t>
            </a:r>
            <a:r>
              <a:rPr kumimoji="1" lang="en-US" altLang="zh-CN" sz="2400" dirty="0"/>
              <a:t>·|</a:t>
            </a:r>
            <a:r>
              <a:rPr kumimoji="1" lang="en-US" altLang="zh-CN" sz="2400" i="1" dirty="0"/>
              <a:t>V</a:t>
            </a:r>
            <a:r>
              <a:rPr kumimoji="1" lang="en-US" altLang="zh-CN" sz="2400" i="1" baseline="-25000" dirty="0"/>
              <a:t>i</a:t>
            </a:r>
            <a:r>
              <a:rPr kumimoji="1" lang="en-US" altLang="zh-CN" sz="2400" dirty="0"/>
              <a:t>| + |</a:t>
            </a:r>
            <a:r>
              <a:rPr kumimoji="1" lang="en-US" altLang="zh-CN" sz="2400" i="1" dirty="0" err="1"/>
              <a:t>E</a:t>
            </a:r>
            <a:r>
              <a:rPr kumimoji="1" lang="en-US" altLang="zh-CN" sz="2400" i="1" baseline="-25000" dirty="0" err="1"/>
              <a:t>i</a:t>
            </a:r>
            <a:r>
              <a:rPr kumimoji="1" lang="en-US" altLang="zh-CN" sz="2400" dirty="0"/>
              <a:t>|</a:t>
            </a:r>
          </a:p>
          <a:p>
            <a:pPr lvl="2"/>
            <a:r>
              <a:rPr kumimoji="1" lang="en-US" altLang="zh-CN" sz="2000" dirty="0"/>
              <a:t>⍺ set to 8(p-1) currently as default value</a:t>
            </a:r>
          </a:p>
          <a:p>
            <a:pPr lvl="2">
              <a:buNone/>
            </a:pPr>
            <a:endParaRPr kumimoji="1" lang="zh-CN" altLang="en-US" sz="2000" dirty="0"/>
          </a:p>
        </p:txBody>
      </p:sp>
      <p:sp>
        <p:nvSpPr>
          <p:cNvPr id="4" name="幻灯片编号占位符 3"/>
          <p:cNvSpPr>
            <a:spLocks noGrp="1"/>
          </p:cNvSpPr>
          <p:nvPr>
            <p:ph type="sldNum" sz="quarter" idx="12"/>
          </p:nvPr>
        </p:nvSpPr>
        <p:spPr/>
        <p:txBody>
          <a:bodyPr/>
          <a:lstStyle/>
          <a:p>
            <a:fld id="{A536E472-7880-6D45-9A04-DD57657D4D82}" type="slidenum">
              <a:rPr kumimoji="1" lang="zh-CN" altLang="en-US" smtClean="0"/>
              <a:pPr/>
              <a:t>25</a:t>
            </a:fld>
            <a:endParaRPr kumimoji="1" lang="zh-CN" altLang="en-US"/>
          </a:p>
        </p:txBody>
      </p:sp>
      <p:graphicFrame>
        <p:nvGraphicFramePr>
          <p:cNvPr id="6" name="表格 5"/>
          <p:cNvGraphicFramePr>
            <a:graphicFrameLocks noGrp="1"/>
          </p:cNvGraphicFramePr>
          <p:nvPr/>
        </p:nvGraphicFramePr>
        <p:xfrm>
          <a:off x="2330654" y="2301303"/>
          <a:ext cx="4572000" cy="346204"/>
        </p:xfrm>
        <a:graphic>
          <a:graphicData uri="http://schemas.openxmlformats.org/drawingml/2006/table">
            <a:tbl>
              <a:tblPr firstRow="1" bandRow="1">
                <a:tableStyleId>{5940675A-B579-460E-94D1-54222C63F5DA}</a:tableStyleId>
              </a:tblPr>
              <a:tblGrid>
                <a:gridCol w="901644">
                  <a:extLst>
                    <a:ext uri="{9D8B030D-6E8A-4147-A177-3AD203B41FA5}">
                      <a16:colId xmlns:a16="http://schemas.microsoft.com/office/drawing/2014/main" val="20000"/>
                    </a:ext>
                  </a:extLst>
                </a:gridCol>
                <a:gridCol w="241356">
                  <a:extLst>
                    <a:ext uri="{9D8B030D-6E8A-4147-A177-3AD203B41FA5}">
                      <a16:colId xmlns:a16="http://schemas.microsoft.com/office/drawing/2014/main" val="20001"/>
                    </a:ext>
                  </a:extLst>
                </a:gridCol>
                <a:gridCol w="426450">
                  <a:extLst>
                    <a:ext uri="{9D8B030D-6E8A-4147-A177-3AD203B41FA5}">
                      <a16:colId xmlns:a16="http://schemas.microsoft.com/office/drawing/2014/main" val="20002"/>
                    </a:ext>
                  </a:extLst>
                </a:gridCol>
                <a:gridCol w="600075">
                  <a:extLst>
                    <a:ext uri="{9D8B030D-6E8A-4147-A177-3AD203B41FA5}">
                      <a16:colId xmlns:a16="http://schemas.microsoft.com/office/drawing/2014/main" val="20003"/>
                    </a:ext>
                  </a:extLst>
                </a:gridCol>
                <a:gridCol w="687975">
                  <a:extLst>
                    <a:ext uri="{9D8B030D-6E8A-4147-A177-3AD203B41FA5}">
                      <a16:colId xmlns:a16="http://schemas.microsoft.com/office/drawing/2014/main" val="20004"/>
                    </a:ext>
                  </a:extLst>
                </a:gridCol>
                <a:gridCol w="655050">
                  <a:extLst>
                    <a:ext uri="{9D8B030D-6E8A-4147-A177-3AD203B41FA5}">
                      <a16:colId xmlns:a16="http://schemas.microsoft.com/office/drawing/2014/main" val="20005"/>
                    </a:ext>
                  </a:extLst>
                </a:gridCol>
                <a:gridCol w="487950">
                  <a:extLst>
                    <a:ext uri="{9D8B030D-6E8A-4147-A177-3AD203B41FA5}">
                      <a16:colId xmlns:a16="http://schemas.microsoft.com/office/drawing/2014/main" val="20006"/>
                    </a:ext>
                  </a:extLst>
                </a:gridCol>
                <a:gridCol w="571500">
                  <a:extLst>
                    <a:ext uri="{9D8B030D-6E8A-4147-A177-3AD203B41FA5}">
                      <a16:colId xmlns:a16="http://schemas.microsoft.com/office/drawing/2014/main" val="20007"/>
                    </a:ext>
                  </a:extLst>
                </a:gridCol>
              </a:tblGrid>
              <a:tr h="346204">
                <a:tc>
                  <a:txBody>
                    <a:bodyPr/>
                    <a:lstStyle/>
                    <a:p>
                      <a:pPr algn="ctr"/>
                      <a:endParaRPr lang="zh-CN" altLang="en-US" sz="1400" dirty="0"/>
                    </a:p>
                  </a:txBody>
                  <a:tcPr marL="68580" marR="68580" marT="34290" marB="34290"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zh-CN" altLang="en-US" sz="2100" b="0" i="0" u="none" strike="noStrike" kern="1200" cap="none" spc="0" normalizeH="0" baseline="-25000" noProof="0" dirty="0">
                        <a:ln>
                          <a:noFill/>
                        </a:ln>
                        <a:solidFill>
                          <a:schemeClr val="accent2"/>
                        </a:solidFill>
                        <a:effectLst/>
                        <a:uLnTx/>
                        <a:uFillTx/>
                        <a:latin typeface="+mn-lt"/>
                        <a:ea typeface="+mn-ea"/>
                        <a:cs typeface="+mn-cs"/>
                      </a:endParaRPr>
                    </a:p>
                  </a:txBody>
                  <a:tcPr marL="68580" marR="68580" marT="34290" marB="34290" vert="vert" anchor="b"/>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1" lang="zh-CN" altLang="en-US" sz="1500" b="0" i="1" u="none" strike="noStrike" kern="1200" cap="none" spc="0" normalizeH="0" baseline="-25000" noProof="0" dirty="0">
                        <a:ln>
                          <a:noFill/>
                        </a:ln>
                        <a:solidFill>
                          <a:prstClr val="black"/>
                        </a:solidFill>
                        <a:effectLst/>
                        <a:uLnTx/>
                        <a:uFillTx/>
                        <a:latin typeface="+mn-lt"/>
                        <a:ea typeface="+mn-ea"/>
                        <a:cs typeface="+mn-cs"/>
                      </a:endParaRPr>
                    </a:p>
                  </a:txBody>
                  <a:tcPr marL="68580" marR="68580" marT="34290" marB="34290" anchor="ctr"/>
                </a:tc>
                <a:tc>
                  <a:txBody>
                    <a:bodyPr/>
                    <a:lstStyle/>
                    <a:p>
                      <a:pPr algn="ctr"/>
                      <a:endParaRPr lang="zh-CN" altLang="en-US" sz="1400" dirty="0"/>
                    </a:p>
                  </a:txBody>
                  <a:tcPr marL="68580" marR="68580" marT="34290" marB="34290" anchor="ctr"/>
                </a:tc>
                <a:tc>
                  <a:txBody>
                    <a:bodyPr/>
                    <a:lstStyle/>
                    <a:p>
                      <a:pPr algn="ctr"/>
                      <a:endParaRPr lang="zh-CN" altLang="en-US" sz="1400"/>
                    </a:p>
                  </a:txBody>
                  <a:tcPr marL="68580" marR="68580" marT="34290" marB="34290" anchor="ctr"/>
                </a:tc>
                <a:tc>
                  <a:txBody>
                    <a:bodyPr/>
                    <a:lstStyle/>
                    <a:p>
                      <a:pPr algn="ctr"/>
                      <a:endParaRPr lang="zh-CN" altLang="en-US" sz="1400"/>
                    </a:p>
                  </a:txBody>
                  <a:tcPr marL="68580" marR="68580" marT="34290" marB="34290" anchor="ctr"/>
                </a:tc>
                <a:tc>
                  <a:txBody>
                    <a:bodyPr/>
                    <a:lstStyle/>
                    <a:p>
                      <a:pPr algn="ctr"/>
                      <a:endParaRPr lang="zh-CN" altLang="en-US" sz="1400" dirty="0"/>
                    </a:p>
                  </a:txBody>
                  <a:tcPr marL="68580" marR="68580" marT="34290" marB="34290" anchor="ctr"/>
                </a:tc>
                <a:tc>
                  <a:txBody>
                    <a:bodyPr/>
                    <a:lstStyle/>
                    <a:p>
                      <a:pPr algn="ctr"/>
                      <a:endParaRPr lang="zh-CN" altLang="en-US" sz="1400" dirty="0"/>
                    </a:p>
                  </a:txBody>
                  <a:tcPr marL="68580" marR="68580" marT="34290" marB="34290" anchor="ctr"/>
                </a:tc>
                <a:extLst>
                  <a:ext uri="{0D108BD9-81ED-4DB2-BD59-A6C34878D82A}">
                    <a16:rowId xmlns:a16="http://schemas.microsoft.com/office/drawing/2014/main" val="10000"/>
                  </a:ext>
                </a:extLst>
              </a:tr>
            </a:tbl>
          </a:graphicData>
        </a:graphic>
      </p:graphicFrame>
      <p:sp>
        <p:nvSpPr>
          <p:cNvPr id="9" name="文本框 8"/>
          <p:cNvSpPr txBox="1"/>
          <p:nvPr/>
        </p:nvSpPr>
        <p:spPr>
          <a:xfrm>
            <a:off x="2217522" y="2024304"/>
            <a:ext cx="288862" cy="338554"/>
          </a:xfrm>
          <a:prstGeom prst="rect">
            <a:avLst/>
          </a:prstGeom>
          <a:noFill/>
        </p:spPr>
        <p:txBody>
          <a:bodyPr wrap="none" rtlCol="0">
            <a:spAutoFit/>
          </a:bodyPr>
          <a:lstStyle/>
          <a:p>
            <a:r>
              <a:rPr kumimoji="1" lang="en-US" altLang="zh-CN" sz="1600"/>
              <a:t>0</a:t>
            </a:r>
            <a:endParaRPr kumimoji="1" lang="zh-CN" altLang="en-US" sz="1600" dirty="0"/>
          </a:p>
        </p:txBody>
      </p:sp>
      <p:sp>
        <p:nvSpPr>
          <p:cNvPr id="10" name="文本框 9"/>
          <p:cNvSpPr txBox="1"/>
          <p:nvPr/>
        </p:nvSpPr>
        <p:spPr>
          <a:xfrm>
            <a:off x="6717556" y="1981772"/>
            <a:ext cx="490840" cy="338554"/>
          </a:xfrm>
          <a:prstGeom prst="rect">
            <a:avLst/>
          </a:prstGeom>
          <a:noFill/>
        </p:spPr>
        <p:txBody>
          <a:bodyPr wrap="none" rtlCol="0">
            <a:spAutoFit/>
          </a:bodyPr>
          <a:lstStyle/>
          <a:p>
            <a:r>
              <a:rPr kumimoji="1" lang="en-US" altLang="zh-CN" sz="1600" dirty="0"/>
              <a:t>|</a:t>
            </a:r>
            <a:r>
              <a:rPr kumimoji="1" lang="en-US" altLang="zh-CN" sz="1600" i="1" dirty="0"/>
              <a:t>V</a:t>
            </a:r>
            <a:r>
              <a:rPr kumimoji="1" lang="en-US" altLang="zh-CN" sz="1600" dirty="0"/>
              <a:t>|</a:t>
            </a:r>
            <a:endParaRPr kumimoji="1" lang="zh-CN" altLang="en-US" sz="1600" dirty="0"/>
          </a:p>
        </p:txBody>
      </p:sp>
      <p:sp>
        <p:nvSpPr>
          <p:cNvPr id="5" name="文本框 4"/>
          <p:cNvSpPr txBox="1"/>
          <p:nvPr/>
        </p:nvSpPr>
        <p:spPr>
          <a:xfrm>
            <a:off x="3084277" y="1920302"/>
            <a:ext cx="488263" cy="276999"/>
          </a:xfrm>
          <a:prstGeom prst="rect">
            <a:avLst/>
          </a:prstGeom>
          <a:noFill/>
          <a:ln>
            <a:solidFill>
              <a:schemeClr val="tx1"/>
            </a:solidFill>
          </a:ln>
        </p:spPr>
        <p:txBody>
          <a:bodyPr wrap="square" rtlCol="0">
            <a:spAutoFit/>
          </a:bodyPr>
          <a:lstStyle/>
          <a:p>
            <a:pPr algn="ctr"/>
            <a:r>
              <a:rPr kumimoji="1" lang="en-US" altLang="zh-CN" sz="1200" dirty="0"/>
              <a:t>LLC </a:t>
            </a:r>
            <a:endParaRPr kumimoji="1" lang="zh-CN" altLang="en-US" sz="1200" dirty="0"/>
          </a:p>
        </p:txBody>
      </p:sp>
      <p:sp>
        <p:nvSpPr>
          <p:cNvPr id="11" name="Rounded Rectangular Callout 36"/>
          <p:cNvSpPr/>
          <p:nvPr/>
        </p:nvSpPr>
        <p:spPr>
          <a:xfrm>
            <a:off x="3399256" y="2925018"/>
            <a:ext cx="4328143" cy="387130"/>
          </a:xfrm>
          <a:prstGeom prst="wedgeRoundRectCallout">
            <a:avLst>
              <a:gd name="adj1" fmla="val -53058"/>
              <a:gd name="adj2" fmla="val -118716"/>
              <a:gd name="adj3" fmla="val 16667"/>
            </a:avLst>
          </a:prstGeom>
          <a:solidFill>
            <a:schemeClr val="bg2">
              <a:lumMod val="9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Chunk </a:t>
            </a:r>
            <a:r>
              <a:rPr lang="en-US">
                <a:solidFill>
                  <a:schemeClr val="tx1"/>
                </a:solidFill>
              </a:rPr>
              <a:t>size affects random access efficiency!</a:t>
            </a:r>
            <a:endParaRPr lang="en-US" dirty="0">
              <a:solidFill>
                <a:schemeClr val="tx1"/>
              </a:solidFill>
            </a:endParaRPr>
          </a:p>
        </p:txBody>
      </p:sp>
      <p:sp>
        <p:nvSpPr>
          <p:cNvPr id="7" name="文本框 6"/>
          <p:cNvSpPr txBox="1"/>
          <p:nvPr/>
        </p:nvSpPr>
        <p:spPr>
          <a:xfrm>
            <a:off x="5652345" y="1619761"/>
            <a:ext cx="2075055" cy="369332"/>
          </a:xfrm>
          <a:prstGeom prst="rect">
            <a:avLst/>
          </a:prstGeom>
          <a:noFill/>
        </p:spPr>
        <p:txBody>
          <a:bodyPr wrap="none" rtlCol="0">
            <a:spAutoFit/>
          </a:bodyPr>
          <a:lstStyle/>
          <a:p>
            <a:r>
              <a:rPr kumimoji="1" lang="en-US" altLang="zh-CN" dirty="0"/>
              <a:t>Balancing by edges?</a:t>
            </a:r>
            <a:endParaRPr kumimoji="1" lang="zh-CN" altLang="en-US" dirty="0"/>
          </a:p>
        </p:txBody>
      </p:sp>
      <p:graphicFrame>
        <p:nvGraphicFramePr>
          <p:cNvPr id="12" name="表格 11"/>
          <p:cNvGraphicFramePr>
            <a:graphicFrameLocks noGrp="1"/>
          </p:cNvGraphicFramePr>
          <p:nvPr/>
        </p:nvGraphicFramePr>
        <p:xfrm>
          <a:off x="3232043" y="2300429"/>
          <a:ext cx="241356" cy="346204"/>
        </p:xfrm>
        <a:graphic>
          <a:graphicData uri="http://schemas.openxmlformats.org/drawingml/2006/table">
            <a:tbl>
              <a:tblPr firstRow="1" bandRow="1">
                <a:tableStyleId>{5940675A-B579-460E-94D1-54222C63F5DA}</a:tableStyleId>
              </a:tblPr>
              <a:tblGrid>
                <a:gridCol w="241356">
                  <a:extLst>
                    <a:ext uri="{9D8B030D-6E8A-4147-A177-3AD203B41FA5}">
                      <a16:colId xmlns:a16="http://schemas.microsoft.com/office/drawing/2014/main" val="20000"/>
                    </a:ext>
                  </a:extLst>
                </a:gridCol>
              </a:tblGrid>
              <a:tr h="346204">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zh-CN" altLang="en-US" sz="2100" b="0" i="0" u="none" strike="noStrike" kern="1200" cap="none" spc="0" normalizeH="0" baseline="-25000" noProof="0" dirty="0">
                        <a:ln>
                          <a:noFill/>
                        </a:ln>
                        <a:solidFill>
                          <a:schemeClr val="accent2"/>
                        </a:solidFill>
                        <a:effectLst/>
                        <a:uLnTx/>
                        <a:uFillTx/>
                        <a:latin typeface="+mn-lt"/>
                        <a:ea typeface="+mn-ea"/>
                        <a:cs typeface="+mn-cs"/>
                      </a:endParaRPr>
                    </a:p>
                  </a:txBody>
                  <a:tcPr marL="68580" marR="68580" marT="34290" marB="34290" vert="vert" anchor="b">
                    <a:solidFill>
                      <a:schemeClr val="tx2"/>
                    </a:solid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752960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mph" presetSubtype="2" fill="hold" nodeType="clickEffect">
                                  <p:stCondLst>
                                    <p:cond delay="0"/>
                                  </p:stCondLst>
                                  <p:childTnLst>
                                    <p:animClr clrSpc="rgb" dir="cw">
                                      <p:cBhvr>
                                        <p:cTn id="24" dur="500" fill="hold"/>
                                        <p:tgtEl>
                                          <p:spTgt spid="5"/>
                                        </p:tgtEl>
                                        <p:attrNameLst>
                                          <p:attrName>fillcolor</p:attrName>
                                        </p:attrNameLst>
                                      </p:cBhvr>
                                      <p:to>
                                        <a:schemeClr val="accent1"/>
                                      </p:to>
                                    </p:animClr>
                                    <p:set>
                                      <p:cBhvr>
                                        <p:cTn id="25" dur="500" fill="hold"/>
                                        <p:tgtEl>
                                          <p:spTgt spid="5"/>
                                        </p:tgtEl>
                                        <p:attrNameLst>
                                          <p:attrName>fill.type</p:attrName>
                                        </p:attrNameLst>
                                      </p:cBhvr>
                                      <p:to>
                                        <p:strVal val="solid"/>
                                      </p:to>
                                    </p:set>
                                    <p:set>
                                      <p:cBhvr>
                                        <p:cTn id="26" dur="500" fill="hold"/>
                                        <p:tgtEl>
                                          <p:spTgt spid="5"/>
                                        </p:tgtEl>
                                        <p:attrNameLst>
                                          <p:attrName>fill.on</p:attrName>
                                        </p:attrNameLst>
                                      </p:cBhvr>
                                      <p:to>
                                        <p:strVal val="tru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
                                            <p:txEl>
                                              <p:pRg st="8" end="8"/>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5" grpId="0" animBg="1"/>
      <p:bldP spid="11" grpId="0" animBg="1"/>
      <p:bldP spid="7"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Group 33"/>
          <p:cNvGrpSpPr/>
          <p:nvPr/>
        </p:nvGrpSpPr>
        <p:grpSpPr>
          <a:xfrm>
            <a:off x="443318" y="2450647"/>
            <a:ext cx="2388740" cy="1417628"/>
            <a:chOff x="443318" y="2450647"/>
            <a:chExt cx="2388740" cy="1417628"/>
          </a:xfrm>
        </p:grpSpPr>
        <p:pic>
          <p:nvPicPr>
            <p:cNvPr id="10" name="Picture 9"/>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43318" y="2450647"/>
              <a:ext cx="1890170" cy="1417628"/>
            </a:xfrm>
            <a:prstGeom prst="rect">
              <a:avLst/>
            </a:prstGeom>
          </p:spPr>
        </p:pic>
        <p:sp>
          <p:nvSpPr>
            <p:cNvPr id="14" name="文本框 13"/>
            <p:cNvSpPr txBox="1"/>
            <p:nvPr/>
          </p:nvSpPr>
          <p:spPr>
            <a:xfrm>
              <a:off x="2220992" y="2861286"/>
              <a:ext cx="611066" cy="338554"/>
            </a:xfrm>
            <a:prstGeom prst="rect">
              <a:avLst/>
            </a:prstGeom>
            <a:noFill/>
          </p:spPr>
          <p:txBody>
            <a:bodyPr wrap="none" rtlCol="0">
              <a:spAutoFit/>
            </a:bodyPr>
            <a:lstStyle/>
            <a:p>
              <a:pPr algn="ctr"/>
              <a:r>
                <a:rPr kumimoji="1" lang="en-US" altLang="zh-CN" sz="1600" dirty="0"/>
                <a:t>node</a:t>
              </a:r>
              <a:endParaRPr kumimoji="1" lang="zh-CN" altLang="en-US" sz="1200" dirty="0"/>
            </a:p>
          </p:txBody>
        </p:sp>
      </p:grpSp>
      <p:grpSp>
        <p:nvGrpSpPr>
          <p:cNvPr id="38" name="Group 37"/>
          <p:cNvGrpSpPr/>
          <p:nvPr/>
        </p:nvGrpSpPr>
        <p:grpSpPr>
          <a:xfrm>
            <a:off x="640143" y="3737653"/>
            <a:ext cx="6358269" cy="2138214"/>
            <a:chOff x="640143" y="3737653"/>
            <a:chExt cx="6358269" cy="1917517"/>
          </a:xfrm>
        </p:grpSpPr>
        <p:sp>
          <p:nvSpPr>
            <p:cNvPr id="22" name="Rounded Rectangle 21"/>
            <p:cNvSpPr/>
            <p:nvPr/>
          </p:nvSpPr>
          <p:spPr>
            <a:xfrm>
              <a:off x="640143" y="3737653"/>
              <a:ext cx="6358269" cy="1917517"/>
            </a:xfrm>
            <a:prstGeom prst="roundRect">
              <a:avLst/>
            </a:prstGeom>
            <a:solidFill>
              <a:schemeClr val="bg1">
                <a:lumMod val="85000"/>
              </a:schemeClr>
            </a:solidFill>
            <a:ln>
              <a:solidFill>
                <a:schemeClr val="bg2">
                  <a:lumMod val="9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9" name="Picture 28"/>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070713" y="3882120"/>
              <a:ext cx="752095" cy="757401"/>
            </a:xfrm>
            <a:prstGeom prst="rect">
              <a:avLst/>
            </a:prstGeom>
          </p:spPr>
        </p:pic>
        <p:sp>
          <p:nvSpPr>
            <p:cNvPr id="5" name="文本框 4"/>
            <p:cNvSpPr txBox="1"/>
            <p:nvPr/>
          </p:nvSpPr>
          <p:spPr>
            <a:xfrm>
              <a:off x="1974832" y="4062198"/>
              <a:ext cx="717312" cy="276010"/>
            </a:xfrm>
            <a:prstGeom prst="rect">
              <a:avLst/>
            </a:prstGeom>
            <a:noFill/>
          </p:spPr>
          <p:txBody>
            <a:bodyPr wrap="square" rtlCol="0">
              <a:spAutoFit/>
            </a:bodyPr>
            <a:lstStyle/>
            <a:p>
              <a:pPr algn="ctr"/>
              <a:r>
                <a:rPr kumimoji="1" lang="en-US" altLang="zh-CN" sz="1400" dirty="0"/>
                <a:t>socket</a:t>
              </a:r>
              <a:endParaRPr kumimoji="1" lang="zh-CN" altLang="en-US" sz="1200" dirty="0"/>
            </a:p>
          </p:txBody>
        </p:sp>
      </p:grpSp>
      <p:cxnSp>
        <p:nvCxnSpPr>
          <p:cNvPr id="24" name="直线箭头连接符 14"/>
          <p:cNvCxnSpPr/>
          <p:nvPr/>
        </p:nvCxnSpPr>
        <p:spPr>
          <a:xfrm>
            <a:off x="3248535" y="3199840"/>
            <a:ext cx="0" cy="878855"/>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4" name="幻灯片编号占位符 3"/>
          <p:cNvSpPr>
            <a:spLocks noGrp="1"/>
          </p:cNvSpPr>
          <p:nvPr>
            <p:ph type="sldNum" sz="quarter" idx="12"/>
          </p:nvPr>
        </p:nvSpPr>
        <p:spPr/>
        <p:txBody>
          <a:bodyPr/>
          <a:lstStyle/>
          <a:p>
            <a:fld id="{A536E472-7880-6D45-9A04-DD57657D4D82}" type="slidenum">
              <a:rPr kumimoji="1" lang="zh-CN" altLang="en-US" smtClean="0"/>
              <a:pPr/>
              <a:t>26</a:t>
            </a:fld>
            <a:endParaRPr kumimoji="1" lang="zh-CN" altLang="en-US"/>
          </a:p>
        </p:txBody>
      </p:sp>
      <p:graphicFrame>
        <p:nvGraphicFramePr>
          <p:cNvPr id="6" name="表格 5"/>
          <p:cNvGraphicFramePr>
            <a:graphicFrameLocks noGrp="1"/>
          </p:cNvGraphicFramePr>
          <p:nvPr/>
        </p:nvGraphicFramePr>
        <p:xfrm>
          <a:off x="3071920" y="4125156"/>
          <a:ext cx="3711372" cy="278130"/>
        </p:xfrm>
        <a:graphic>
          <a:graphicData uri="http://schemas.openxmlformats.org/drawingml/2006/table">
            <a:tbl>
              <a:tblPr firstRow="1" bandRow="1">
                <a:tableStyleId>{5940675A-B579-460E-94D1-54222C63F5DA}</a:tableStyleId>
              </a:tblPr>
              <a:tblGrid>
                <a:gridCol w="309281">
                  <a:extLst>
                    <a:ext uri="{9D8B030D-6E8A-4147-A177-3AD203B41FA5}">
                      <a16:colId xmlns:a16="http://schemas.microsoft.com/office/drawing/2014/main" val="20000"/>
                    </a:ext>
                  </a:extLst>
                </a:gridCol>
                <a:gridCol w="223236">
                  <a:extLst>
                    <a:ext uri="{9D8B030D-6E8A-4147-A177-3AD203B41FA5}">
                      <a16:colId xmlns:a16="http://schemas.microsoft.com/office/drawing/2014/main" val="20001"/>
                    </a:ext>
                  </a:extLst>
                </a:gridCol>
                <a:gridCol w="395326">
                  <a:extLst>
                    <a:ext uri="{9D8B030D-6E8A-4147-A177-3AD203B41FA5}">
                      <a16:colId xmlns:a16="http://schemas.microsoft.com/office/drawing/2014/main" val="20002"/>
                    </a:ext>
                  </a:extLst>
                </a:gridCol>
                <a:gridCol w="309281">
                  <a:extLst>
                    <a:ext uri="{9D8B030D-6E8A-4147-A177-3AD203B41FA5}">
                      <a16:colId xmlns:a16="http://schemas.microsoft.com/office/drawing/2014/main" val="20003"/>
                    </a:ext>
                  </a:extLst>
                </a:gridCol>
                <a:gridCol w="309281">
                  <a:extLst>
                    <a:ext uri="{9D8B030D-6E8A-4147-A177-3AD203B41FA5}">
                      <a16:colId xmlns:a16="http://schemas.microsoft.com/office/drawing/2014/main" val="20004"/>
                    </a:ext>
                  </a:extLst>
                </a:gridCol>
                <a:gridCol w="421508">
                  <a:extLst>
                    <a:ext uri="{9D8B030D-6E8A-4147-A177-3AD203B41FA5}">
                      <a16:colId xmlns:a16="http://schemas.microsoft.com/office/drawing/2014/main" val="20005"/>
                    </a:ext>
                  </a:extLst>
                </a:gridCol>
                <a:gridCol w="197054">
                  <a:extLst>
                    <a:ext uri="{9D8B030D-6E8A-4147-A177-3AD203B41FA5}">
                      <a16:colId xmlns:a16="http://schemas.microsoft.com/office/drawing/2014/main" val="20006"/>
                    </a:ext>
                  </a:extLst>
                </a:gridCol>
                <a:gridCol w="185718">
                  <a:extLst>
                    <a:ext uri="{9D8B030D-6E8A-4147-A177-3AD203B41FA5}">
                      <a16:colId xmlns:a16="http://schemas.microsoft.com/office/drawing/2014/main" val="20007"/>
                    </a:ext>
                  </a:extLst>
                </a:gridCol>
                <a:gridCol w="432844">
                  <a:extLst>
                    <a:ext uri="{9D8B030D-6E8A-4147-A177-3AD203B41FA5}">
                      <a16:colId xmlns:a16="http://schemas.microsoft.com/office/drawing/2014/main" val="20008"/>
                    </a:ext>
                  </a:extLst>
                </a:gridCol>
                <a:gridCol w="375230">
                  <a:extLst>
                    <a:ext uri="{9D8B030D-6E8A-4147-A177-3AD203B41FA5}">
                      <a16:colId xmlns:a16="http://schemas.microsoft.com/office/drawing/2014/main" val="20009"/>
                    </a:ext>
                  </a:extLst>
                </a:gridCol>
                <a:gridCol w="243332">
                  <a:extLst>
                    <a:ext uri="{9D8B030D-6E8A-4147-A177-3AD203B41FA5}">
                      <a16:colId xmlns:a16="http://schemas.microsoft.com/office/drawing/2014/main" val="20010"/>
                    </a:ext>
                  </a:extLst>
                </a:gridCol>
                <a:gridCol w="309281">
                  <a:extLst>
                    <a:ext uri="{9D8B030D-6E8A-4147-A177-3AD203B41FA5}">
                      <a16:colId xmlns:a16="http://schemas.microsoft.com/office/drawing/2014/main" val="20011"/>
                    </a:ext>
                  </a:extLst>
                </a:gridCol>
              </a:tblGrid>
              <a:tr h="278130">
                <a:tc>
                  <a:txBody>
                    <a:bodyPr/>
                    <a:lstStyle/>
                    <a:p>
                      <a:pPr algn="ctr"/>
                      <a:endParaRPr lang="zh-CN" altLang="en-US" sz="900" baseline="-25000" dirty="0"/>
                    </a:p>
                  </a:txBody>
                  <a:tcPr marL="68580" marR="68580" marT="34290" marB="34290">
                    <a:solidFill>
                      <a:schemeClr val="accent3">
                        <a:lumMod val="40000"/>
                        <a:lumOff val="60000"/>
                      </a:schemeClr>
                    </a:solidFill>
                  </a:tcPr>
                </a:tc>
                <a:tc>
                  <a:txBody>
                    <a:bodyPr/>
                    <a:lstStyle/>
                    <a:p>
                      <a:pPr algn="ctr"/>
                      <a:endParaRPr lang="zh-CN" altLang="en-US" sz="900" baseline="-25000" dirty="0"/>
                    </a:p>
                  </a:txBody>
                  <a:tcPr marL="68580" marR="68580" marT="34290" marB="34290">
                    <a:solidFill>
                      <a:schemeClr val="accent3">
                        <a:lumMod val="40000"/>
                        <a:lumOff val="60000"/>
                      </a:schemeClr>
                    </a:solidFill>
                  </a:tcPr>
                </a:tc>
                <a:tc>
                  <a:txBody>
                    <a:bodyPr/>
                    <a:lstStyle/>
                    <a:p>
                      <a:pPr algn="ctr"/>
                      <a:endParaRPr lang="zh-CN" altLang="en-US" sz="900" baseline="-25000" dirty="0"/>
                    </a:p>
                  </a:txBody>
                  <a:tcPr marL="68580" marR="68580" marT="34290" marB="34290">
                    <a:solidFill>
                      <a:schemeClr val="accent3">
                        <a:lumMod val="40000"/>
                        <a:lumOff val="60000"/>
                      </a:schemeClr>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zh-CN" altLang="en-US" sz="900" baseline="-25000" dirty="0"/>
                    </a:p>
                  </a:txBody>
                  <a:tcPr marL="68580" marR="68580" marT="34290" marB="34290">
                    <a:solidFill>
                      <a:schemeClr val="accent2">
                        <a:lumMod val="40000"/>
                        <a:lumOff val="60000"/>
                      </a:schemeClr>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zh-CN" altLang="en-US" sz="900" baseline="-25000" dirty="0"/>
                    </a:p>
                  </a:txBody>
                  <a:tcPr marL="68580" marR="68580" marT="34290" marB="34290">
                    <a:solidFill>
                      <a:schemeClr val="accent3">
                        <a:lumMod val="40000"/>
                        <a:lumOff val="60000"/>
                      </a:schemeClr>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zh-CN" altLang="en-US" sz="900" baseline="-25000" dirty="0"/>
                    </a:p>
                  </a:txBody>
                  <a:tcPr marL="68580" marR="68580" marT="34290" marB="34290">
                    <a:solidFill>
                      <a:schemeClr val="accent3">
                        <a:lumMod val="40000"/>
                        <a:lumOff val="60000"/>
                      </a:schemeClr>
                    </a:solidFill>
                  </a:tcPr>
                </a:tc>
                <a:tc>
                  <a:txBody>
                    <a:bodyPr/>
                    <a:lstStyle/>
                    <a:p>
                      <a:endParaRPr lang="zh-CN" altLang="en-US" sz="900" dirty="0"/>
                    </a:p>
                  </a:txBody>
                  <a:tcPr marL="68580" marR="68580" marT="34290" marB="34290">
                    <a:solidFill>
                      <a:schemeClr val="accent3">
                        <a:lumMod val="40000"/>
                        <a:lumOff val="60000"/>
                      </a:schemeClr>
                    </a:solidFill>
                  </a:tcPr>
                </a:tc>
                <a:tc>
                  <a:txBody>
                    <a:bodyPr/>
                    <a:lstStyle/>
                    <a:p>
                      <a:endParaRPr lang="zh-CN" altLang="en-US" sz="900" dirty="0"/>
                    </a:p>
                  </a:txBody>
                  <a:tcPr marL="68580" marR="68580" marT="34290" marB="34290">
                    <a:solidFill>
                      <a:schemeClr val="accent3">
                        <a:lumMod val="40000"/>
                        <a:lumOff val="60000"/>
                      </a:schemeClr>
                    </a:solidFill>
                  </a:tcPr>
                </a:tc>
                <a:tc>
                  <a:txBody>
                    <a:bodyPr/>
                    <a:lstStyle/>
                    <a:p>
                      <a:endParaRPr lang="zh-CN" altLang="en-US" sz="900" dirty="0"/>
                    </a:p>
                  </a:txBody>
                  <a:tcPr marL="68580" marR="68580" marT="34290" marB="34290">
                    <a:solidFill>
                      <a:schemeClr val="accent3">
                        <a:lumMod val="40000"/>
                        <a:lumOff val="60000"/>
                      </a:schemeClr>
                    </a:solidFill>
                  </a:tcPr>
                </a:tc>
                <a:tc>
                  <a:txBody>
                    <a:bodyPr/>
                    <a:lstStyle/>
                    <a:p>
                      <a:endParaRPr lang="zh-CN" altLang="en-US" sz="900" dirty="0"/>
                    </a:p>
                  </a:txBody>
                  <a:tcPr marL="68580" marR="68580" marT="34290" marB="34290">
                    <a:solidFill>
                      <a:schemeClr val="accent3">
                        <a:lumMod val="40000"/>
                        <a:lumOff val="60000"/>
                      </a:schemeClr>
                    </a:solidFill>
                  </a:tcPr>
                </a:tc>
                <a:tc>
                  <a:txBody>
                    <a:bodyPr/>
                    <a:lstStyle/>
                    <a:p>
                      <a:endParaRPr lang="zh-CN" altLang="en-US" sz="900" dirty="0"/>
                    </a:p>
                  </a:txBody>
                  <a:tcPr marL="68580" marR="68580" marT="34290" marB="34290">
                    <a:solidFill>
                      <a:schemeClr val="accent3">
                        <a:lumMod val="40000"/>
                        <a:lumOff val="60000"/>
                      </a:schemeClr>
                    </a:solidFill>
                  </a:tcPr>
                </a:tc>
                <a:tc>
                  <a:txBody>
                    <a:bodyPr/>
                    <a:lstStyle/>
                    <a:p>
                      <a:endParaRPr lang="zh-CN" altLang="en-US" sz="900" dirty="0"/>
                    </a:p>
                  </a:txBody>
                  <a:tcPr marL="68580" marR="68580" marT="34290" marB="34290">
                    <a:solidFill>
                      <a:schemeClr val="accent3">
                        <a:lumMod val="40000"/>
                        <a:lumOff val="60000"/>
                      </a:schemeClr>
                    </a:solidFill>
                  </a:tcPr>
                </a:tc>
                <a:extLst>
                  <a:ext uri="{0D108BD9-81ED-4DB2-BD59-A6C34878D82A}">
                    <a16:rowId xmlns:a16="http://schemas.microsoft.com/office/drawing/2014/main" val="10000"/>
                  </a:ext>
                </a:extLst>
              </a:tr>
            </a:tbl>
          </a:graphicData>
        </a:graphic>
      </p:graphicFrame>
      <p:sp>
        <p:nvSpPr>
          <p:cNvPr id="7" name="文本框 6"/>
          <p:cNvSpPr txBox="1"/>
          <p:nvPr/>
        </p:nvSpPr>
        <p:spPr>
          <a:xfrm>
            <a:off x="2081146" y="4780675"/>
            <a:ext cx="550600" cy="338554"/>
          </a:xfrm>
          <a:prstGeom prst="rect">
            <a:avLst/>
          </a:prstGeom>
          <a:noFill/>
        </p:spPr>
        <p:txBody>
          <a:bodyPr wrap="none" rtlCol="0">
            <a:spAutoFit/>
          </a:bodyPr>
          <a:lstStyle/>
          <a:p>
            <a:pPr algn="ctr"/>
            <a:r>
              <a:rPr kumimoji="1" lang="en-US" altLang="zh-CN" sz="1600"/>
              <a:t>core</a:t>
            </a:r>
            <a:endParaRPr kumimoji="1" lang="zh-CN" altLang="en-US" sz="1200" dirty="0"/>
          </a:p>
        </p:txBody>
      </p:sp>
      <p:graphicFrame>
        <p:nvGraphicFramePr>
          <p:cNvPr id="8" name="表格 7"/>
          <p:cNvGraphicFramePr>
            <a:graphicFrameLocks noGrp="1"/>
          </p:cNvGraphicFramePr>
          <p:nvPr/>
        </p:nvGraphicFramePr>
        <p:xfrm>
          <a:off x="2652506" y="4779544"/>
          <a:ext cx="4130795" cy="278130"/>
        </p:xfrm>
        <a:graphic>
          <a:graphicData uri="http://schemas.openxmlformats.org/drawingml/2006/table">
            <a:tbl>
              <a:tblPr firstRow="1" bandRow="1">
                <a:tableStyleId>{5940675A-B579-460E-94D1-54222C63F5DA}</a:tableStyleId>
              </a:tblPr>
              <a:tblGrid>
                <a:gridCol w="165343">
                  <a:extLst>
                    <a:ext uri="{9D8B030D-6E8A-4147-A177-3AD203B41FA5}">
                      <a16:colId xmlns:a16="http://schemas.microsoft.com/office/drawing/2014/main" val="20000"/>
                    </a:ext>
                  </a:extLst>
                </a:gridCol>
                <a:gridCol w="162560">
                  <a:extLst>
                    <a:ext uri="{9D8B030D-6E8A-4147-A177-3AD203B41FA5}">
                      <a16:colId xmlns:a16="http://schemas.microsoft.com/office/drawing/2014/main" val="20001"/>
                    </a:ext>
                  </a:extLst>
                </a:gridCol>
                <a:gridCol w="165343">
                  <a:extLst>
                    <a:ext uri="{9D8B030D-6E8A-4147-A177-3AD203B41FA5}">
                      <a16:colId xmlns:a16="http://schemas.microsoft.com/office/drawing/2014/main" val="20002"/>
                    </a:ext>
                  </a:extLst>
                </a:gridCol>
                <a:gridCol w="165343">
                  <a:extLst>
                    <a:ext uri="{9D8B030D-6E8A-4147-A177-3AD203B41FA5}">
                      <a16:colId xmlns:a16="http://schemas.microsoft.com/office/drawing/2014/main" val="20003"/>
                    </a:ext>
                  </a:extLst>
                </a:gridCol>
                <a:gridCol w="165344">
                  <a:extLst>
                    <a:ext uri="{9D8B030D-6E8A-4147-A177-3AD203B41FA5}">
                      <a16:colId xmlns:a16="http://schemas.microsoft.com/office/drawing/2014/main" val="20004"/>
                    </a:ext>
                  </a:extLst>
                </a:gridCol>
                <a:gridCol w="165343">
                  <a:extLst>
                    <a:ext uri="{9D8B030D-6E8A-4147-A177-3AD203B41FA5}">
                      <a16:colId xmlns:a16="http://schemas.microsoft.com/office/drawing/2014/main" val="20005"/>
                    </a:ext>
                  </a:extLst>
                </a:gridCol>
                <a:gridCol w="165343">
                  <a:extLst>
                    <a:ext uri="{9D8B030D-6E8A-4147-A177-3AD203B41FA5}">
                      <a16:colId xmlns:a16="http://schemas.microsoft.com/office/drawing/2014/main" val="20006"/>
                    </a:ext>
                  </a:extLst>
                </a:gridCol>
                <a:gridCol w="165343">
                  <a:extLst>
                    <a:ext uri="{9D8B030D-6E8A-4147-A177-3AD203B41FA5}">
                      <a16:colId xmlns:a16="http://schemas.microsoft.com/office/drawing/2014/main" val="20007"/>
                    </a:ext>
                  </a:extLst>
                </a:gridCol>
                <a:gridCol w="165343">
                  <a:extLst>
                    <a:ext uri="{9D8B030D-6E8A-4147-A177-3AD203B41FA5}">
                      <a16:colId xmlns:a16="http://schemas.microsoft.com/office/drawing/2014/main" val="20008"/>
                    </a:ext>
                  </a:extLst>
                </a:gridCol>
                <a:gridCol w="165343">
                  <a:extLst>
                    <a:ext uri="{9D8B030D-6E8A-4147-A177-3AD203B41FA5}">
                      <a16:colId xmlns:a16="http://schemas.microsoft.com/office/drawing/2014/main" val="20009"/>
                    </a:ext>
                  </a:extLst>
                </a:gridCol>
                <a:gridCol w="165343">
                  <a:extLst>
                    <a:ext uri="{9D8B030D-6E8A-4147-A177-3AD203B41FA5}">
                      <a16:colId xmlns:a16="http://schemas.microsoft.com/office/drawing/2014/main" val="20010"/>
                    </a:ext>
                  </a:extLst>
                </a:gridCol>
                <a:gridCol w="165343">
                  <a:extLst>
                    <a:ext uri="{9D8B030D-6E8A-4147-A177-3AD203B41FA5}">
                      <a16:colId xmlns:a16="http://schemas.microsoft.com/office/drawing/2014/main" val="20011"/>
                    </a:ext>
                  </a:extLst>
                </a:gridCol>
                <a:gridCol w="165344">
                  <a:extLst>
                    <a:ext uri="{9D8B030D-6E8A-4147-A177-3AD203B41FA5}">
                      <a16:colId xmlns:a16="http://schemas.microsoft.com/office/drawing/2014/main" val="20012"/>
                    </a:ext>
                  </a:extLst>
                </a:gridCol>
                <a:gridCol w="165343">
                  <a:extLst>
                    <a:ext uri="{9D8B030D-6E8A-4147-A177-3AD203B41FA5}">
                      <a16:colId xmlns:a16="http://schemas.microsoft.com/office/drawing/2014/main" val="20013"/>
                    </a:ext>
                  </a:extLst>
                </a:gridCol>
                <a:gridCol w="165343">
                  <a:extLst>
                    <a:ext uri="{9D8B030D-6E8A-4147-A177-3AD203B41FA5}">
                      <a16:colId xmlns:a16="http://schemas.microsoft.com/office/drawing/2014/main" val="20014"/>
                    </a:ext>
                  </a:extLst>
                </a:gridCol>
                <a:gridCol w="165343">
                  <a:extLst>
                    <a:ext uri="{9D8B030D-6E8A-4147-A177-3AD203B41FA5}">
                      <a16:colId xmlns:a16="http://schemas.microsoft.com/office/drawing/2014/main" val="20015"/>
                    </a:ext>
                  </a:extLst>
                </a:gridCol>
                <a:gridCol w="165343">
                  <a:extLst>
                    <a:ext uri="{9D8B030D-6E8A-4147-A177-3AD203B41FA5}">
                      <a16:colId xmlns:a16="http://schemas.microsoft.com/office/drawing/2014/main" val="20016"/>
                    </a:ext>
                  </a:extLst>
                </a:gridCol>
                <a:gridCol w="165343">
                  <a:extLst>
                    <a:ext uri="{9D8B030D-6E8A-4147-A177-3AD203B41FA5}">
                      <a16:colId xmlns:a16="http://schemas.microsoft.com/office/drawing/2014/main" val="20017"/>
                    </a:ext>
                  </a:extLst>
                </a:gridCol>
                <a:gridCol w="165343">
                  <a:extLst>
                    <a:ext uri="{9D8B030D-6E8A-4147-A177-3AD203B41FA5}">
                      <a16:colId xmlns:a16="http://schemas.microsoft.com/office/drawing/2014/main" val="20018"/>
                    </a:ext>
                  </a:extLst>
                </a:gridCol>
                <a:gridCol w="165343">
                  <a:extLst>
                    <a:ext uri="{9D8B030D-6E8A-4147-A177-3AD203B41FA5}">
                      <a16:colId xmlns:a16="http://schemas.microsoft.com/office/drawing/2014/main" val="20019"/>
                    </a:ext>
                  </a:extLst>
                </a:gridCol>
                <a:gridCol w="165344">
                  <a:extLst>
                    <a:ext uri="{9D8B030D-6E8A-4147-A177-3AD203B41FA5}">
                      <a16:colId xmlns:a16="http://schemas.microsoft.com/office/drawing/2014/main" val="20020"/>
                    </a:ext>
                  </a:extLst>
                </a:gridCol>
                <a:gridCol w="165343">
                  <a:extLst>
                    <a:ext uri="{9D8B030D-6E8A-4147-A177-3AD203B41FA5}">
                      <a16:colId xmlns:a16="http://schemas.microsoft.com/office/drawing/2014/main" val="20021"/>
                    </a:ext>
                  </a:extLst>
                </a:gridCol>
                <a:gridCol w="165343">
                  <a:extLst>
                    <a:ext uri="{9D8B030D-6E8A-4147-A177-3AD203B41FA5}">
                      <a16:colId xmlns:a16="http://schemas.microsoft.com/office/drawing/2014/main" val="20022"/>
                    </a:ext>
                  </a:extLst>
                </a:gridCol>
                <a:gridCol w="165343">
                  <a:extLst>
                    <a:ext uri="{9D8B030D-6E8A-4147-A177-3AD203B41FA5}">
                      <a16:colId xmlns:a16="http://schemas.microsoft.com/office/drawing/2014/main" val="20023"/>
                    </a:ext>
                  </a:extLst>
                </a:gridCol>
                <a:gridCol w="165343">
                  <a:extLst>
                    <a:ext uri="{9D8B030D-6E8A-4147-A177-3AD203B41FA5}">
                      <a16:colId xmlns:a16="http://schemas.microsoft.com/office/drawing/2014/main" val="20024"/>
                    </a:ext>
                  </a:extLst>
                </a:gridCol>
              </a:tblGrid>
              <a:tr h="278130">
                <a:tc>
                  <a:txBody>
                    <a:bodyPr/>
                    <a:lstStyle/>
                    <a:p>
                      <a:pPr algn="ctr"/>
                      <a:endParaRPr lang="zh-CN" altLang="en-US" sz="1000" baseline="-25000" dirty="0"/>
                    </a:p>
                  </a:txBody>
                  <a:tcPr marL="68580" marR="68580" marT="34290" marB="34290">
                    <a:solidFill>
                      <a:schemeClr val="accent2">
                        <a:lumMod val="40000"/>
                        <a:lumOff val="60000"/>
                      </a:schemeClr>
                    </a:solidFill>
                  </a:tcPr>
                </a:tc>
                <a:tc>
                  <a:txBody>
                    <a:bodyPr/>
                    <a:lstStyle/>
                    <a:p>
                      <a:pPr algn="ctr"/>
                      <a:endParaRPr lang="zh-CN" altLang="en-US" sz="1000" baseline="-25000" dirty="0"/>
                    </a:p>
                  </a:txBody>
                  <a:tcPr marL="68580" marR="68580" marT="34290" marB="34290">
                    <a:solidFill>
                      <a:schemeClr val="accent2">
                        <a:lumMod val="40000"/>
                        <a:lumOff val="60000"/>
                      </a:schemeClr>
                    </a:solidFill>
                  </a:tcPr>
                </a:tc>
                <a:tc>
                  <a:txBody>
                    <a:bodyPr/>
                    <a:lstStyle/>
                    <a:p>
                      <a:pPr algn="ctr"/>
                      <a:endParaRPr lang="zh-CN" altLang="en-US" sz="1000" baseline="-25000" dirty="0"/>
                    </a:p>
                  </a:txBody>
                  <a:tcPr marL="68580" marR="68580" marT="34290" marB="34290">
                    <a:solidFill>
                      <a:schemeClr val="accent2">
                        <a:lumMod val="40000"/>
                        <a:lumOff val="60000"/>
                      </a:schemeClr>
                    </a:solidFill>
                  </a:tcPr>
                </a:tc>
                <a:tc>
                  <a:txBody>
                    <a:bodyPr/>
                    <a:lstStyle/>
                    <a:p>
                      <a:pPr algn="ctr"/>
                      <a:endParaRPr lang="zh-CN" altLang="en-US" sz="1000" baseline="-25000" dirty="0"/>
                    </a:p>
                  </a:txBody>
                  <a:tcPr marL="68580" marR="68580" marT="34290" marB="34290">
                    <a:solidFill>
                      <a:schemeClr val="accent2">
                        <a:lumMod val="40000"/>
                        <a:lumOff val="60000"/>
                      </a:schemeClr>
                    </a:solidFill>
                  </a:tcPr>
                </a:tc>
                <a:tc>
                  <a:txBody>
                    <a:bodyPr/>
                    <a:lstStyle/>
                    <a:p>
                      <a:pPr algn="ctr"/>
                      <a:endParaRPr lang="zh-CN" altLang="en-US" sz="1000" baseline="-25000" dirty="0"/>
                    </a:p>
                  </a:txBody>
                  <a:tcPr marL="68580" marR="68580" marT="34290" marB="34290">
                    <a:solidFill>
                      <a:schemeClr val="accent2">
                        <a:lumMod val="40000"/>
                        <a:lumOff val="60000"/>
                      </a:schemeClr>
                    </a:solidFill>
                  </a:tcPr>
                </a:tc>
                <a:tc>
                  <a:txBody>
                    <a:bodyPr/>
                    <a:lstStyle/>
                    <a:p>
                      <a:pPr algn="ctr"/>
                      <a:endParaRPr lang="zh-CN" altLang="en-US" sz="1000" baseline="-25000" dirty="0"/>
                    </a:p>
                  </a:txBody>
                  <a:tcPr marL="68580" marR="68580" marT="34290" marB="34290">
                    <a:solidFill>
                      <a:schemeClr val="accent2">
                        <a:lumMod val="40000"/>
                        <a:lumOff val="60000"/>
                      </a:schemeClr>
                    </a:solidFill>
                  </a:tcPr>
                </a:tc>
                <a:tc>
                  <a:txBody>
                    <a:bodyPr/>
                    <a:lstStyle/>
                    <a:p>
                      <a:pPr algn="ctr"/>
                      <a:endParaRPr lang="zh-CN" altLang="en-US" sz="1000" baseline="-25000" dirty="0"/>
                    </a:p>
                  </a:txBody>
                  <a:tcPr marL="68580" marR="68580" marT="34290" marB="34290">
                    <a:solidFill>
                      <a:schemeClr val="accent2">
                        <a:lumMod val="40000"/>
                        <a:lumOff val="60000"/>
                      </a:schemeClr>
                    </a:solidFill>
                  </a:tcPr>
                </a:tc>
                <a:tc>
                  <a:txBody>
                    <a:bodyPr/>
                    <a:lstStyle/>
                    <a:p>
                      <a:pPr algn="ctr"/>
                      <a:endParaRPr lang="zh-CN" altLang="en-US" sz="1000" baseline="-25000" dirty="0"/>
                    </a:p>
                  </a:txBody>
                  <a:tcPr marL="68580" marR="68580" marT="34290" marB="34290">
                    <a:solidFill>
                      <a:schemeClr val="accent2">
                        <a:lumMod val="40000"/>
                        <a:lumOff val="60000"/>
                      </a:schemeClr>
                    </a:solidFill>
                  </a:tcPr>
                </a:tc>
                <a:tc>
                  <a:txBody>
                    <a:bodyPr/>
                    <a:lstStyle/>
                    <a:p>
                      <a:pPr algn="ctr"/>
                      <a:endParaRPr lang="zh-CN" altLang="en-US" sz="1000" baseline="-25000" dirty="0"/>
                    </a:p>
                  </a:txBody>
                  <a:tcPr marL="68580" marR="68580" marT="34290" marB="34290">
                    <a:solidFill>
                      <a:schemeClr val="accent2">
                        <a:lumMod val="40000"/>
                        <a:lumOff val="60000"/>
                      </a:schemeClr>
                    </a:solidFill>
                  </a:tcPr>
                </a:tc>
                <a:tc>
                  <a:txBody>
                    <a:bodyPr/>
                    <a:lstStyle/>
                    <a:p>
                      <a:pPr algn="ctr"/>
                      <a:endParaRPr lang="zh-CN" altLang="en-US" sz="1000" baseline="-25000" dirty="0"/>
                    </a:p>
                  </a:txBody>
                  <a:tcPr marL="68580" marR="68580" marT="34290" marB="34290">
                    <a:solidFill>
                      <a:schemeClr val="accent2">
                        <a:lumMod val="40000"/>
                        <a:lumOff val="60000"/>
                      </a:schemeClr>
                    </a:solidFill>
                  </a:tcPr>
                </a:tc>
                <a:tc>
                  <a:txBody>
                    <a:bodyPr/>
                    <a:lstStyle/>
                    <a:p>
                      <a:pPr algn="ctr"/>
                      <a:endParaRPr lang="zh-CN" altLang="en-US" sz="1000" baseline="-25000" dirty="0"/>
                    </a:p>
                  </a:txBody>
                  <a:tcPr marL="68580" marR="68580" marT="34290" marB="34290">
                    <a:solidFill>
                      <a:schemeClr val="accent2">
                        <a:lumMod val="40000"/>
                        <a:lumOff val="60000"/>
                      </a:schemeClr>
                    </a:solidFill>
                  </a:tcPr>
                </a:tc>
                <a:tc>
                  <a:txBody>
                    <a:bodyPr/>
                    <a:lstStyle/>
                    <a:p>
                      <a:pPr algn="ctr"/>
                      <a:endParaRPr lang="zh-CN" altLang="en-US" sz="1000" baseline="-25000" dirty="0"/>
                    </a:p>
                  </a:txBody>
                  <a:tcPr marL="68580" marR="68580" marT="34290" marB="34290">
                    <a:solidFill>
                      <a:schemeClr val="accent2">
                        <a:lumMod val="40000"/>
                        <a:lumOff val="60000"/>
                      </a:schemeClr>
                    </a:solidFill>
                  </a:tcPr>
                </a:tc>
                <a:tc>
                  <a:txBody>
                    <a:bodyPr/>
                    <a:lstStyle/>
                    <a:p>
                      <a:pPr algn="ctr"/>
                      <a:endParaRPr lang="zh-CN" altLang="en-US" sz="1000" baseline="-25000" dirty="0"/>
                    </a:p>
                  </a:txBody>
                  <a:tcPr marL="68580" marR="68580" marT="34290" marB="34290">
                    <a:solidFill>
                      <a:schemeClr val="accent2">
                        <a:lumMod val="40000"/>
                        <a:lumOff val="60000"/>
                      </a:schemeClr>
                    </a:solidFill>
                  </a:tcPr>
                </a:tc>
                <a:tc>
                  <a:txBody>
                    <a:bodyPr/>
                    <a:lstStyle/>
                    <a:p>
                      <a:pPr algn="ctr"/>
                      <a:endParaRPr lang="zh-CN" altLang="en-US" sz="1000" baseline="-25000" dirty="0"/>
                    </a:p>
                  </a:txBody>
                  <a:tcPr marL="68580" marR="68580" marT="34290" marB="34290">
                    <a:solidFill>
                      <a:schemeClr val="accent2">
                        <a:lumMod val="40000"/>
                        <a:lumOff val="60000"/>
                      </a:schemeClr>
                    </a:solidFill>
                  </a:tcPr>
                </a:tc>
                <a:tc>
                  <a:txBody>
                    <a:bodyPr/>
                    <a:lstStyle/>
                    <a:p>
                      <a:pPr algn="ctr"/>
                      <a:endParaRPr lang="zh-CN" altLang="en-US" sz="1000" baseline="-25000" dirty="0"/>
                    </a:p>
                  </a:txBody>
                  <a:tcPr marL="68580" marR="68580" marT="34290" marB="34290">
                    <a:solidFill>
                      <a:schemeClr val="accent2">
                        <a:lumMod val="40000"/>
                        <a:lumOff val="60000"/>
                      </a:schemeClr>
                    </a:solidFill>
                  </a:tcPr>
                </a:tc>
                <a:tc>
                  <a:txBody>
                    <a:bodyPr/>
                    <a:lstStyle/>
                    <a:p>
                      <a:pPr algn="ctr"/>
                      <a:endParaRPr lang="zh-CN" altLang="en-US" sz="1000" baseline="-25000" dirty="0"/>
                    </a:p>
                  </a:txBody>
                  <a:tcPr marL="68580" marR="68580" marT="34290" marB="34290">
                    <a:solidFill>
                      <a:schemeClr val="accent2">
                        <a:lumMod val="40000"/>
                        <a:lumOff val="60000"/>
                      </a:schemeClr>
                    </a:solidFill>
                  </a:tcPr>
                </a:tc>
                <a:tc>
                  <a:txBody>
                    <a:bodyPr/>
                    <a:lstStyle/>
                    <a:p>
                      <a:pPr algn="ctr"/>
                      <a:endParaRPr lang="zh-CN" altLang="en-US" sz="1000" baseline="-25000" dirty="0"/>
                    </a:p>
                  </a:txBody>
                  <a:tcPr marL="68580" marR="68580" marT="34290" marB="34290">
                    <a:solidFill>
                      <a:schemeClr val="accent2">
                        <a:lumMod val="40000"/>
                        <a:lumOff val="60000"/>
                      </a:schemeClr>
                    </a:solidFill>
                  </a:tcPr>
                </a:tc>
                <a:tc>
                  <a:txBody>
                    <a:bodyPr/>
                    <a:lstStyle/>
                    <a:p>
                      <a:pPr algn="ctr"/>
                      <a:endParaRPr lang="zh-CN" altLang="en-US" sz="1000" baseline="-25000" dirty="0"/>
                    </a:p>
                  </a:txBody>
                  <a:tcPr marL="68580" marR="68580" marT="34290" marB="34290">
                    <a:solidFill>
                      <a:schemeClr val="accent2">
                        <a:lumMod val="40000"/>
                        <a:lumOff val="60000"/>
                      </a:schemeClr>
                    </a:solidFill>
                  </a:tcPr>
                </a:tc>
                <a:tc>
                  <a:txBody>
                    <a:bodyPr/>
                    <a:lstStyle/>
                    <a:p>
                      <a:pPr algn="ctr"/>
                      <a:endParaRPr lang="zh-CN" altLang="en-US" sz="1000" baseline="-25000" dirty="0"/>
                    </a:p>
                  </a:txBody>
                  <a:tcPr marL="68580" marR="68580" marT="34290" marB="34290">
                    <a:solidFill>
                      <a:schemeClr val="accent2">
                        <a:lumMod val="40000"/>
                        <a:lumOff val="60000"/>
                      </a:schemeClr>
                    </a:solidFill>
                  </a:tcPr>
                </a:tc>
                <a:tc>
                  <a:txBody>
                    <a:bodyPr/>
                    <a:lstStyle/>
                    <a:p>
                      <a:pPr algn="ctr"/>
                      <a:endParaRPr lang="zh-CN" altLang="en-US" sz="1000" baseline="-25000" dirty="0"/>
                    </a:p>
                  </a:txBody>
                  <a:tcPr marL="68580" marR="68580" marT="34290" marB="34290">
                    <a:solidFill>
                      <a:schemeClr val="accent2">
                        <a:lumMod val="40000"/>
                        <a:lumOff val="60000"/>
                      </a:schemeClr>
                    </a:solidFill>
                  </a:tcPr>
                </a:tc>
                <a:tc>
                  <a:txBody>
                    <a:bodyPr/>
                    <a:lstStyle/>
                    <a:p>
                      <a:pPr algn="ctr"/>
                      <a:endParaRPr lang="zh-CN" altLang="en-US" sz="1000" baseline="-25000" dirty="0"/>
                    </a:p>
                  </a:txBody>
                  <a:tcPr marL="68580" marR="68580" marT="34290" marB="34290">
                    <a:solidFill>
                      <a:schemeClr val="accent2">
                        <a:lumMod val="40000"/>
                        <a:lumOff val="60000"/>
                      </a:schemeClr>
                    </a:solidFill>
                  </a:tcPr>
                </a:tc>
                <a:tc>
                  <a:txBody>
                    <a:bodyPr/>
                    <a:lstStyle/>
                    <a:p>
                      <a:pPr algn="ctr"/>
                      <a:endParaRPr lang="zh-CN" altLang="en-US" sz="1000" baseline="-25000" dirty="0"/>
                    </a:p>
                  </a:txBody>
                  <a:tcPr marL="68580" marR="68580" marT="34290" marB="34290">
                    <a:solidFill>
                      <a:schemeClr val="accent2">
                        <a:lumMod val="40000"/>
                        <a:lumOff val="60000"/>
                      </a:schemeClr>
                    </a:solidFill>
                  </a:tcPr>
                </a:tc>
                <a:tc>
                  <a:txBody>
                    <a:bodyPr/>
                    <a:lstStyle/>
                    <a:p>
                      <a:pPr algn="ctr"/>
                      <a:endParaRPr lang="zh-CN" altLang="en-US" sz="1000" baseline="-25000" dirty="0"/>
                    </a:p>
                  </a:txBody>
                  <a:tcPr marL="68580" marR="68580" marT="34290" marB="34290">
                    <a:solidFill>
                      <a:schemeClr val="accent2">
                        <a:lumMod val="40000"/>
                        <a:lumOff val="60000"/>
                      </a:schemeClr>
                    </a:solidFill>
                  </a:tcPr>
                </a:tc>
                <a:tc>
                  <a:txBody>
                    <a:bodyPr/>
                    <a:lstStyle/>
                    <a:p>
                      <a:pPr algn="ctr"/>
                      <a:endParaRPr lang="zh-CN" altLang="en-US" sz="1000" baseline="-25000" dirty="0"/>
                    </a:p>
                  </a:txBody>
                  <a:tcPr marL="68580" marR="68580" marT="34290" marB="34290">
                    <a:solidFill>
                      <a:schemeClr val="accent2">
                        <a:lumMod val="40000"/>
                        <a:lumOff val="60000"/>
                      </a:schemeClr>
                    </a:solidFill>
                  </a:tcPr>
                </a:tc>
                <a:tc>
                  <a:txBody>
                    <a:bodyPr/>
                    <a:lstStyle/>
                    <a:p>
                      <a:pPr algn="ctr"/>
                      <a:endParaRPr lang="zh-CN" altLang="en-US" sz="1000" baseline="-25000" dirty="0"/>
                    </a:p>
                  </a:txBody>
                  <a:tcPr marL="68580" marR="68580" marT="34290" marB="34290">
                    <a:solidFill>
                      <a:schemeClr val="accent2">
                        <a:lumMod val="40000"/>
                        <a:lumOff val="60000"/>
                      </a:schemeClr>
                    </a:solidFill>
                  </a:tcPr>
                </a:tc>
                <a:extLst>
                  <a:ext uri="{0D108BD9-81ED-4DB2-BD59-A6C34878D82A}">
                    <a16:rowId xmlns:a16="http://schemas.microsoft.com/office/drawing/2014/main" val="10000"/>
                  </a:ext>
                </a:extLst>
              </a:tr>
            </a:tbl>
          </a:graphicData>
        </a:graphic>
      </p:graphicFrame>
      <p:cxnSp>
        <p:nvCxnSpPr>
          <p:cNvPr id="9" name="直线箭头连接符 8"/>
          <p:cNvCxnSpPr/>
          <p:nvPr/>
        </p:nvCxnSpPr>
        <p:spPr>
          <a:xfrm>
            <a:off x="4143135" y="4461097"/>
            <a:ext cx="0" cy="256193"/>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graphicFrame>
        <p:nvGraphicFramePr>
          <p:cNvPr id="11" name="表格 10"/>
          <p:cNvGraphicFramePr>
            <a:graphicFrameLocks noGrp="1"/>
          </p:cNvGraphicFramePr>
          <p:nvPr/>
        </p:nvGraphicFramePr>
        <p:xfrm>
          <a:off x="2356446" y="2086273"/>
          <a:ext cx="4572000" cy="220980"/>
        </p:xfrm>
        <a:graphic>
          <a:graphicData uri="http://schemas.openxmlformats.org/drawingml/2006/table">
            <a:tbl>
              <a:tblPr firstRow="1" bandRow="1">
                <a:tableStyleId>{5940675A-B579-460E-94D1-54222C63F5DA}</a:tableStyleId>
              </a:tblPr>
              <a:tblGrid>
                <a:gridCol w="571500">
                  <a:extLst>
                    <a:ext uri="{9D8B030D-6E8A-4147-A177-3AD203B41FA5}">
                      <a16:colId xmlns:a16="http://schemas.microsoft.com/office/drawing/2014/main" val="20000"/>
                    </a:ext>
                  </a:extLst>
                </a:gridCol>
                <a:gridCol w="719021">
                  <a:extLst>
                    <a:ext uri="{9D8B030D-6E8A-4147-A177-3AD203B41FA5}">
                      <a16:colId xmlns:a16="http://schemas.microsoft.com/office/drawing/2014/main" val="20001"/>
                    </a:ext>
                  </a:extLst>
                </a:gridCol>
                <a:gridCol w="423979">
                  <a:extLst>
                    <a:ext uri="{9D8B030D-6E8A-4147-A177-3AD203B41FA5}">
                      <a16:colId xmlns:a16="http://schemas.microsoft.com/office/drawing/2014/main" val="20002"/>
                    </a:ext>
                  </a:extLst>
                </a:gridCol>
                <a:gridCol w="681807">
                  <a:extLst>
                    <a:ext uri="{9D8B030D-6E8A-4147-A177-3AD203B41FA5}">
                      <a16:colId xmlns:a16="http://schemas.microsoft.com/office/drawing/2014/main" val="20003"/>
                    </a:ext>
                  </a:extLst>
                </a:gridCol>
                <a:gridCol w="461193">
                  <a:extLst>
                    <a:ext uri="{9D8B030D-6E8A-4147-A177-3AD203B41FA5}">
                      <a16:colId xmlns:a16="http://schemas.microsoft.com/office/drawing/2014/main" val="20004"/>
                    </a:ext>
                  </a:extLst>
                </a:gridCol>
                <a:gridCol w="421310">
                  <a:extLst>
                    <a:ext uri="{9D8B030D-6E8A-4147-A177-3AD203B41FA5}">
                      <a16:colId xmlns:a16="http://schemas.microsoft.com/office/drawing/2014/main" val="20005"/>
                    </a:ext>
                  </a:extLst>
                </a:gridCol>
                <a:gridCol w="510363">
                  <a:extLst>
                    <a:ext uri="{9D8B030D-6E8A-4147-A177-3AD203B41FA5}">
                      <a16:colId xmlns:a16="http://schemas.microsoft.com/office/drawing/2014/main" val="20006"/>
                    </a:ext>
                  </a:extLst>
                </a:gridCol>
                <a:gridCol w="782827">
                  <a:extLst>
                    <a:ext uri="{9D8B030D-6E8A-4147-A177-3AD203B41FA5}">
                      <a16:colId xmlns:a16="http://schemas.microsoft.com/office/drawing/2014/main" val="20007"/>
                    </a:ext>
                  </a:extLst>
                </a:gridCol>
              </a:tblGrid>
              <a:tr h="0">
                <a:tc>
                  <a:txBody>
                    <a:bodyPr/>
                    <a:lstStyle/>
                    <a:p>
                      <a:pPr algn="ctr"/>
                      <a:endParaRPr lang="zh-CN" altLang="en-US" sz="1000" dirty="0"/>
                    </a:p>
                  </a:txBody>
                  <a:tcPr marL="68580" marR="68580" marT="34290" marB="34290">
                    <a:solidFill>
                      <a:schemeClr val="accent1"/>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zh-CN" altLang="en-US" sz="1400" b="0" i="1" u="none" strike="noStrike" kern="1200" cap="none" spc="0" normalizeH="0" baseline="-25000" noProof="0" dirty="0">
                        <a:ln>
                          <a:noFill/>
                        </a:ln>
                        <a:solidFill>
                          <a:prstClr val="black"/>
                        </a:solidFill>
                        <a:effectLst/>
                        <a:uLnTx/>
                        <a:uFillTx/>
                        <a:latin typeface="+mn-lt"/>
                        <a:ea typeface="+mn-ea"/>
                        <a:cs typeface="+mn-cs"/>
                      </a:endParaRPr>
                    </a:p>
                  </a:txBody>
                  <a:tcPr marL="68580" marR="68580" marT="34290" marB="34290">
                    <a:solidFill>
                      <a:schemeClr val="bg2">
                        <a:lumMod val="90000"/>
                      </a:schemeClr>
                    </a:solidFill>
                  </a:tcPr>
                </a:tc>
                <a:tc>
                  <a:txBody>
                    <a:bodyPr/>
                    <a:lstStyle/>
                    <a:p>
                      <a:pPr algn="ctr"/>
                      <a:endParaRPr lang="zh-CN" altLang="en-US" sz="1000" dirty="0"/>
                    </a:p>
                  </a:txBody>
                  <a:tcPr marL="68580" marR="68580" marT="34290" marB="34290">
                    <a:solidFill>
                      <a:schemeClr val="accent1"/>
                    </a:solidFill>
                  </a:tcPr>
                </a:tc>
                <a:tc>
                  <a:txBody>
                    <a:bodyPr/>
                    <a:lstStyle/>
                    <a:p>
                      <a:pPr algn="ctr"/>
                      <a:endParaRPr lang="zh-CN" altLang="en-US" sz="1000" dirty="0"/>
                    </a:p>
                  </a:txBody>
                  <a:tcPr marL="68580" marR="68580" marT="34290" marB="34290">
                    <a:solidFill>
                      <a:schemeClr val="accent1"/>
                    </a:solidFill>
                  </a:tcPr>
                </a:tc>
                <a:tc>
                  <a:txBody>
                    <a:bodyPr/>
                    <a:lstStyle/>
                    <a:p>
                      <a:pPr algn="ctr"/>
                      <a:endParaRPr lang="zh-CN" altLang="en-US" sz="1000"/>
                    </a:p>
                  </a:txBody>
                  <a:tcPr marL="68580" marR="68580" marT="34290" marB="34290">
                    <a:solidFill>
                      <a:schemeClr val="accent1"/>
                    </a:solidFill>
                  </a:tcPr>
                </a:tc>
                <a:tc>
                  <a:txBody>
                    <a:bodyPr/>
                    <a:lstStyle/>
                    <a:p>
                      <a:pPr algn="ctr"/>
                      <a:endParaRPr lang="zh-CN" altLang="en-US" sz="1000"/>
                    </a:p>
                  </a:txBody>
                  <a:tcPr marL="68580" marR="68580" marT="34290" marB="34290">
                    <a:solidFill>
                      <a:schemeClr val="accent1"/>
                    </a:solidFill>
                  </a:tcPr>
                </a:tc>
                <a:tc>
                  <a:txBody>
                    <a:bodyPr/>
                    <a:lstStyle/>
                    <a:p>
                      <a:pPr algn="ctr"/>
                      <a:endParaRPr lang="zh-CN" altLang="en-US" sz="1000"/>
                    </a:p>
                  </a:txBody>
                  <a:tcPr marL="68580" marR="68580" marT="34290" marB="34290">
                    <a:solidFill>
                      <a:schemeClr val="accent1"/>
                    </a:solidFill>
                  </a:tcPr>
                </a:tc>
                <a:tc>
                  <a:txBody>
                    <a:bodyPr/>
                    <a:lstStyle/>
                    <a:p>
                      <a:pPr algn="ctr"/>
                      <a:endParaRPr lang="zh-CN" altLang="en-US" sz="1000" dirty="0"/>
                    </a:p>
                  </a:txBody>
                  <a:tcPr marL="68580" marR="68580" marT="34290" marB="34290">
                    <a:solidFill>
                      <a:schemeClr val="accent1"/>
                    </a:solidFill>
                  </a:tcPr>
                </a:tc>
                <a:extLst>
                  <a:ext uri="{0D108BD9-81ED-4DB2-BD59-A6C34878D82A}">
                    <a16:rowId xmlns:a16="http://schemas.microsoft.com/office/drawing/2014/main" val="10000"/>
                  </a:ext>
                </a:extLst>
              </a:tr>
            </a:tbl>
          </a:graphicData>
        </a:graphic>
      </p:graphicFrame>
      <p:graphicFrame>
        <p:nvGraphicFramePr>
          <p:cNvPr id="13" name="表格 12"/>
          <p:cNvGraphicFramePr>
            <a:graphicFrameLocks noGrp="1"/>
          </p:cNvGraphicFramePr>
          <p:nvPr/>
        </p:nvGraphicFramePr>
        <p:xfrm>
          <a:off x="2832058" y="2886991"/>
          <a:ext cx="1634068" cy="281940"/>
        </p:xfrm>
        <a:graphic>
          <a:graphicData uri="http://schemas.openxmlformats.org/drawingml/2006/table">
            <a:tbl>
              <a:tblPr firstRow="1" bandRow="1">
                <a:tableStyleId>{5940675A-B579-460E-94D1-54222C63F5DA}</a:tableStyleId>
              </a:tblPr>
              <a:tblGrid>
                <a:gridCol w="942500">
                  <a:extLst>
                    <a:ext uri="{9D8B030D-6E8A-4147-A177-3AD203B41FA5}">
                      <a16:colId xmlns:a16="http://schemas.microsoft.com/office/drawing/2014/main" val="20000"/>
                    </a:ext>
                  </a:extLst>
                </a:gridCol>
                <a:gridCol w="691568">
                  <a:extLst>
                    <a:ext uri="{9D8B030D-6E8A-4147-A177-3AD203B41FA5}">
                      <a16:colId xmlns:a16="http://schemas.microsoft.com/office/drawing/2014/main" val="20001"/>
                    </a:ext>
                  </a:extLst>
                </a:gridCol>
              </a:tblGrid>
              <a:tr h="281940">
                <a:tc>
                  <a:txBody>
                    <a:bodyPr/>
                    <a:lstStyle/>
                    <a:p>
                      <a:pPr algn="ctr"/>
                      <a:endParaRPr lang="zh-CN" altLang="en-US" sz="1000" baseline="-25000" dirty="0"/>
                    </a:p>
                  </a:txBody>
                  <a:tcPr marL="68580" marR="68580" marT="34290" marB="34290">
                    <a:solidFill>
                      <a:schemeClr val="accent3">
                        <a:lumMod val="60000"/>
                        <a:lumOff val="40000"/>
                      </a:schemeClr>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zh-CN" altLang="en-US" sz="1000" i="1" baseline="-25000" dirty="0"/>
                    </a:p>
                  </a:txBody>
                  <a:tcPr marL="68580" marR="68580" marT="34290" marB="34290">
                    <a:solidFill>
                      <a:schemeClr val="bg2">
                        <a:lumMod val="90000"/>
                      </a:schemeClr>
                    </a:solidFill>
                  </a:tcPr>
                </a:tc>
                <a:extLst>
                  <a:ext uri="{0D108BD9-81ED-4DB2-BD59-A6C34878D82A}">
                    <a16:rowId xmlns:a16="http://schemas.microsoft.com/office/drawing/2014/main" val="10000"/>
                  </a:ext>
                </a:extLst>
              </a:tr>
            </a:tbl>
          </a:graphicData>
        </a:graphic>
      </p:graphicFrame>
      <p:cxnSp>
        <p:nvCxnSpPr>
          <p:cNvPr id="15" name="直线箭头连接符 14"/>
          <p:cNvCxnSpPr/>
          <p:nvPr/>
        </p:nvCxnSpPr>
        <p:spPr>
          <a:xfrm>
            <a:off x="3224468" y="2334141"/>
            <a:ext cx="0" cy="495246"/>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17" name="文本框 16"/>
          <p:cNvSpPr txBox="1"/>
          <p:nvPr/>
        </p:nvSpPr>
        <p:spPr>
          <a:xfrm>
            <a:off x="4178601" y="3273039"/>
            <a:ext cx="2983021" cy="338554"/>
          </a:xfrm>
          <a:prstGeom prst="rect">
            <a:avLst/>
          </a:prstGeom>
          <a:noFill/>
        </p:spPr>
        <p:txBody>
          <a:bodyPr wrap="square" rtlCol="0">
            <a:spAutoFit/>
          </a:bodyPr>
          <a:lstStyle/>
          <a:p>
            <a:r>
              <a:rPr kumimoji="1" lang="en-US" altLang="zh-CN" sz="1600" b="1" dirty="0"/>
              <a:t>Data partitioning </a:t>
            </a:r>
            <a:r>
              <a:rPr kumimoji="1" lang="en-US" altLang="zh-CN" sz="1600" dirty="0"/>
              <a:t>till socket-level</a:t>
            </a:r>
            <a:endParaRPr kumimoji="1" lang="zh-CN" altLang="en-US" sz="1600" dirty="0"/>
          </a:p>
        </p:txBody>
      </p:sp>
      <p:sp>
        <p:nvSpPr>
          <p:cNvPr id="18" name="文本框 17"/>
          <p:cNvSpPr txBox="1"/>
          <p:nvPr/>
        </p:nvSpPr>
        <p:spPr>
          <a:xfrm>
            <a:off x="4113700" y="5238987"/>
            <a:ext cx="3073642" cy="338554"/>
          </a:xfrm>
          <a:prstGeom prst="rect">
            <a:avLst/>
          </a:prstGeom>
          <a:noFill/>
        </p:spPr>
        <p:txBody>
          <a:bodyPr wrap="square" rtlCol="0">
            <a:spAutoFit/>
          </a:bodyPr>
          <a:lstStyle/>
          <a:p>
            <a:r>
              <a:rPr kumimoji="1" lang="en-US" altLang="zh-CN" sz="1600" b="1" dirty="0"/>
              <a:t>Work partitioning </a:t>
            </a:r>
            <a:r>
              <a:rPr kumimoji="1" lang="en-US" altLang="zh-CN" sz="1600" dirty="0"/>
              <a:t>within socket</a:t>
            </a:r>
            <a:endParaRPr kumimoji="1" lang="zh-CN" altLang="en-US" sz="1600" dirty="0"/>
          </a:p>
        </p:txBody>
      </p:sp>
      <p:grpSp>
        <p:nvGrpSpPr>
          <p:cNvPr id="30" name="Group 29"/>
          <p:cNvGrpSpPr/>
          <p:nvPr/>
        </p:nvGrpSpPr>
        <p:grpSpPr>
          <a:xfrm>
            <a:off x="192540" y="1202542"/>
            <a:ext cx="2185682" cy="1481581"/>
            <a:chOff x="192540" y="1202542"/>
            <a:chExt cx="2185682" cy="1481581"/>
          </a:xfrm>
        </p:grpSpPr>
        <p:sp>
          <p:nvSpPr>
            <p:cNvPr id="12" name="文本框 11"/>
            <p:cNvSpPr txBox="1"/>
            <p:nvPr/>
          </p:nvSpPr>
          <p:spPr>
            <a:xfrm>
              <a:off x="1494898" y="2027486"/>
              <a:ext cx="883324" cy="338554"/>
            </a:xfrm>
            <a:prstGeom prst="rect">
              <a:avLst/>
            </a:prstGeom>
            <a:noFill/>
          </p:spPr>
          <p:txBody>
            <a:bodyPr wrap="square" rtlCol="0">
              <a:spAutoFit/>
            </a:bodyPr>
            <a:lstStyle/>
            <a:p>
              <a:pPr algn="ctr"/>
              <a:r>
                <a:rPr kumimoji="1" lang="en-US" altLang="zh-CN" sz="1600" dirty="0"/>
                <a:t>cluster</a:t>
              </a:r>
              <a:endParaRPr kumimoji="1" lang="zh-CN" altLang="en-US" sz="1200" dirty="0"/>
            </a:p>
          </p:txBody>
        </p:sp>
        <p:pic>
          <p:nvPicPr>
            <p:cNvPr id="19" name="Picture 18"/>
            <p:cNvPicPr>
              <a:picLocks noChangeAspect="1"/>
            </p:cNvPicPr>
            <p:nvPr/>
          </p:nvPicPr>
          <p:blipFill>
            <a:blip r:embed="rId5"/>
            <a:stretch>
              <a:fillRect/>
            </a:stretch>
          </p:blipFill>
          <p:spPr>
            <a:xfrm>
              <a:off x="192540" y="1202542"/>
              <a:ext cx="1977839" cy="1481581"/>
            </a:xfrm>
            <a:prstGeom prst="rect">
              <a:avLst/>
            </a:prstGeom>
          </p:spPr>
        </p:pic>
      </p:grpSp>
      <p:sp>
        <p:nvSpPr>
          <p:cNvPr id="37" name="Rounded Rectangular Callout 36"/>
          <p:cNvSpPr/>
          <p:nvPr/>
        </p:nvSpPr>
        <p:spPr>
          <a:xfrm>
            <a:off x="3709649" y="1338675"/>
            <a:ext cx="2016507" cy="387130"/>
          </a:xfrm>
          <a:prstGeom prst="wedgeRoundRectCallout">
            <a:avLst>
              <a:gd name="adj1" fmla="val -73027"/>
              <a:gd name="adj2" fmla="val 123985"/>
              <a:gd name="adj3" fmla="val 16667"/>
            </a:avLst>
          </a:prstGeom>
          <a:solidFill>
            <a:schemeClr val="bg2">
              <a:lumMod val="9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Per-node partition </a:t>
            </a:r>
          </a:p>
        </p:txBody>
      </p:sp>
      <p:sp>
        <p:nvSpPr>
          <p:cNvPr id="39" name="Right Brace 38"/>
          <p:cNvSpPr/>
          <p:nvPr/>
        </p:nvSpPr>
        <p:spPr>
          <a:xfrm>
            <a:off x="7161622" y="2086273"/>
            <a:ext cx="287690" cy="2314479"/>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 name="Right Brace 39"/>
          <p:cNvSpPr/>
          <p:nvPr/>
        </p:nvSpPr>
        <p:spPr>
          <a:xfrm>
            <a:off x="7207930" y="4731878"/>
            <a:ext cx="202921" cy="355404"/>
          </a:xfrm>
          <a:prstGeom prst="rightBrace">
            <a:avLst>
              <a:gd name="adj1" fmla="val 8333"/>
              <a:gd name="adj2" fmla="val 56861"/>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1" name="Rounded Rectangular Callout 40"/>
          <p:cNvSpPr/>
          <p:nvPr/>
        </p:nvSpPr>
        <p:spPr>
          <a:xfrm>
            <a:off x="4609732" y="2399666"/>
            <a:ext cx="2595739" cy="559488"/>
          </a:xfrm>
          <a:prstGeom prst="wedgeRoundRectCallout">
            <a:avLst>
              <a:gd name="adj1" fmla="val -53490"/>
              <a:gd name="adj2" fmla="val 76999"/>
              <a:gd name="adj3" fmla="val 16667"/>
            </a:avLst>
          </a:prstGeom>
          <a:solidFill>
            <a:schemeClr val="bg2">
              <a:lumMod val="9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Per-socket partition w. NUMA-aware placement  </a:t>
            </a:r>
          </a:p>
        </p:txBody>
      </p:sp>
      <p:sp>
        <p:nvSpPr>
          <p:cNvPr id="42" name="Rounded Rectangular Callout 41"/>
          <p:cNvSpPr/>
          <p:nvPr/>
        </p:nvSpPr>
        <p:spPr>
          <a:xfrm>
            <a:off x="4196825" y="3594259"/>
            <a:ext cx="2240551" cy="387130"/>
          </a:xfrm>
          <a:prstGeom prst="wedgeRoundRectCallout">
            <a:avLst>
              <a:gd name="adj1" fmla="val -51261"/>
              <a:gd name="adj2" fmla="val 83044"/>
              <a:gd name="adj3" fmla="val 16667"/>
            </a:avLst>
          </a:prstGeom>
          <a:solidFill>
            <a:schemeClr val="bg2">
              <a:lumMod val="9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Per-core </a:t>
            </a:r>
            <a:r>
              <a:rPr lang="en-US">
                <a:solidFill>
                  <a:schemeClr val="tx1"/>
                </a:solidFill>
              </a:rPr>
              <a:t>work chunk </a:t>
            </a:r>
            <a:endParaRPr lang="en-US" dirty="0">
              <a:solidFill>
                <a:schemeClr val="tx1"/>
              </a:solidFill>
            </a:endParaRPr>
          </a:p>
        </p:txBody>
      </p:sp>
      <p:sp>
        <p:nvSpPr>
          <p:cNvPr id="43" name="Rounded Rectangular Callout 42"/>
          <p:cNvSpPr/>
          <p:nvPr/>
        </p:nvSpPr>
        <p:spPr>
          <a:xfrm>
            <a:off x="829056" y="5208581"/>
            <a:ext cx="3077585" cy="387130"/>
          </a:xfrm>
          <a:prstGeom prst="wedgeRoundRectCallout">
            <a:avLst>
              <a:gd name="adj1" fmla="val 52089"/>
              <a:gd name="adj2" fmla="val -93318"/>
              <a:gd name="adj3" fmla="val 16667"/>
            </a:avLst>
          </a:prstGeom>
          <a:solidFill>
            <a:schemeClr val="bg2">
              <a:lumMod val="9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Mini-chunk for work stealing </a:t>
            </a:r>
          </a:p>
        </p:txBody>
      </p:sp>
      <p:sp>
        <p:nvSpPr>
          <p:cNvPr id="44" name="文本框 16"/>
          <p:cNvSpPr txBox="1"/>
          <p:nvPr/>
        </p:nvSpPr>
        <p:spPr>
          <a:xfrm>
            <a:off x="7506353" y="3074235"/>
            <a:ext cx="1482913" cy="338554"/>
          </a:xfrm>
          <a:prstGeom prst="rect">
            <a:avLst/>
          </a:prstGeom>
          <a:noFill/>
        </p:spPr>
        <p:txBody>
          <a:bodyPr wrap="square" rtlCol="0">
            <a:spAutoFit/>
          </a:bodyPr>
          <a:lstStyle/>
          <a:p>
            <a:r>
              <a:rPr kumimoji="1" lang="en-US" altLang="zh-CN" sz="1600" b="1"/>
              <a:t>Locality-aware</a:t>
            </a:r>
            <a:endParaRPr kumimoji="1" lang="zh-CN" altLang="en-US" sz="1600" dirty="0"/>
          </a:p>
        </p:txBody>
      </p:sp>
      <p:sp>
        <p:nvSpPr>
          <p:cNvPr id="45" name="文本框 16"/>
          <p:cNvSpPr txBox="1"/>
          <p:nvPr/>
        </p:nvSpPr>
        <p:spPr>
          <a:xfrm>
            <a:off x="7506353" y="4748728"/>
            <a:ext cx="1352421" cy="584775"/>
          </a:xfrm>
          <a:prstGeom prst="rect">
            <a:avLst/>
          </a:prstGeom>
          <a:noFill/>
        </p:spPr>
        <p:txBody>
          <a:bodyPr wrap="square" rtlCol="0">
            <a:spAutoFit/>
          </a:bodyPr>
          <a:lstStyle/>
          <a:p>
            <a:r>
              <a:rPr kumimoji="1" lang="en-US" altLang="zh-CN" sz="1600" b="1" dirty="0"/>
              <a:t>Fine grain</a:t>
            </a:r>
          </a:p>
          <a:p>
            <a:r>
              <a:rPr kumimoji="1" lang="en-US" altLang="zh-CN" sz="1600" b="1" dirty="0"/>
              <a:t>(64-vertex)</a:t>
            </a:r>
            <a:endParaRPr kumimoji="1" lang="zh-CN" altLang="en-US" sz="1600" dirty="0"/>
          </a:p>
        </p:txBody>
      </p:sp>
      <p:sp>
        <p:nvSpPr>
          <p:cNvPr id="3" name="标题 2"/>
          <p:cNvSpPr>
            <a:spLocks noGrp="1"/>
          </p:cNvSpPr>
          <p:nvPr>
            <p:ph type="title"/>
          </p:nvPr>
        </p:nvSpPr>
        <p:spPr/>
        <p:txBody>
          <a:bodyPr/>
          <a:lstStyle/>
          <a:p>
            <a:r>
              <a:rPr kumimoji="1" lang="en-US" altLang="zh-CN" dirty="0"/>
              <a:t>Chunking, Chunking All the Way</a:t>
            </a:r>
            <a:endParaRPr kumimoji="1" lang="zh-CN" altLang="en-US" dirty="0"/>
          </a:p>
        </p:txBody>
      </p:sp>
    </p:spTree>
    <p:extLst>
      <p:ext uri="{BB962C8B-B14F-4D97-AF65-F5344CB8AC3E}">
        <p14:creationId xmlns:p14="http://schemas.microsoft.com/office/powerpoint/2010/main" val="150151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4"/>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42"/>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44"/>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9"/>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7"/>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9"/>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8"/>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45"/>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40"/>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43"/>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7" grpId="0"/>
      <p:bldP spid="18" grpId="0"/>
      <p:bldP spid="37" grpId="0" animBg="1"/>
      <p:bldP spid="39" grpId="0" animBg="1"/>
      <p:bldP spid="40" grpId="0" animBg="1"/>
      <p:bldP spid="41" grpId="0" animBg="1"/>
      <p:bldP spid="42" grpId="0" animBg="1"/>
      <p:bldP spid="43" grpId="0" animBg="1"/>
      <p:bldP spid="44" grpId="0"/>
      <p:bldP spid="4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Evaluation</a:t>
            </a:r>
            <a:endParaRPr kumimoji="1" lang="zh-CN" altLang="en-US" dirty="0"/>
          </a:p>
        </p:txBody>
      </p:sp>
      <p:sp>
        <p:nvSpPr>
          <p:cNvPr id="5" name="内容占位符 4"/>
          <p:cNvSpPr>
            <a:spLocks noGrp="1"/>
          </p:cNvSpPr>
          <p:nvPr>
            <p:ph idx="1"/>
          </p:nvPr>
        </p:nvSpPr>
        <p:spPr>
          <a:xfrm>
            <a:off x="423332" y="1257300"/>
            <a:ext cx="8229600" cy="4868863"/>
          </a:xfrm>
        </p:spPr>
        <p:txBody>
          <a:bodyPr>
            <a:noAutofit/>
          </a:bodyPr>
          <a:lstStyle/>
          <a:p>
            <a:r>
              <a:rPr kumimoji="1" lang="en-US" altLang="zh-CN" sz="2000" dirty="0"/>
              <a:t>Platform: 8-node cluster</a:t>
            </a:r>
          </a:p>
          <a:p>
            <a:pPr lvl="1"/>
            <a:r>
              <a:rPr kumimoji="1" lang="en-US" altLang="zh-CN" sz="1800" dirty="0"/>
              <a:t> Intel Xeon E5-2670 v3 (12-core CPU), 30MB L3 cache</a:t>
            </a:r>
          </a:p>
          <a:p>
            <a:pPr lvl="1"/>
            <a:r>
              <a:rPr kumimoji="1" lang="en-US" altLang="zh-CN" sz="1800" dirty="0"/>
              <a:t> 2 sockets sharing 128 GB RAM (DDR4 2133MHz)</a:t>
            </a:r>
          </a:p>
          <a:p>
            <a:pPr lvl="1"/>
            <a:r>
              <a:rPr kumimoji="1" lang="en-US" altLang="zh-CN" sz="1800" dirty="0"/>
              <a:t> Network: </a:t>
            </a:r>
            <a:r>
              <a:rPr kumimoji="1" lang="en-US" altLang="zh-CN" sz="1800" dirty="0" err="1"/>
              <a:t>Mellanox</a:t>
            </a:r>
            <a:r>
              <a:rPr kumimoji="1" lang="en-US" altLang="zh-CN" sz="1800" dirty="0"/>
              <a:t> Infiniband EDR 100Gbps</a:t>
            </a:r>
          </a:p>
          <a:p>
            <a:endParaRPr kumimoji="1" lang="en-US" altLang="zh-CN" sz="2000" dirty="0"/>
          </a:p>
          <a:p>
            <a:r>
              <a:rPr kumimoji="1" lang="en-US" altLang="zh-CN" sz="2000" dirty="0"/>
              <a:t>Applications</a:t>
            </a:r>
          </a:p>
          <a:p>
            <a:pPr lvl="1"/>
            <a:r>
              <a:rPr kumimoji="1" lang="en-US" altLang="zh-CN" sz="1800" dirty="0"/>
              <a:t>PageRank (PR) (20 iterations)</a:t>
            </a:r>
          </a:p>
          <a:p>
            <a:pPr lvl="1"/>
            <a:r>
              <a:rPr kumimoji="1" lang="en-US" altLang="zh-CN" sz="1800" dirty="0"/>
              <a:t>Connected Components (CC)</a:t>
            </a:r>
          </a:p>
          <a:p>
            <a:pPr lvl="1"/>
            <a:r>
              <a:rPr kumimoji="1" lang="en-US" altLang="zh-CN" sz="1800" dirty="0"/>
              <a:t>Single-Source Shortest Paths (SSSP)</a:t>
            </a:r>
          </a:p>
          <a:p>
            <a:pPr lvl="1"/>
            <a:r>
              <a:rPr kumimoji="1" lang="en-US" altLang="zh-CN" sz="1800" dirty="0"/>
              <a:t>Breadth-First Search (BFS)</a:t>
            </a:r>
          </a:p>
          <a:p>
            <a:pPr lvl="1"/>
            <a:r>
              <a:rPr kumimoji="1" lang="en-US" altLang="zh-CN" sz="1800" dirty="0" err="1"/>
              <a:t>Betweenness</a:t>
            </a:r>
            <a:r>
              <a:rPr kumimoji="1" lang="en-US" altLang="zh-CN" sz="1800" dirty="0"/>
              <a:t> Centrality (BC)</a:t>
            </a:r>
            <a:endParaRPr kumimoji="1" lang="zh-CN" altLang="en-US" sz="1800" dirty="0"/>
          </a:p>
        </p:txBody>
      </p:sp>
      <p:sp>
        <p:nvSpPr>
          <p:cNvPr id="4" name="幻灯片编号占位符 3"/>
          <p:cNvSpPr>
            <a:spLocks noGrp="1"/>
          </p:cNvSpPr>
          <p:nvPr>
            <p:ph type="sldNum" sz="quarter" idx="12"/>
          </p:nvPr>
        </p:nvSpPr>
        <p:spPr/>
        <p:txBody>
          <a:bodyPr/>
          <a:lstStyle/>
          <a:p>
            <a:fld id="{A536E472-7880-6D45-9A04-DD57657D4D82}" type="slidenum">
              <a:rPr kumimoji="1" lang="zh-CN" altLang="en-US" smtClean="0"/>
              <a:pPr/>
              <a:t>27</a:t>
            </a:fld>
            <a:endParaRPr kumimoji="1" lang="zh-CN" altLang="en-US"/>
          </a:p>
        </p:txBody>
      </p:sp>
      <p:graphicFrame>
        <p:nvGraphicFramePr>
          <p:cNvPr id="7" name="表格 6"/>
          <p:cNvGraphicFramePr>
            <a:graphicFrameLocks noGrp="1"/>
          </p:cNvGraphicFramePr>
          <p:nvPr/>
        </p:nvGraphicFramePr>
        <p:xfrm>
          <a:off x="4764216" y="3368590"/>
          <a:ext cx="4023816" cy="1691640"/>
        </p:xfrm>
        <a:graphic>
          <a:graphicData uri="http://schemas.openxmlformats.org/drawingml/2006/table">
            <a:tbl>
              <a:tblPr firstRow="1" bandRow="1">
                <a:tableStyleId>{5C22544A-7EE6-4342-B048-85BDC9FD1C3A}</a:tableStyleId>
              </a:tblPr>
              <a:tblGrid>
                <a:gridCol w="1341272">
                  <a:extLst>
                    <a:ext uri="{9D8B030D-6E8A-4147-A177-3AD203B41FA5}">
                      <a16:colId xmlns:a16="http://schemas.microsoft.com/office/drawing/2014/main" val="20000"/>
                    </a:ext>
                  </a:extLst>
                </a:gridCol>
                <a:gridCol w="1341272">
                  <a:extLst>
                    <a:ext uri="{9D8B030D-6E8A-4147-A177-3AD203B41FA5}">
                      <a16:colId xmlns:a16="http://schemas.microsoft.com/office/drawing/2014/main" val="20001"/>
                    </a:ext>
                  </a:extLst>
                </a:gridCol>
                <a:gridCol w="1341272">
                  <a:extLst>
                    <a:ext uri="{9D8B030D-6E8A-4147-A177-3AD203B41FA5}">
                      <a16:colId xmlns:a16="http://schemas.microsoft.com/office/drawing/2014/main" val="20002"/>
                    </a:ext>
                  </a:extLst>
                </a:gridCol>
              </a:tblGrid>
              <a:tr h="278130">
                <a:tc>
                  <a:txBody>
                    <a:bodyPr/>
                    <a:lstStyle/>
                    <a:p>
                      <a:pPr algn="ctr"/>
                      <a:r>
                        <a:rPr lang="en-US" altLang="zh-CN" sz="1400" dirty="0"/>
                        <a:t>Graph</a:t>
                      </a:r>
                      <a:endParaRPr lang="zh-CN" altLang="en-US" sz="1400" dirty="0"/>
                    </a:p>
                  </a:txBody>
                  <a:tcPr marL="68580" marR="68580" marT="34290" marB="34290"/>
                </a:tc>
                <a:tc>
                  <a:txBody>
                    <a:bodyPr/>
                    <a:lstStyle/>
                    <a:p>
                      <a:pPr algn="ctr"/>
                      <a:r>
                        <a:rPr lang="en-US" altLang="zh-CN" sz="1400" dirty="0"/>
                        <a:t>|V|</a:t>
                      </a:r>
                      <a:endParaRPr lang="zh-CN" altLang="en-US" sz="1400" dirty="0"/>
                    </a:p>
                  </a:txBody>
                  <a:tcPr marL="68580" marR="68580" marT="34290" marB="34290"/>
                </a:tc>
                <a:tc>
                  <a:txBody>
                    <a:bodyPr/>
                    <a:lstStyle/>
                    <a:p>
                      <a:pPr algn="ctr"/>
                      <a:r>
                        <a:rPr lang="en-US" altLang="zh-CN" sz="1400" dirty="0"/>
                        <a:t>|E|</a:t>
                      </a:r>
                      <a:endParaRPr lang="zh-CN" altLang="en-US" sz="1400" dirty="0"/>
                    </a:p>
                  </a:txBody>
                  <a:tcPr marL="68580" marR="68580" marT="34290" marB="34290"/>
                </a:tc>
                <a:extLst>
                  <a:ext uri="{0D108BD9-81ED-4DB2-BD59-A6C34878D82A}">
                    <a16:rowId xmlns:a16="http://schemas.microsoft.com/office/drawing/2014/main" val="10000"/>
                  </a:ext>
                </a:extLst>
              </a:tr>
              <a:tr h="278130">
                <a:tc>
                  <a:txBody>
                    <a:bodyPr/>
                    <a:lstStyle/>
                    <a:p>
                      <a:pPr algn="ctr"/>
                      <a:r>
                        <a:rPr lang="en-US" altLang="zh-CN" sz="1400" dirty="0"/>
                        <a:t>enwiki-2013</a:t>
                      </a:r>
                      <a:endParaRPr lang="zh-CN" altLang="en-US" sz="1400" dirty="0"/>
                    </a:p>
                  </a:txBody>
                  <a:tcPr marL="68580" marR="68580" marT="34290" marB="34290">
                    <a:solidFill>
                      <a:srgbClr val="EAEFF7"/>
                    </a:solidFill>
                  </a:tcPr>
                </a:tc>
                <a:tc>
                  <a:txBody>
                    <a:bodyPr/>
                    <a:lstStyle/>
                    <a:p>
                      <a:pPr algn="ctr"/>
                      <a:r>
                        <a:rPr lang="en-US" altLang="zh-CN" sz="1400" dirty="0"/>
                        <a:t>4,206,785</a:t>
                      </a:r>
                      <a:endParaRPr lang="zh-CN" altLang="en-US" sz="1400" dirty="0"/>
                    </a:p>
                  </a:txBody>
                  <a:tcPr marL="68580" marR="68580" marT="34290" marB="34290">
                    <a:solidFill>
                      <a:srgbClr val="EAEFF7"/>
                    </a:solidFill>
                  </a:tcPr>
                </a:tc>
                <a:tc>
                  <a:txBody>
                    <a:bodyPr/>
                    <a:lstStyle/>
                    <a:p>
                      <a:pPr algn="ctr"/>
                      <a:r>
                        <a:rPr lang="en-US" altLang="zh-CN" sz="1400" dirty="0"/>
                        <a:t>101,355,853</a:t>
                      </a:r>
                      <a:endParaRPr lang="zh-CN" altLang="en-US" sz="1400" dirty="0"/>
                    </a:p>
                  </a:txBody>
                  <a:tcPr marL="68580" marR="68580" marT="34290" marB="34290">
                    <a:solidFill>
                      <a:srgbClr val="EAEFF7"/>
                    </a:solidFill>
                  </a:tcPr>
                </a:tc>
                <a:extLst>
                  <a:ext uri="{0D108BD9-81ED-4DB2-BD59-A6C34878D82A}">
                    <a16:rowId xmlns:a16="http://schemas.microsoft.com/office/drawing/2014/main" val="10001"/>
                  </a:ext>
                </a:extLst>
              </a:tr>
              <a:tr h="278130">
                <a:tc>
                  <a:txBody>
                    <a:bodyPr/>
                    <a:lstStyle/>
                    <a:p>
                      <a:pPr algn="ctr"/>
                      <a:r>
                        <a:rPr lang="en-US" altLang="zh-CN" sz="1400" dirty="0"/>
                        <a:t>twitter-2010</a:t>
                      </a:r>
                      <a:endParaRPr lang="zh-CN" altLang="en-US" sz="1400" dirty="0"/>
                    </a:p>
                  </a:txBody>
                  <a:tcPr marL="68580" marR="68580" marT="34290" marB="34290">
                    <a:solidFill>
                      <a:srgbClr val="EAEFF7"/>
                    </a:solidFill>
                  </a:tcPr>
                </a:tc>
                <a:tc>
                  <a:txBody>
                    <a:bodyPr/>
                    <a:lstStyle/>
                    <a:p>
                      <a:pPr algn="ctr"/>
                      <a:r>
                        <a:rPr lang="en-US" altLang="zh-CN" sz="1400" dirty="0"/>
                        <a:t>41,652,330</a:t>
                      </a:r>
                      <a:endParaRPr lang="zh-CN" altLang="en-US" sz="1400" dirty="0"/>
                    </a:p>
                  </a:txBody>
                  <a:tcPr marL="68580" marR="68580" marT="34290" marB="34290">
                    <a:solidFill>
                      <a:srgbClr val="EAEFF7"/>
                    </a:solidFill>
                  </a:tcPr>
                </a:tc>
                <a:tc>
                  <a:txBody>
                    <a:bodyPr/>
                    <a:lstStyle/>
                    <a:p>
                      <a:pPr algn="ctr"/>
                      <a:r>
                        <a:rPr lang="en-US" altLang="zh-CN" sz="1400" dirty="0"/>
                        <a:t>1,468,365,182</a:t>
                      </a:r>
                      <a:endParaRPr lang="zh-CN" altLang="en-US" sz="1400" dirty="0"/>
                    </a:p>
                  </a:txBody>
                  <a:tcPr marL="68580" marR="68580" marT="34290" marB="34290">
                    <a:solidFill>
                      <a:srgbClr val="EAEFF7"/>
                    </a:solidFill>
                  </a:tcPr>
                </a:tc>
                <a:extLst>
                  <a:ext uri="{0D108BD9-81ED-4DB2-BD59-A6C34878D82A}">
                    <a16:rowId xmlns:a16="http://schemas.microsoft.com/office/drawing/2014/main" val="10002"/>
                  </a:ext>
                </a:extLst>
              </a:tr>
              <a:tr h="278130">
                <a:tc>
                  <a:txBody>
                    <a:bodyPr/>
                    <a:lstStyle/>
                    <a:p>
                      <a:pPr algn="ctr"/>
                      <a:r>
                        <a:rPr lang="en-US" altLang="zh-CN" sz="1400" dirty="0"/>
                        <a:t>uk-2007-05</a:t>
                      </a:r>
                      <a:endParaRPr lang="zh-CN" altLang="en-US" sz="1400" dirty="0"/>
                    </a:p>
                  </a:txBody>
                  <a:tcPr marL="68580" marR="68580" marT="34290" marB="34290">
                    <a:solidFill>
                      <a:srgbClr val="EAEFF7"/>
                    </a:solidFill>
                  </a:tcPr>
                </a:tc>
                <a:tc>
                  <a:txBody>
                    <a:bodyPr/>
                    <a:lstStyle/>
                    <a:p>
                      <a:pPr algn="ctr"/>
                      <a:r>
                        <a:rPr lang="en-US" altLang="zh-CN" sz="1400" dirty="0"/>
                        <a:t>105,896,555</a:t>
                      </a:r>
                      <a:endParaRPr lang="zh-CN" altLang="en-US" sz="1400" dirty="0"/>
                    </a:p>
                  </a:txBody>
                  <a:tcPr marL="68580" marR="68580" marT="34290" marB="34290">
                    <a:solidFill>
                      <a:srgbClr val="EAEFF7"/>
                    </a:solidFill>
                  </a:tcPr>
                </a:tc>
                <a:tc>
                  <a:txBody>
                    <a:bodyPr/>
                    <a:lstStyle/>
                    <a:p>
                      <a:pPr algn="ctr"/>
                      <a:r>
                        <a:rPr lang="en-US" altLang="zh-CN" sz="1400" dirty="0"/>
                        <a:t>3,738,733,648</a:t>
                      </a:r>
                      <a:endParaRPr lang="zh-CN" altLang="en-US" sz="1400" dirty="0"/>
                    </a:p>
                  </a:txBody>
                  <a:tcPr marL="68580" marR="68580" marT="34290" marB="34290">
                    <a:solidFill>
                      <a:srgbClr val="EAEFF7"/>
                    </a:solidFill>
                  </a:tcPr>
                </a:tc>
                <a:extLst>
                  <a:ext uri="{0D108BD9-81ED-4DB2-BD59-A6C34878D82A}">
                    <a16:rowId xmlns:a16="http://schemas.microsoft.com/office/drawing/2014/main" val="10003"/>
                  </a:ext>
                </a:extLst>
              </a:tr>
              <a:tr h="278130">
                <a:tc>
                  <a:txBody>
                    <a:bodyPr/>
                    <a:lstStyle/>
                    <a:p>
                      <a:pPr algn="ctr"/>
                      <a:r>
                        <a:rPr lang="en-US" altLang="zh-CN" sz="1400" dirty="0"/>
                        <a:t>weibo-2013</a:t>
                      </a:r>
                      <a:endParaRPr lang="zh-CN" altLang="en-US" sz="1400" dirty="0"/>
                    </a:p>
                  </a:txBody>
                  <a:tcPr marL="68580" marR="68580" marT="34290" marB="34290">
                    <a:solidFill>
                      <a:srgbClr val="EAEFF7"/>
                    </a:solidFill>
                  </a:tcPr>
                </a:tc>
                <a:tc>
                  <a:txBody>
                    <a:bodyPr/>
                    <a:lstStyle/>
                    <a:p>
                      <a:pPr algn="ctr"/>
                      <a:r>
                        <a:rPr lang="en-US" altLang="zh-CN" sz="1400" dirty="0"/>
                        <a:t>72,393,453</a:t>
                      </a:r>
                      <a:endParaRPr lang="zh-CN" altLang="en-US" sz="1400" dirty="0"/>
                    </a:p>
                  </a:txBody>
                  <a:tcPr marL="68580" marR="68580" marT="34290" marB="34290">
                    <a:solidFill>
                      <a:srgbClr val="EAEFF7"/>
                    </a:solidFill>
                  </a:tcPr>
                </a:tc>
                <a:tc>
                  <a:txBody>
                    <a:bodyPr/>
                    <a:lstStyle/>
                    <a:p>
                      <a:pPr algn="ctr"/>
                      <a:r>
                        <a:rPr lang="en-US" altLang="zh-CN" sz="1400" dirty="0"/>
                        <a:t>6,431,150,494</a:t>
                      </a:r>
                      <a:endParaRPr lang="zh-CN" altLang="en-US" sz="1400" dirty="0"/>
                    </a:p>
                  </a:txBody>
                  <a:tcPr marL="68580" marR="68580" marT="34290" marB="34290">
                    <a:solidFill>
                      <a:srgbClr val="EAEFF7"/>
                    </a:solidFill>
                  </a:tcPr>
                </a:tc>
                <a:extLst>
                  <a:ext uri="{0D108BD9-81ED-4DB2-BD59-A6C34878D82A}">
                    <a16:rowId xmlns:a16="http://schemas.microsoft.com/office/drawing/2014/main" val="10004"/>
                  </a:ext>
                </a:extLst>
              </a:tr>
              <a:tr h="278130">
                <a:tc>
                  <a:txBody>
                    <a:bodyPr/>
                    <a:lstStyle/>
                    <a:p>
                      <a:pPr algn="ctr"/>
                      <a:r>
                        <a:rPr lang="en-US" altLang="zh-CN" sz="1400" dirty="0"/>
                        <a:t>clueweb-12</a:t>
                      </a:r>
                      <a:endParaRPr lang="zh-CN" altLang="en-US" sz="1400" dirty="0"/>
                    </a:p>
                  </a:txBody>
                  <a:tcPr marL="68580" marR="68580" marT="34290" marB="34290">
                    <a:solidFill>
                      <a:srgbClr val="EAEFF7"/>
                    </a:solidFill>
                  </a:tcPr>
                </a:tc>
                <a:tc>
                  <a:txBody>
                    <a:bodyPr/>
                    <a:lstStyle/>
                    <a:p>
                      <a:pPr algn="ctr"/>
                      <a:r>
                        <a:rPr lang="en-US" altLang="zh-CN" sz="1400" dirty="0"/>
                        <a:t>978,048,098</a:t>
                      </a:r>
                      <a:endParaRPr lang="zh-CN" altLang="en-US" sz="1400" dirty="0"/>
                    </a:p>
                  </a:txBody>
                  <a:tcPr marL="68580" marR="68580" marT="34290" marB="34290">
                    <a:solidFill>
                      <a:srgbClr val="EAEFF7"/>
                    </a:solidFill>
                  </a:tcPr>
                </a:tc>
                <a:tc>
                  <a:txBody>
                    <a:bodyPr/>
                    <a:lstStyle/>
                    <a:p>
                      <a:pPr algn="ctr"/>
                      <a:r>
                        <a:rPr lang="en-US" altLang="zh-CN" sz="1400" dirty="0"/>
                        <a:t>42,574,107,469</a:t>
                      </a:r>
                      <a:endParaRPr lang="zh-CN" altLang="en-US" sz="1400" dirty="0"/>
                    </a:p>
                  </a:txBody>
                  <a:tcPr marL="68580" marR="68580" marT="34290" marB="34290">
                    <a:solidFill>
                      <a:srgbClr val="EAEFF7"/>
                    </a:solidFill>
                  </a:tcPr>
                </a:tc>
                <a:extLst>
                  <a:ext uri="{0D108BD9-81ED-4DB2-BD59-A6C34878D82A}">
                    <a16:rowId xmlns:a16="http://schemas.microsoft.com/office/drawing/2014/main" val="10005"/>
                  </a:ext>
                </a:extLst>
              </a:tr>
            </a:tbl>
          </a:graphicData>
        </a:graphic>
      </p:graphicFrame>
      <p:grpSp>
        <p:nvGrpSpPr>
          <p:cNvPr id="10" name="Group 9"/>
          <p:cNvGrpSpPr/>
          <p:nvPr/>
        </p:nvGrpSpPr>
        <p:grpSpPr>
          <a:xfrm>
            <a:off x="762002" y="1665785"/>
            <a:ext cx="572683" cy="1043371"/>
            <a:chOff x="762002" y="1665785"/>
            <a:chExt cx="572683" cy="1043371"/>
          </a:xfrm>
        </p:grpSpPr>
        <p:pic>
          <p:nvPicPr>
            <p:cNvPr id="8" name="Picture 7"/>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62002" y="1938864"/>
              <a:ext cx="547282" cy="410462"/>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97466" y="1665785"/>
              <a:ext cx="304797" cy="306947"/>
            </a:xfrm>
            <a:prstGeom prst="rect">
              <a:avLst/>
            </a:prstGeom>
          </p:spPr>
        </p:pic>
        <p:pic>
          <p:nvPicPr>
            <p:cNvPr id="6" name="Picture 5"/>
            <p:cNvPicPr>
              <a:picLocks noChangeAspect="1"/>
            </p:cNvPicPr>
            <p:nvPr/>
          </p:nvPicPr>
          <p:blipFill>
            <a:blip r:embed="rId5"/>
            <a:stretch>
              <a:fillRect/>
            </a:stretch>
          </p:blipFill>
          <p:spPr>
            <a:xfrm>
              <a:off x="775208" y="2290057"/>
              <a:ext cx="559477" cy="419099"/>
            </a:xfrm>
            <a:prstGeom prst="rect">
              <a:avLst/>
            </a:prstGeom>
          </p:spPr>
        </p:pic>
      </p:grpSp>
      <p:sp>
        <p:nvSpPr>
          <p:cNvPr id="12" name="TextBox 11"/>
          <p:cNvSpPr txBox="1"/>
          <p:nvPr/>
        </p:nvSpPr>
        <p:spPr>
          <a:xfrm>
            <a:off x="4364383" y="2968480"/>
            <a:ext cx="2904066" cy="400110"/>
          </a:xfrm>
          <a:prstGeom prst="rect">
            <a:avLst/>
          </a:prstGeom>
          <a:noFill/>
        </p:spPr>
        <p:txBody>
          <a:bodyPr wrap="square" rtlCol="0">
            <a:spAutoFit/>
          </a:bodyPr>
          <a:lstStyle/>
          <a:p>
            <a:pPr marL="342900" indent="-342900">
              <a:spcBef>
                <a:spcPct val="20000"/>
              </a:spcBef>
              <a:buFont typeface="Arial"/>
              <a:buChar char="•"/>
            </a:pPr>
            <a:r>
              <a:rPr kumimoji="1" lang="en-US" altLang="zh-CN" sz="2000" dirty="0"/>
              <a:t>Input graphs</a:t>
            </a:r>
          </a:p>
        </p:txBody>
      </p:sp>
    </p:spTree>
    <p:extLst>
      <p:ext uri="{BB962C8B-B14F-4D97-AF65-F5344CB8AC3E}">
        <p14:creationId xmlns:p14="http://schemas.microsoft.com/office/powerpoint/2010/main" val="17042445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
                                            <p:txEl>
                                              <p:pRg st="9" end="9"/>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单结点性能</a:t>
            </a:r>
          </a:p>
        </p:txBody>
      </p:sp>
      <p:sp>
        <p:nvSpPr>
          <p:cNvPr id="4" name="幻灯片编号占位符 3"/>
          <p:cNvSpPr>
            <a:spLocks noGrp="1"/>
          </p:cNvSpPr>
          <p:nvPr>
            <p:ph type="sldNum" sz="quarter" idx="12"/>
          </p:nvPr>
        </p:nvSpPr>
        <p:spPr/>
        <p:txBody>
          <a:bodyPr/>
          <a:lstStyle/>
          <a:p>
            <a:fld id="{A536E472-7880-6D45-9A04-DD57657D4D82}" type="slidenum">
              <a:rPr kumimoji="1" lang="zh-CN" altLang="en-US" smtClean="0"/>
              <a:pPr/>
              <a:t>28</a:t>
            </a:fld>
            <a:endParaRPr kumimoji="1" lang="zh-CN" altLang="en-US"/>
          </a:p>
        </p:txBody>
      </p:sp>
      <p:sp>
        <p:nvSpPr>
          <p:cNvPr id="7" name="矩形 6"/>
          <p:cNvSpPr/>
          <p:nvPr/>
        </p:nvSpPr>
        <p:spPr>
          <a:xfrm>
            <a:off x="695759" y="6352143"/>
            <a:ext cx="2937407" cy="369332"/>
          </a:xfrm>
          <a:prstGeom prst="rect">
            <a:avLst/>
          </a:prstGeom>
        </p:spPr>
        <p:txBody>
          <a:bodyPr wrap="none">
            <a:spAutoFit/>
          </a:bodyPr>
          <a:lstStyle/>
          <a:p>
            <a:r>
              <a:rPr kumimoji="1" lang="en-US" altLang="zh-CN" dirty="0"/>
              <a:t>“*” uses different algorithms.</a:t>
            </a:r>
            <a:endParaRPr lang="zh-CN" altLang="en-US" dirty="0"/>
          </a:p>
        </p:txBody>
      </p:sp>
      <p:graphicFrame>
        <p:nvGraphicFramePr>
          <p:cNvPr id="8" name="内容占位符 4"/>
          <p:cNvGraphicFramePr>
            <a:graphicFrameLocks/>
          </p:cNvGraphicFramePr>
          <p:nvPr/>
        </p:nvGraphicFramePr>
        <p:xfrm>
          <a:off x="586274" y="1168400"/>
          <a:ext cx="5759172" cy="2252133"/>
        </p:xfrm>
        <a:graphic>
          <a:graphicData uri="http://schemas.openxmlformats.org/drawingml/2006/table">
            <a:tbl>
              <a:tblPr firstRow="1" bandRow="1">
                <a:tableStyleId>{5C22544A-7EE6-4342-B048-85BDC9FD1C3A}</a:tableStyleId>
              </a:tblPr>
              <a:tblGrid>
                <a:gridCol w="1439793">
                  <a:extLst>
                    <a:ext uri="{9D8B030D-6E8A-4147-A177-3AD203B41FA5}">
                      <a16:colId xmlns:a16="http://schemas.microsoft.com/office/drawing/2014/main" val="20000"/>
                    </a:ext>
                  </a:extLst>
                </a:gridCol>
                <a:gridCol w="1439793">
                  <a:extLst>
                    <a:ext uri="{9D8B030D-6E8A-4147-A177-3AD203B41FA5}">
                      <a16:colId xmlns:a16="http://schemas.microsoft.com/office/drawing/2014/main" val="20001"/>
                    </a:ext>
                  </a:extLst>
                </a:gridCol>
                <a:gridCol w="1439793">
                  <a:extLst>
                    <a:ext uri="{9D8B030D-6E8A-4147-A177-3AD203B41FA5}">
                      <a16:colId xmlns:a16="http://schemas.microsoft.com/office/drawing/2014/main" val="20002"/>
                    </a:ext>
                  </a:extLst>
                </a:gridCol>
                <a:gridCol w="1439793">
                  <a:extLst>
                    <a:ext uri="{9D8B030D-6E8A-4147-A177-3AD203B41FA5}">
                      <a16:colId xmlns:a16="http://schemas.microsoft.com/office/drawing/2014/main" val="20003"/>
                    </a:ext>
                  </a:extLst>
                </a:gridCol>
              </a:tblGrid>
              <a:tr h="373621">
                <a:tc>
                  <a:txBody>
                    <a:bodyPr/>
                    <a:lstStyle/>
                    <a:p>
                      <a:pPr algn="ctr"/>
                      <a:r>
                        <a:rPr lang="en-US" altLang="zh-CN" sz="1800" dirty="0"/>
                        <a:t>Application</a:t>
                      </a:r>
                      <a:endParaRPr lang="zh-CN" altLang="en-US" sz="1800" dirty="0"/>
                    </a:p>
                  </a:txBody>
                  <a:tcPr marL="90881" marR="90881" marT="45440" marB="45440"/>
                </a:tc>
                <a:tc>
                  <a:txBody>
                    <a:bodyPr/>
                    <a:lstStyle/>
                    <a:p>
                      <a:pPr algn="ctr"/>
                      <a:r>
                        <a:rPr lang="en-US" altLang="zh-CN" sz="1800" dirty="0" err="1"/>
                        <a:t>Ligra</a:t>
                      </a:r>
                      <a:endParaRPr lang="zh-CN" altLang="en-US" sz="1800" dirty="0"/>
                    </a:p>
                  </a:txBody>
                  <a:tcPr marL="90881" marR="90881" marT="45440" marB="45440"/>
                </a:tc>
                <a:tc>
                  <a:txBody>
                    <a:bodyPr/>
                    <a:lstStyle/>
                    <a:p>
                      <a:pPr algn="ctr"/>
                      <a:r>
                        <a:rPr lang="en-US" altLang="zh-CN" sz="1800" dirty="0"/>
                        <a:t>Galois</a:t>
                      </a:r>
                      <a:endParaRPr lang="zh-CN" altLang="en-US" sz="1800" dirty="0"/>
                    </a:p>
                  </a:txBody>
                  <a:tcPr marL="90881" marR="90881" marT="45440" marB="45440"/>
                </a:tc>
                <a:tc>
                  <a:txBody>
                    <a:bodyPr/>
                    <a:lstStyle/>
                    <a:p>
                      <a:pPr algn="ctr"/>
                      <a:r>
                        <a:rPr lang="en-US" altLang="zh-CN" sz="1800" dirty="0"/>
                        <a:t>Gemini</a:t>
                      </a:r>
                      <a:endParaRPr lang="zh-CN" altLang="en-US" sz="1800" dirty="0"/>
                    </a:p>
                  </a:txBody>
                  <a:tcPr marL="90881" marR="90881" marT="45440" marB="45440"/>
                </a:tc>
                <a:extLst>
                  <a:ext uri="{0D108BD9-81ED-4DB2-BD59-A6C34878D82A}">
                    <a16:rowId xmlns:a16="http://schemas.microsoft.com/office/drawing/2014/main" val="10000"/>
                  </a:ext>
                </a:extLst>
              </a:tr>
              <a:tr h="373621">
                <a:tc>
                  <a:txBody>
                    <a:bodyPr/>
                    <a:lstStyle/>
                    <a:p>
                      <a:pPr algn="ctr"/>
                      <a:r>
                        <a:rPr lang="en-US" altLang="zh-CN" sz="1800" dirty="0"/>
                        <a:t>PR</a:t>
                      </a:r>
                      <a:endParaRPr lang="zh-CN" altLang="en-US" sz="1800" dirty="0"/>
                    </a:p>
                  </a:txBody>
                  <a:tcPr marL="90881" marR="90881" marT="45440" marB="45440">
                    <a:lnB w="12700" cap="flat" cmpd="sng" algn="ctr">
                      <a:solidFill>
                        <a:schemeClr val="bg1"/>
                      </a:solidFill>
                      <a:prstDash val="solid"/>
                      <a:round/>
                      <a:headEnd type="none" w="med" len="med"/>
                      <a:tailEnd type="none" w="med" len="med"/>
                    </a:lnB>
                    <a:solidFill>
                      <a:srgbClr val="EAEFF7"/>
                    </a:solidFill>
                  </a:tcPr>
                </a:tc>
                <a:tc>
                  <a:txBody>
                    <a:bodyPr/>
                    <a:lstStyle/>
                    <a:p>
                      <a:pPr algn="ctr"/>
                      <a:r>
                        <a:rPr lang="en-US" altLang="zh-CN" sz="1800" dirty="0"/>
                        <a:t>21.2</a:t>
                      </a:r>
                      <a:endParaRPr lang="zh-CN" altLang="en-US" sz="1800" dirty="0"/>
                    </a:p>
                  </a:txBody>
                  <a:tcPr marL="90881" marR="90881" marT="45440" marB="45440">
                    <a:solidFill>
                      <a:srgbClr val="EAEFF7"/>
                    </a:solidFill>
                  </a:tcPr>
                </a:tc>
                <a:tc>
                  <a:txBody>
                    <a:bodyPr/>
                    <a:lstStyle/>
                    <a:p>
                      <a:pPr algn="ctr"/>
                      <a:r>
                        <a:rPr lang="en-US" altLang="zh-CN" sz="1800" dirty="0"/>
                        <a:t>19.3</a:t>
                      </a:r>
                      <a:endParaRPr lang="zh-CN" altLang="en-US" sz="1800" dirty="0"/>
                    </a:p>
                  </a:txBody>
                  <a:tcPr marL="90881" marR="90881" marT="45440" marB="45440">
                    <a:solidFill>
                      <a:srgbClr val="EAEFF7"/>
                    </a:solidFill>
                  </a:tcPr>
                </a:tc>
                <a:tc>
                  <a:txBody>
                    <a:bodyPr/>
                    <a:lstStyle/>
                    <a:p>
                      <a:pPr algn="ctr"/>
                      <a:r>
                        <a:rPr lang="en-US" altLang="zh-CN" sz="1800" b="1" dirty="0"/>
                        <a:t>12.7</a:t>
                      </a:r>
                      <a:endParaRPr lang="zh-CN" altLang="en-US" sz="1800" b="1" dirty="0"/>
                    </a:p>
                  </a:txBody>
                  <a:tcPr marL="90881" marR="90881" marT="45440" marB="45440">
                    <a:solidFill>
                      <a:srgbClr val="EAEFF7"/>
                    </a:solidFill>
                  </a:tcPr>
                </a:tc>
                <a:extLst>
                  <a:ext uri="{0D108BD9-81ED-4DB2-BD59-A6C34878D82A}">
                    <a16:rowId xmlns:a16="http://schemas.microsoft.com/office/drawing/2014/main" val="10001"/>
                  </a:ext>
                </a:extLst>
              </a:tr>
              <a:tr h="373621">
                <a:tc>
                  <a:txBody>
                    <a:bodyPr/>
                    <a:lstStyle/>
                    <a:p>
                      <a:pPr algn="ctr"/>
                      <a:r>
                        <a:rPr lang="en-US" altLang="zh-CN" sz="1800" dirty="0"/>
                        <a:t>CC</a:t>
                      </a:r>
                      <a:endParaRPr lang="zh-CN" altLang="en-US" sz="1800" dirty="0"/>
                    </a:p>
                  </a:txBody>
                  <a:tcPr marL="90881" marR="90881" marT="45440" marB="4544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AEFF7"/>
                    </a:solidFill>
                  </a:tcPr>
                </a:tc>
                <a:tc>
                  <a:txBody>
                    <a:bodyPr/>
                    <a:lstStyle/>
                    <a:p>
                      <a:pPr algn="ctr"/>
                      <a:r>
                        <a:rPr lang="en-US" altLang="zh-CN" sz="1800" dirty="0"/>
                        <a:t>6.51</a:t>
                      </a:r>
                      <a:endParaRPr lang="zh-CN" altLang="en-US" sz="1800" dirty="0"/>
                    </a:p>
                  </a:txBody>
                  <a:tcPr marL="90881" marR="90881" marT="45440" marB="45440">
                    <a:lnL w="12700" cap="flat" cmpd="sng" algn="ctr">
                      <a:solidFill>
                        <a:schemeClr val="bg1"/>
                      </a:solidFill>
                      <a:prstDash val="solid"/>
                      <a:round/>
                      <a:headEnd type="none" w="med" len="med"/>
                      <a:tailEnd type="none" w="med" len="med"/>
                    </a:lnL>
                    <a:solidFill>
                      <a:srgbClr val="EAEFF7"/>
                    </a:solidFill>
                  </a:tcPr>
                </a:tc>
                <a:tc>
                  <a:txBody>
                    <a:bodyPr/>
                    <a:lstStyle/>
                    <a:p>
                      <a:pPr algn="ctr"/>
                      <a:r>
                        <a:rPr lang="en-US" altLang="zh-CN" sz="1800" b="1" dirty="0"/>
                        <a:t>3.59*</a:t>
                      </a:r>
                      <a:endParaRPr lang="zh-CN" altLang="en-US" sz="1800" b="1" dirty="0"/>
                    </a:p>
                  </a:txBody>
                  <a:tcPr marL="90881" marR="90881" marT="45440" marB="45440">
                    <a:solidFill>
                      <a:srgbClr val="EAEFF7"/>
                    </a:solidFill>
                  </a:tcPr>
                </a:tc>
                <a:tc>
                  <a:txBody>
                    <a:bodyPr/>
                    <a:lstStyle/>
                    <a:p>
                      <a:pPr algn="ctr"/>
                      <a:r>
                        <a:rPr lang="en-US" altLang="zh-CN" sz="1800" dirty="0"/>
                        <a:t>4.93</a:t>
                      </a:r>
                      <a:endParaRPr lang="zh-CN" altLang="en-US" sz="1800" dirty="0"/>
                    </a:p>
                  </a:txBody>
                  <a:tcPr marL="90881" marR="90881" marT="45440" marB="45440">
                    <a:solidFill>
                      <a:srgbClr val="EAEFF7"/>
                    </a:solidFill>
                  </a:tcPr>
                </a:tc>
                <a:extLst>
                  <a:ext uri="{0D108BD9-81ED-4DB2-BD59-A6C34878D82A}">
                    <a16:rowId xmlns:a16="http://schemas.microsoft.com/office/drawing/2014/main" val="10002"/>
                  </a:ext>
                </a:extLst>
              </a:tr>
              <a:tr h="373621">
                <a:tc>
                  <a:txBody>
                    <a:bodyPr/>
                    <a:lstStyle/>
                    <a:p>
                      <a:pPr algn="ctr"/>
                      <a:r>
                        <a:rPr lang="en-US" altLang="zh-CN" sz="1800" dirty="0"/>
                        <a:t>SSSP</a:t>
                      </a:r>
                      <a:endParaRPr lang="zh-CN" altLang="en-US" sz="1800" dirty="0"/>
                    </a:p>
                  </a:txBody>
                  <a:tcPr marL="90881" marR="90881" marT="45440" marB="4544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solidFill>
                      <a:srgbClr val="EAEFF7"/>
                    </a:solidFill>
                  </a:tcPr>
                </a:tc>
                <a:tc>
                  <a:txBody>
                    <a:bodyPr/>
                    <a:lstStyle/>
                    <a:p>
                      <a:pPr algn="ctr"/>
                      <a:r>
                        <a:rPr lang="en-US" altLang="zh-CN" sz="1800" b="1" dirty="0"/>
                        <a:t>2.81</a:t>
                      </a:r>
                      <a:endParaRPr lang="zh-CN" altLang="en-US" sz="1800" b="1" dirty="0"/>
                    </a:p>
                  </a:txBody>
                  <a:tcPr marL="90881" marR="90881" marT="45440" marB="45440">
                    <a:lnL w="12700" cap="flat" cmpd="sng" algn="ctr">
                      <a:solidFill>
                        <a:schemeClr val="bg1"/>
                      </a:solidFill>
                      <a:prstDash val="solid"/>
                      <a:round/>
                      <a:headEnd type="none" w="med" len="med"/>
                      <a:tailEnd type="none" w="med" len="med"/>
                    </a:lnL>
                    <a:solidFill>
                      <a:srgbClr val="EAEFF7"/>
                    </a:solidFill>
                  </a:tcPr>
                </a:tc>
                <a:tc>
                  <a:txBody>
                    <a:bodyPr/>
                    <a:lstStyle/>
                    <a:p>
                      <a:pPr algn="ctr"/>
                      <a:r>
                        <a:rPr lang="en-US" altLang="zh-CN" sz="1800" dirty="0"/>
                        <a:t>3.33</a:t>
                      </a:r>
                      <a:endParaRPr lang="zh-CN" altLang="en-US" sz="1800" dirty="0"/>
                    </a:p>
                  </a:txBody>
                  <a:tcPr marL="90881" marR="90881" marT="45440" marB="45440">
                    <a:solidFill>
                      <a:srgbClr val="EAEFF7"/>
                    </a:solidFill>
                  </a:tcPr>
                </a:tc>
                <a:tc>
                  <a:txBody>
                    <a:bodyPr/>
                    <a:lstStyle/>
                    <a:p>
                      <a:pPr algn="ctr"/>
                      <a:r>
                        <a:rPr lang="en-US" altLang="zh-CN" sz="1800" dirty="0"/>
                        <a:t>3.29</a:t>
                      </a:r>
                      <a:endParaRPr lang="zh-CN" altLang="en-US" sz="1800" dirty="0"/>
                    </a:p>
                  </a:txBody>
                  <a:tcPr marL="90881" marR="90881" marT="45440" marB="45440">
                    <a:solidFill>
                      <a:srgbClr val="EAEFF7"/>
                    </a:solidFill>
                  </a:tcPr>
                </a:tc>
                <a:extLst>
                  <a:ext uri="{0D108BD9-81ED-4DB2-BD59-A6C34878D82A}">
                    <a16:rowId xmlns:a16="http://schemas.microsoft.com/office/drawing/2014/main" val="10003"/>
                  </a:ext>
                </a:extLst>
              </a:tr>
              <a:tr h="373621">
                <a:tc>
                  <a:txBody>
                    <a:bodyPr/>
                    <a:lstStyle/>
                    <a:p>
                      <a:pPr algn="ctr"/>
                      <a:r>
                        <a:rPr lang="en-US" altLang="zh-CN" sz="1800" dirty="0"/>
                        <a:t>BFS</a:t>
                      </a:r>
                      <a:endParaRPr lang="zh-CN" altLang="en-US" sz="1800" dirty="0"/>
                    </a:p>
                  </a:txBody>
                  <a:tcPr marL="90881" marR="90881" marT="45440" marB="4544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rgbClr val="EAEFF7"/>
                    </a:solidFill>
                  </a:tcPr>
                </a:tc>
                <a:tc>
                  <a:txBody>
                    <a:bodyPr/>
                    <a:lstStyle/>
                    <a:p>
                      <a:pPr algn="ctr"/>
                      <a:r>
                        <a:rPr lang="en-US" altLang="zh-CN" sz="1800" b="1" dirty="0"/>
                        <a:t>0.347</a:t>
                      </a:r>
                      <a:endParaRPr lang="zh-CN" altLang="en-US" sz="1800" b="1" dirty="0"/>
                    </a:p>
                  </a:txBody>
                  <a:tcPr marL="90881" marR="90881" marT="45440" marB="45440">
                    <a:lnL w="12700" cap="flat" cmpd="sng" algn="ctr">
                      <a:solidFill>
                        <a:schemeClr val="bg1"/>
                      </a:solidFill>
                      <a:prstDash val="solid"/>
                      <a:round/>
                      <a:headEnd type="none" w="med" len="med"/>
                      <a:tailEnd type="none" w="med" len="med"/>
                    </a:lnL>
                    <a:solidFill>
                      <a:srgbClr val="EAEFF7"/>
                    </a:solidFill>
                  </a:tcPr>
                </a:tc>
                <a:tc>
                  <a:txBody>
                    <a:bodyPr/>
                    <a:lstStyle/>
                    <a:p>
                      <a:pPr algn="ctr"/>
                      <a:r>
                        <a:rPr lang="en-US" altLang="zh-CN" sz="1800" dirty="0"/>
                        <a:t>0.528</a:t>
                      </a:r>
                      <a:endParaRPr lang="zh-CN" altLang="en-US" sz="1800" dirty="0"/>
                    </a:p>
                  </a:txBody>
                  <a:tcPr marL="90881" marR="90881" marT="45440" marB="45440">
                    <a:solidFill>
                      <a:srgbClr val="EAEFF7"/>
                    </a:solidFill>
                  </a:tcPr>
                </a:tc>
                <a:tc>
                  <a:txBody>
                    <a:bodyPr/>
                    <a:lstStyle/>
                    <a:p>
                      <a:pPr algn="ctr"/>
                      <a:r>
                        <a:rPr lang="en-US" altLang="zh-CN" sz="1800" dirty="0"/>
                        <a:t>0.468</a:t>
                      </a:r>
                      <a:endParaRPr lang="zh-CN" altLang="en-US" sz="1800" dirty="0"/>
                    </a:p>
                  </a:txBody>
                  <a:tcPr marL="90881" marR="90881" marT="45440" marB="45440">
                    <a:solidFill>
                      <a:srgbClr val="EAEFF7"/>
                    </a:solidFill>
                  </a:tcPr>
                </a:tc>
                <a:extLst>
                  <a:ext uri="{0D108BD9-81ED-4DB2-BD59-A6C34878D82A}">
                    <a16:rowId xmlns:a16="http://schemas.microsoft.com/office/drawing/2014/main" val="10004"/>
                  </a:ext>
                </a:extLst>
              </a:tr>
              <a:tr h="384028">
                <a:tc>
                  <a:txBody>
                    <a:bodyPr/>
                    <a:lstStyle/>
                    <a:p>
                      <a:pPr algn="ctr"/>
                      <a:r>
                        <a:rPr lang="en-US" altLang="zh-CN" sz="1800" dirty="0"/>
                        <a:t>BC</a:t>
                      </a:r>
                      <a:endParaRPr lang="zh-CN" altLang="en-US" sz="1800" dirty="0"/>
                    </a:p>
                  </a:txBody>
                  <a:tcPr marL="90881" marR="90881" marT="45440" marB="4544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AEFF7"/>
                    </a:solidFill>
                  </a:tcPr>
                </a:tc>
                <a:tc>
                  <a:txBody>
                    <a:bodyPr/>
                    <a:lstStyle/>
                    <a:p>
                      <a:pPr algn="ctr"/>
                      <a:r>
                        <a:rPr lang="en-US" altLang="zh-CN" sz="1800" dirty="0"/>
                        <a:t>2.45</a:t>
                      </a:r>
                      <a:endParaRPr lang="zh-CN" altLang="en-US" sz="1800" dirty="0"/>
                    </a:p>
                  </a:txBody>
                  <a:tcPr marL="90881" marR="90881" marT="45440" marB="45440">
                    <a:lnL w="12700" cap="flat" cmpd="sng" algn="ctr">
                      <a:solidFill>
                        <a:schemeClr val="bg1"/>
                      </a:solidFill>
                      <a:prstDash val="solid"/>
                      <a:round/>
                      <a:headEnd type="none" w="med" len="med"/>
                      <a:tailEnd type="none" w="med" len="med"/>
                    </a:lnL>
                    <a:solidFill>
                      <a:srgbClr val="EAEFF7"/>
                    </a:solidFill>
                  </a:tcPr>
                </a:tc>
                <a:tc>
                  <a:txBody>
                    <a:bodyPr/>
                    <a:lstStyle/>
                    <a:p>
                      <a:pPr algn="ctr"/>
                      <a:r>
                        <a:rPr lang="en-US" altLang="zh-CN" sz="1800" dirty="0"/>
                        <a:t>3.94*</a:t>
                      </a:r>
                      <a:endParaRPr lang="zh-CN" altLang="en-US" sz="1800" dirty="0"/>
                    </a:p>
                  </a:txBody>
                  <a:tcPr marL="90881" marR="90881" marT="45440" marB="45440">
                    <a:solidFill>
                      <a:srgbClr val="EAEFF7"/>
                    </a:solidFill>
                  </a:tcPr>
                </a:tc>
                <a:tc>
                  <a:txBody>
                    <a:bodyPr/>
                    <a:lstStyle/>
                    <a:p>
                      <a:pPr algn="ctr"/>
                      <a:r>
                        <a:rPr lang="en-US" altLang="zh-CN" sz="1800" b="1" dirty="0"/>
                        <a:t>1.88</a:t>
                      </a:r>
                      <a:endParaRPr lang="zh-CN" altLang="en-US" sz="1800" b="1" dirty="0"/>
                    </a:p>
                  </a:txBody>
                  <a:tcPr marL="90881" marR="90881" marT="45440" marB="45440">
                    <a:solidFill>
                      <a:srgbClr val="EAEFF7"/>
                    </a:solidFill>
                  </a:tcPr>
                </a:tc>
                <a:extLst>
                  <a:ext uri="{0D108BD9-81ED-4DB2-BD59-A6C34878D82A}">
                    <a16:rowId xmlns:a16="http://schemas.microsoft.com/office/drawing/2014/main" val="10005"/>
                  </a:ext>
                </a:extLst>
              </a:tr>
            </a:tbl>
          </a:graphicData>
        </a:graphic>
      </p:graphicFrame>
      <p:sp>
        <p:nvSpPr>
          <p:cNvPr id="9" name="文本框 8"/>
          <p:cNvSpPr txBox="1"/>
          <p:nvPr/>
        </p:nvSpPr>
        <p:spPr>
          <a:xfrm>
            <a:off x="2121691" y="3403954"/>
            <a:ext cx="3090685" cy="307777"/>
          </a:xfrm>
          <a:prstGeom prst="rect">
            <a:avLst/>
          </a:prstGeom>
          <a:noFill/>
        </p:spPr>
        <p:txBody>
          <a:bodyPr wrap="square" rtlCol="0">
            <a:spAutoFit/>
          </a:bodyPr>
          <a:lstStyle/>
          <a:p>
            <a:r>
              <a:rPr kumimoji="1" lang="en-US" altLang="zh-CN" sz="1400" b="1" dirty="0"/>
              <a:t>Runtime in seconds (twitter-2010)</a:t>
            </a:r>
          </a:p>
        </p:txBody>
      </p:sp>
      <p:sp>
        <p:nvSpPr>
          <p:cNvPr id="12" name="Rounded Rectangle 11"/>
          <p:cNvSpPr/>
          <p:nvPr/>
        </p:nvSpPr>
        <p:spPr>
          <a:xfrm>
            <a:off x="4927600" y="3044434"/>
            <a:ext cx="1417846" cy="334119"/>
          </a:xfrm>
          <a:prstGeom prst="roundRect">
            <a:avLst/>
          </a:prstGeom>
          <a:solidFill>
            <a:srgbClr val="008000">
              <a:alpha val="33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008000">
                  <a:alpha val="33000"/>
                </a:srgbClr>
              </a:solidFill>
            </a:endParaRPr>
          </a:p>
        </p:txBody>
      </p:sp>
      <p:sp>
        <p:nvSpPr>
          <p:cNvPr id="13" name="Rounded Rectangle 12"/>
          <p:cNvSpPr/>
          <p:nvPr/>
        </p:nvSpPr>
        <p:spPr>
          <a:xfrm>
            <a:off x="4919133" y="1553950"/>
            <a:ext cx="1417846" cy="334119"/>
          </a:xfrm>
          <a:prstGeom prst="roundRect">
            <a:avLst/>
          </a:prstGeom>
          <a:solidFill>
            <a:srgbClr val="008000">
              <a:alpha val="33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008000">
                  <a:alpha val="33000"/>
                </a:srgbClr>
              </a:solidFill>
            </a:endParaRPr>
          </a:p>
        </p:txBody>
      </p:sp>
      <p:sp>
        <p:nvSpPr>
          <p:cNvPr id="14" name="Rounded Rectangular Callout 13"/>
          <p:cNvSpPr/>
          <p:nvPr/>
        </p:nvSpPr>
        <p:spPr>
          <a:xfrm>
            <a:off x="6553200" y="3613589"/>
            <a:ext cx="2016507" cy="721343"/>
          </a:xfrm>
          <a:prstGeom prst="wedgeRoundRectCallout">
            <a:avLst>
              <a:gd name="adj1" fmla="val -76806"/>
              <a:gd name="adj2" fmla="val -99093"/>
              <a:gd name="adj3" fmla="val 16667"/>
            </a:avLst>
          </a:prstGeom>
          <a:solidFill>
            <a:srgbClr val="058019">
              <a:alpha val="35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NUMA-aware memory accesses </a:t>
            </a:r>
          </a:p>
        </p:txBody>
      </p:sp>
      <p:sp>
        <p:nvSpPr>
          <p:cNvPr id="16" name="Rounded Rectangle 15"/>
          <p:cNvSpPr/>
          <p:nvPr/>
        </p:nvSpPr>
        <p:spPr>
          <a:xfrm>
            <a:off x="4919133" y="1888068"/>
            <a:ext cx="1426313" cy="1156365"/>
          </a:xfrm>
          <a:prstGeom prst="roundRect">
            <a:avLst/>
          </a:prstGeom>
          <a:solidFill>
            <a:srgbClr val="C00000">
              <a:alpha val="33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8" name="Rounded Rectangular Callout 17"/>
          <p:cNvSpPr/>
          <p:nvPr/>
        </p:nvSpPr>
        <p:spPr>
          <a:xfrm>
            <a:off x="6553200" y="1720346"/>
            <a:ext cx="2016507" cy="335443"/>
          </a:xfrm>
          <a:prstGeom prst="wedgeRoundRectCallout">
            <a:avLst>
              <a:gd name="adj1" fmla="val -60431"/>
              <a:gd name="adj2" fmla="val 123022"/>
              <a:gd name="adj3" fmla="val 16667"/>
            </a:avLst>
          </a:prstGeom>
          <a:solidFill>
            <a:schemeClr val="accent2">
              <a:alpha val="53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More iterations </a:t>
            </a:r>
          </a:p>
        </p:txBody>
      </p:sp>
      <p:sp>
        <p:nvSpPr>
          <p:cNvPr id="21" name="Rounded Rectangular Callout 20"/>
          <p:cNvSpPr/>
          <p:nvPr/>
        </p:nvSpPr>
        <p:spPr>
          <a:xfrm>
            <a:off x="6553200" y="2876711"/>
            <a:ext cx="2016507" cy="335443"/>
          </a:xfrm>
          <a:prstGeom prst="wedgeRoundRectCallout">
            <a:avLst>
              <a:gd name="adj1" fmla="val -60432"/>
              <a:gd name="adj2" fmla="val -81425"/>
              <a:gd name="adj3" fmla="val 16667"/>
            </a:avLst>
          </a:prstGeom>
          <a:solidFill>
            <a:schemeClr val="accent2">
              <a:alpha val="53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More instructions </a:t>
            </a:r>
          </a:p>
        </p:txBody>
      </p:sp>
      <p:graphicFrame>
        <p:nvGraphicFramePr>
          <p:cNvPr id="22" name="内容占位符 6"/>
          <p:cNvGraphicFramePr>
            <a:graphicFrameLocks noGrp="1"/>
          </p:cNvGraphicFramePr>
          <p:nvPr>
            <p:ph idx="1"/>
          </p:nvPr>
        </p:nvGraphicFramePr>
        <p:xfrm>
          <a:off x="1700211" y="4080933"/>
          <a:ext cx="3512165" cy="1127760"/>
        </p:xfrm>
        <a:graphic>
          <a:graphicData uri="http://schemas.openxmlformats.org/drawingml/2006/table">
            <a:tbl>
              <a:tblPr firstRow="1" bandRow="1">
                <a:tableStyleId>{5C22544A-7EE6-4342-B048-85BDC9FD1C3A}</a:tableStyleId>
              </a:tblPr>
              <a:tblGrid>
                <a:gridCol w="1845290">
                  <a:extLst>
                    <a:ext uri="{9D8B030D-6E8A-4147-A177-3AD203B41FA5}">
                      <a16:colId xmlns:a16="http://schemas.microsoft.com/office/drawing/2014/main" val="20000"/>
                    </a:ext>
                  </a:extLst>
                </a:gridCol>
                <a:gridCol w="857250">
                  <a:extLst>
                    <a:ext uri="{9D8B030D-6E8A-4147-A177-3AD203B41FA5}">
                      <a16:colId xmlns:a16="http://schemas.microsoft.com/office/drawing/2014/main" val="20001"/>
                    </a:ext>
                  </a:extLst>
                </a:gridCol>
                <a:gridCol w="809625">
                  <a:extLst>
                    <a:ext uri="{9D8B030D-6E8A-4147-A177-3AD203B41FA5}">
                      <a16:colId xmlns:a16="http://schemas.microsoft.com/office/drawing/2014/main" val="20002"/>
                    </a:ext>
                  </a:extLst>
                </a:gridCol>
              </a:tblGrid>
              <a:tr h="281940">
                <a:tc>
                  <a:txBody>
                    <a:bodyPr/>
                    <a:lstStyle/>
                    <a:p>
                      <a:pPr algn="ctr"/>
                      <a:r>
                        <a:rPr lang="en-US" altLang="zh-CN" sz="1400" b="1" kern="1200" dirty="0">
                          <a:solidFill>
                            <a:schemeClr val="lt1"/>
                          </a:solidFill>
                          <a:latin typeface="+mn-lt"/>
                          <a:ea typeface="+mn-ea"/>
                          <a:cs typeface="+mn-cs"/>
                        </a:rPr>
                        <a:t>System</a:t>
                      </a:r>
                      <a:endParaRPr lang="zh-CN" altLang="en-US" sz="1400" b="1" kern="1200" dirty="0">
                        <a:solidFill>
                          <a:schemeClr val="lt1"/>
                        </a:solidFill>
                        <a:latin typeface="+mn-lt"/>
                        <a:ea typeface="+mn-ea"/>
                        <a:cs typeface="+mn-cs"/>
                      </a:endParaRPr>
                    </a:p>
                  </a:txBody>
                  <a:tcPr marL="68580" marR="68580" marT="34290" marB="34290">
                    <a:solidFill>
                      <a:schemeClr val="accent1"/>
                    </a:solidFill>
                  </a:tcPr>
                </a:tc>
                <a:tc>
                  <a:txBody>
                    <a:bodyPr/>
                    <a:lstStyle/>
                    <a:p>
                      <a:pPr algn="ctr"/>
                      <a:r>
                        <a:rPr lang="en-US" altLang="zh-CN" sz="1400" b="1" dirty="0" err="1">
                          <a:solidFill>
                            <a:schemeClr val="bg1"/>
                          </a:solidFill>
                        </a:rPr>
                        <a:t>Ligra</a:t>
                      </a:r>
                      <a:endParaRPr lang="zh-CN" altLang="en-US" sz="1400" b="1" baseline="30000" dirty="0">
                        <a:solidFill>
                          <a:schemeClr val="bg1"/>
                        </a:solidFill>
                      </a:endParaRPr>
                    </a:p>
                  </a:txBody>
                  <a:tcPr marL="68580" marR="68580" marT="34290" marB="34290">
                    <a:solidFill>
                      <a:schemeClr val="accent1"/>
                    </a:solidFill>
                  </a:tcPr>
                </a:tc>
                <a:tc>
                  <a:txBody>
                    <a:bodyPr/>
                    <a:lstStyle/>
                    <a:p>
                      <a:pPr algn="ctr"/>
                      <a:r>
                        <a:rPr lang="en-US" altLang="zh-CN" sz="1400" b="1" dirty="0">
                          <a:solidFill>
                            <a:schemeClr val="bg1"/>
                          </a:solidFill>
                        </a:rPr>
                        <a:t>Gemini</a:t>
                      </a:r>
                      <a:endParaRPr lang="zh-CN" altLang="en-US" sz="1400" b="1" dirty="0">
                        <a:solidFill>
                          <a:schemeClr val="bg1"/>
                        </a:solidFill>
                      </a:endParaRPr>
                    </a:p>
                  </a:txBody>
                  <a:tcPr marL="68580" marR="68580" marT="34290" marB="34290">
                    <a:solidFill>
                      <a:schemeClr val="accent1"/>
                    </a:solidFill>
                  </a:tcPr>
                </a:tc>
                <a:extLst>
                  <a:ext uri="{0D108BD9-81ED-4DB2-BD59-A6C34878D82A}">
                    <a16:rowId xmlns:a16="http://schemas.microsoft.com/office/drawing/2014/main" val="10000"/>
                  </a:ext>
                </a:extLst>
              </a:tr>
              <a:tr h="278130">
                <a:tc>
                  <a:txBody>
                    <a:bodyPr/>
                    <a:lstStyle/>
                    <a:p>
                      <a:pPr algn="ctr"/>
                      <a:r>
                        <a:rPr lang="en-US" altLang="zh-CN" sz="1400" dirty="0"/>
                        <a:t>Remote access ratio</a:t>
                      </a:r>
                      <a:endParaRPr lang="zh-CN" altLang="en-US" sz="1400" dirty="0"/>
                    </a:p>
                  </a:txBody>
                  <a:tcPr marL="68580" marR="68580" marT="34290" marB="34290">
                    <a:solidFill>
                      <a:srgbClr val="EAEFF7"/>
                    </a:solidFill>
                  </a:tcPr>
                </a:tc>
                <a:tc>
                  <a:txBody>
                    <a:bodyPr/>
                    <a:lstStyle/>
                    <a:p>
                      <a:pPr algn="ctr"/>
                      <a:r>
                        <a:rPr lang="en-US" altLang="zh-CN" sz="1400" dirty="0"/>
                        <a:t>50.1%</a:t>
                      </a:r>
                      <a:endParaRPr lang="zh-CN" altLang="en-US" sz="1400" dirty="0"/>
                    </a:p>
                  </a:txBody>
                  <a:tcPr marL="68580" marR="68580" marT="34290" marB="34290">
                    <a:solidFill>
                      <a:srgbClr val="EAEFF7"/>
                    </a:solidFill>
                  </a:tcPr>
                </a:tc>
                <a:tc>
                  <a:txBody>
                    <a:bodyPr/>
                    <a:lstStyle/>
                    <a:p>
                      <a:pPr algn="ctr"/>
                      <a:r>
                        <a:rPr lang="en-US" altLang="zh-CN" sz="1400" dirty="0"/>
                        <a:t>9.10%</a:t>
                      </a:r>
                      <a:endParaRPr lang="zh-CN" altLang="en-US" sz="1400" dirty="0"/>
                    </a:p>
                  </a:txBody>
                  <a:tcPr marL="68580" marR="68580" marT="34290" marB="34290">
                    <a:solidFill>
                      <a:srgbClr val="EAEFF7"/>
                    </a:solidFill>
                  </a:tcPr>
                </a:tc>
                <a:extLst>
                  <a:ext uri="{0D108BD9-81ED-4DB2-BD59-A6C34878D82A}">
                    <a16:rowId xmlns:a16="http://schemas.microsoft.com/office/drawing/2014/main" val="10001"/>
                  </a:ext>
                </a:extLst>
              </a:tr>
              <a:tr h="278130">
                <a:tc>
                  <a:txBody>
                    <a:bodyPr/>
                    <a:lstStyle/>
                    <a:p>
                      <a:pPr algn="ctr"/>
                      <a:r>
                        <a:rPr lang="en-US" altLang="zh-CN" sz="1400" dirty="0"/>
                        <a:t>L3 cache miss rate</a:t>
                      </a:r>
                      <a:endParaRPr lang="zh-CN" altLang="en-US" sz="1400" dirty="0"/>
                    </a:p>
                  </a:txBody>
                  <a:tcPr marL="68580" marR="68580" marT="34290" marB="34290">
                    <a:solidFill>
                      <a:srgbClr val="EAEFF7"/>
                    </a:solidFill>
                  </a:tcPr>
                </a:tc>
                <a:tc>
                  <a:txBody>
                    <a:bodyPr/>
                    <a:lstStyle/>
                    <a:p>
                      <a:pPr algn="ctr"/>
                      <a:r>
                        <a:rPr lang="en-US" altLang="zh-CN" sz="1400" dirty="0"/>
                        <a:t>52.6%</a:t>
                      </a:r>
                      <a:endParaRPr lang="zh-CN" altLang="en-US" sz="1400" dirty="0"/>
                    </a:p>
                  </a:txBody>
                  <a:tcPr marL="68580" marR="68580" marT="34290" marB="34290">
                    <a:solidFill>
                      <a:srgbClr val="EAEFF7"/>
                    </a:solidFill>
                  </a:tcPr>
                </a:tc>
                <a:tc>
                  <a:txBody>
                    <a:bodyPr/>
                    <a:lstStyle/>
                    <a:p>
                      <a:pPr algn="ctr"/>
                      <a:r>
                        <a:rPr lang="en-US" altLang="zh-CN" sz="1400" dirty="0"/>
                        <a:t>40.1%</a:t>
                      </a:r>
                      <a:endParaRPr lang="zh-CN" altLang="en-US" sz="1400" dirty="0"/>
                    </a:p>
                  </a:txBody>
                  <a:tcPr marL="68580" marR="68580" marT="34290" marB="34290">
                    <a:solidFill>
                      <a:srgbClr val="EAEFF7"/>
                    </a:solidFill>
                  </a:tcPr>
                </a:tc>
                <a:extLst>
                  <a:ext uri="{0D108BD9-81ED-4DB2-BD59-A6C34878D82A}">
                    <a16:rowId xmlns:a16="http://schemas.microsoft.com/office/drawing/2014/main" val="10002"/>
                  </a:ext>
                </a:extLst>
              </a:tr>
              <a:tr h="278130">
                <a:tc>
                  <a:txBody>
                    <a:bodyPr/>
                    <a:lstStyle/>
                    <a:p>
                      <a:pPr algn="ctr"/>
                      <a:r>
                        <a:rPr lang="en-US" altLang="zh-CN" sz="1400" dirty="0"/>
                        <a:t>Average</a:t>
                      </a:r>
                      <a:r>
                        <a:rPr lang="en-US" altLang="zh-CN" sz="1400" baseline="0" dirty="0"/>
                        <a:t> access latency</a:t>
                      </a:r>
                      <a:endParaRPr lang="zh-CN" altLang="en-US" sz="1400" dirty="0"/>
                    </a:p>
                  </a:txBody>
                  <a:tcPr marL="68580" marR="68580" marT="34290" marB="34290">
                    <a:solidFill>
                      <a:srgbClr val="EAEFF7"/>
                    </a:solidFill>
                  </a:tcPr>
                </a:tc>
                <a:tc>
                  <a:txBody>
                    <a:bodyPr/>
                    <a:lstStyle/>
                    <a:p>
                      <a:pPr algn="ctr"/>
                      <a:r>
                        <a:rPr lang="en-US" altLang="zh-CN" sz="1400" dirty="0"/>
                        <a:t>183ns</a:t>
                      </a:r>
                      <a:endParaRPr lang="zh-CN" altLang="en-US" sz="1400" dirty="0"/>
                    </a:p>
                  </a:txBody>
                  <a:tcPr marL="68580" marR="68580" marT="34290" marB="34290">
                    <a:solidFill>
                      <a:srgbClr val="EAEFF7"/>
                    </a:solidFill>
                  </a:tcPr>
                </a:tc>
                <a:tc>
                  <a:txBody>
                    <a:bodyPr/>
                    <a:lstStyle/>
                    <a:p>
                      <a:pPr algn="ctr"/>
                      <a:r>
                        <a:rPr lang="en-US" altLang="zh-CN" sz="1400" dirty="0"/>
                        <a:t>125ns</a:t>
                      </a:r>
                      <a:endParaRPr lang="zh-CN" altLang="en-US" sz="1400" dirty="0"/>
                    </a:p>
                  </a:txBody>
                  <a:tcPr marL="68580" marR="68580" marT="34290" marB="34290">
                    <a:solidFill>
                      <a:srgbClr val="EAEFF7"/>
                    </a:solidFill>
                  </a:tcPr>
                </a:tc>
                <a:extLst>
                  <a:ext uri="{0D108BD9-81ED-4DB2-BD59-A6C34878D82A}">
                    <a16:rowId xmlns:a16="http://schemas.microsoft.com/office/drawing/2014/main" val="10003"/>
                  </a:ext>
                </a:extLst>
              </a:tr>
            </a:tbl>
          </a:graphicData>
        </a:graphic>
      </p:graphicFrame>
      <p:sp>
        <p:nvSpPr>
          <p:cNvPr id="23" name="文本框 8"/>
          <p:cNvSpPr txBox="1"/>
          <p:nvPr/>
        </p:nvSpPr>
        <p:spPr>
          <a:xfrm>
            <a:off x="2087823" y="5183291"/>
            <a:ext cx="3090685" cy="307777"/>
          </a:xfrm>
          <a:prstGeom prst="rect">
            <a:avLst/>
          </a:prstGeom>
          <a:noFill/>
        </p:spPr>
        <p:txBody>
          <a:bodyPr wrap="square" rtlCol="0">
            <a:spAutoFit/>
          </a:bodyPr>
          <a:lstStyle/>
          <a:p>
            <a:r>
              <a:rPr kumimoji="1" lang="en-US" altLang="zh-CN" sz="1400" b="1" dirty="0"/>
              <a:t>Memory reference profiling results </a:t>
            </a:r>
          </a:p>
        </p:txBody>
      </p:sp>
    </p:spTree>
    <p:extLst>
      <p:ext uri="{BB962C8B-B14F-4D97-AF65-F5344CB8AC3E}">
        <p14:creationId xmlns:p14="http://schemas.microsoft.com/office/powerpoint/2010/main" val="1380499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6" grpId="0" animBg="1"/>
      <p:bldP spid="18" grpId="0" animBg="1"/>
      <p:bldP spid="21" grpId="0" animBg="1"/>
      <p:bldP spid="23"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kumimoji="1" lang="en-US" altLang="zh-CN" dirty="0"/>
              <a:t>Processing Capacity: Larger Graphs</a:t>
            </a:r>
            <a:endParaRPr kumimoji="1" lang="zh-CN" altLang="en-US" dirty="0"/>
          </a:p>
        </p:txBody>
      </p:sp>
      <p:sp>
        <p:nvSpPr>
          <p:cNvPr id="4" name="幻灯片编号占位符 3"/>
          <p:cNvSpPr>
            <a:spLocks noGrp="1"/>
          </p:cNvSpPr>
          <p:nvPr>
            <p:ph type="sldNum" sz="quarter" idx="12"/>
          </p:nvPr>
        </p:nvSpPr>
        <p:spPr/>
        <p:txBody>
          <a:bodyPr/>
          <a:lstStyle/>
          <a:p>
            <a:fld id="{A536E472-7880-6D45-9A04-DD57657D4D82}" type="slidenum">
              <a:rPr kumimoji="1" lang="zh-CN" altLang="en-US" smtClean="0"/>
              <a:pPr/>
              <a:t>29</a:t>
            </a:fld>
            <a:endParaRPr kumimoji="1" lang="zh-CN" altLang="en-US"/>
          </a:p>
        </p:txBody>
      </p:sp>
      <p:graphicFrame>
        <p:nvGraphicFramePr>
          <p:cNvPr id="16" name="表格 15"/>
          <p:cNvGraphicFramePr>
            <a:graphicFrameLocks noGrp="1"/>
          </p:cNvGraphicFramePr>
          <p:nvPr/>
        </p:nvGraphicFramePr>
        <p:xfrm>
          <a:off x="2779182" y="3578804"/>
          <a:ext cx="5293374" cy="2174628"/>
        </p:xfrm>
        <a:graphic>
          <a:graphicData uri="http://schemas.openxmlformats.org/drawingml/2006/table">
            <a:tbl>
              <a:tblPr firstRow="1" bandRow="1">
                <a:tableStyleId>{5C22544A-7EE6-4342-B048-85BDC9FD1C3A}</a:tableStyleId>
              </a:tblPr>
              <a:tblGrid>
                <a:gridCol w="1764458">
                  <a:extLst>
                    <a:ext uri="{9D8B030D-6E8A-4147-A177-3AD203B41FA5}">
                      <a16:colId xmlns:a16="http://schemas.microsoft.com/office/drawing/2014/main" val="20000"/>
                    </a:ext>
                  </a:extLst>
                </a:gridCol>
                <a:gridCol w="1764458">
                  <a:extLst>
                    <a:ext uri="{9D8B030D-6E8A-4147-A177-3AD203B41FA5}">
                      <a16:colId xmlns:a16="http://schemas.microsoft.com/office/drawing/2014/main" val="20001"/>
                    </a:ext>
                  </a:extLst>
                </a:gridCol>
                <a:gridCol w="1764458">
                  <a:extLst>
                    <a:ext uri="{9D8B030D-6E8A-4147-A177-3AD203B41FA5}">
                      <a16:colId xmlns:a16="http://schemas.microsoft.com/office/drawing/2014/main" val="20002"/>
                    </a:ext>
                  </a:extLst>
                </a:gridCol>
              </a:tblGrid>
              <a:tr h="362261">
                <a:tc>
                  <a:txBody>
                    <a:bodyPr/>
                    <a:lstStyle/>
                    <a:p>
                      <a:pPr algn="ctr"/>
                      <a:r>
                        <a:rPr lang="en-US" altLang="zh-CN" sz="1800" dirty="0"/>
                        <a:t>Application</a:t>
                      </a:r>
                      <a:endParaRPr lang="zh-CN" altLang="en-US" sz="1800" dirty="0"/>
                    </a:p>
                  </a:txBody>
                  <a:tcPr marL="88118" marR="88118" marT="44059" marB="44059"/>
                </a:tc>
                <a:tc>
                  <a:txBody>
                    <a:bodyPr/>
                    <a:lstStyle/>
                    <a:p>
                      <a:pPr algn="ctr"/>
                      <a:r>
                        <a:rPr lang="en-US" altLang="zh-CN" sz="1800" dirty="0" err="1"/>
                        <a:t>PowerLyra</a:t>
                      </a:r>
                      <a:endParaRPr lang="zh-CN" altLang="en-US" sz="1800" dirty="0"/>
                    </a:p>
                  </a:txBody>
                  <a:tcPr marL="88118" marR="88118" marT="44059" marB="44059"/>
                </a:tc>
                <a:tc>
                  <a:txBody>
                    <a:bodyPr/>
                    <a:lstStyle/>
                    <a:p>
                      <a:pPr algn="ctr"/>
                      <a:r>
                        <a:rPr lang="en-US" altLang="zh-CN" sz="1800" dirty="0"/>
                        <a:t>Gemini</a:t>
                      </a:r>
                      <a:endParaRPr lang="zh-CN" altLang="en-US" sz="1800" dirty="0"/>
                    </a:p>
                  </a:txBody>
                  <a:tcPr marL="88118" marR="88118" marT="44059" marB="44059"/>
                </a:tc>
                <a:extLst>
                  <a:ext uri="{0D108BD9-81ED-4DB2-BD59-A6C34878D82A}">
                    <a16:rowId xmlns:a16="http://schemas.microsoft.com/office/drawing/2014/main" val="10000"/>
                  </a:ext>
                </a:extLst>
              </a:tr>
              <a:tr h="362261">
                <a:tc>
                  <a:txBody>
                    <a:bodyPr/>
                    <a:lstStyle/>
                    <a:p>
                      <a:pPr algn="ctr"/>
                      <a:r>
                        <a:rPr lang="en-US" altLang="zh-CN" sz="1800" dirty="0"/>
                        <a:t>PR</a:t>
                      </a:r>
                      <a:endParaRPr lang="zh-CN" altLang="en-US" sz="1800" dirty="0"/>
                    </a:p>
                  </a:txBody>
                  <a:tcPr marL="88118" marR="88118" marT="44059" marB="44059">
                    <a:solidFill>
                      <a:srgbClr val="EAEFF7"/>
                    </a:solidFill>
                  </a:tcPr>
                </a:tc>
                <a:tc rowSpan="5">
                  <a:txBody>
                    <a:bodyPr/>
                    <a:lstStyle/>
                    <a:p>
                      <a:pPr algn="ctr"/>
                      <a:r>
                        <a:rPr lang="en-US" altLang="zh-CN" sz="1800" dirty="0">
                          <a:solidFill>
                            <a:srgbClr val="FF0000"/>
                          </a:solidFill>
                        </a:rPr>
                        <a:t>Out</a:t>
                      </a:r>
                      <a:r>
                        <a:rPr lang="en-US" altLang="zh-CN" sz="1800" baseline="0" dirty="0">
                          <a:solidFill>
                            <a:srgbClr val="FF0000"/>
                          </a:solidFill>
                        </a:rPr>
                        <a:t> of memory</a:t>
                      </a:r>
                      <a:endParaRPr lang="zh-CN" altLang="en-US" sz="1800" dirty="0">
                        <a:solidFill>
                          <a:srgbClr val="FF0000"/>
                        </a:solidFill>
                      </a:endParaRPr>
                    </a:p>
                  </a:txBody>
                  <a:tcPr marL="88118" marR="88118" marT="44059" marB="44059" anchor="ctr">
                    <a:solidFill>
                      <a:srgbClr val="EAEFF7"/>
                    </a:solidFill>
                  </a:tcPr>
                </a:tc>
                <a:tc>
                  <a:txBody>
                    <a:bodyPr/>
                    <a:lstStyle/>
                    <a:p>
                      <a:pPr algn="ctr"/>
                      <a:r>
                        <a:rPr lang="en-US" altLang="zh-CN" sz="1800" dirty="0"/>
                        <a:t>31.1</a:t>
                      </a:r>
                      <a:endParaRPr lang="zh-CN" altLang="en-US" sz="1800" dirty="0"/>
                    </a:p>
                  </a:txBody>
                  <a:tcPr marL="88118" marR="88118" marT="44059" marB="44059">
                    <a:solidFill>
                      <a:srgbClr val="EAEFF7"/>
                    </a:solidFill>
                  </a:tcPr>
                </a:tc>
                <a:extLst>
                  <a:ext uri="{0D108BD9-81ED-4DB2-BD59-A6C34878D82A}">
                    <a16:rowId xmlns:a16="http://schemas.microsoft.com/office/drawing/2014/main" val="10001"/>
                  </a:ext>
                </a:extLst>
              </a:tr>
              <a:tr h="362261">
                <a:tc>
                  <a:txBody>
                    <a:bodyPr/>
                    <a:lstStyle/>
                    <a:p>
                      <a:pPr algn="ctr"/>
                      <a:r>
                        <a:rPr lang="en-US" altLang="zh-CN" sz="1800" dirty="0"/>
                        <a:t>CC</a:t>
                      </a:r>
                      <a:endParaRPr lang="zh-CN" altLang="en-US" sz="1800" dirty="0"/>
                    </a:p>
                  </a:txBody>
                  <a:tcPr marL="88118" marR="88118" marT="44059" marB="44059">
                    <a:solidFill>
                      <a:srgbClr val="EAEFF7"/>
                    </a:solidFill>
                  </a:tcPr>
                </a:tc>
                <a:tc vMerge="1">
                  <a:txBody>
                    <a:bodyPr/>
                    <a:lstStyle/>
                    <a:p>
                      <a:pPr algn="ctr"/>
                      <a:endParaRPr lang="zh-CN" altLang="en-US" sz="1800" dirty="0">
                        <a:solidFill>
                          <a:srgbClr val="FF0000"/>
                        </a:solidFill>
                      </a:endParaRPr>
                    </a:p>
                  </a:txBody>
                  <a:tcPr marL="88118" marR="88118" marT="44059" marB="44059">
                    <a:solidFill>
                      <a:srgbClr val="EAEFF7"/>
                    </a:solidFill>
                  </a:tcPr>
                </a:tc>
                <a:tc>
                  <a:txBody>
                    <a:bodyPr/>
                    <a:lstStyle/>
                    <a:p>
                      <a:pPr algn="ctr"/>
                      <a:r>
                        <a:rPr lang="en-US" altLang="zh-CN" sz="1800" dirty="0"/>
                        <a:t>25.7</a:t>
                      </a:r>
                      <a:endParaRPr lang="zh-CN" altLang="en-US" sz="1800" dirty="0"/>
                    </a:p>
                  </a:txBody>
                  <a:tcPr marL="88118" marR="88118" marT="44059" marB="44059">
                    <a:solidFill>
                      <a:srgbClr val="EAEFF7"/>
                    </a:solidFill>
                  </a:tcPr>
                </a:tc>
                <a:extLst>
                  <a:ext uri="{0D108BD9-81ED-4DB2-BD59-A6C34878D82A}">
                    <a16:rowId xmlns:a16="http://schemas.microsoft.com/office/drawing/2014/main" val="10002"/>
                  </a:ext>
                </a:extLst>
              </a:tr>
              <a:tr h="362261">
                <a:tc>
                  <a:txBody>
                    <a:bodyPr/>
                    <a:lstStyle/>
                    <a:p>
                      <a:pPr algn="ctr"/>
                      <a:r>
                        <a:rPr lang="en-US" altLang="zh-CN" sz="1800" dirty="0"/>
                        <a:t>SSSP</a:t>
                      </a:r>
                      <a:endParaRPr lang="zh-CN" altLang="en-US" sz="1800" dirty="0"/>
                    </a:p>
                  </a:txBody>
                  <a:tcPr marL="88118" marR="88118" marT="44059" marB="44059">
                    <a:solidFill>
                      <a:srgbClr val="EAEFF7"/>
                    </a:solidFill>
                  </a:tcPr>
                </a:tc>
                <a:tc vMerge="1">
                  <a:txBody>
                    <a:bodyPr/>
                    <a:lstStyle/>
                    <a:p>
                      <a:pPr algn="ctr"/>
                      <a:endParaRPr lang="zh-CN" altLang="en-US" sz="1800" dirty="0">
                        <a:solidFill>
                          <a:srgbClr val="FF0000"/>
                        </a:solidFill>
                      </a:endParaRPr>
                    </a:p>
                  </a:txBody>
                  <a:tcPr marL="88118" marR="88118" marT="44059" marB="44059">
                    <a:solidFill>
                      <a:srgbClr val="EAEFF7"/>
                    </a:solidFill>
                  </a:tcPr>
                </a:tc>
                <a:tc>
                  <a:txBody>
                    <a:bodyPr/>
                    <a:lstStyle/>
                    <a:p>
                      <a:pPr algn="ctr"/>
                      <a:r>
                        <a:rPr lang="en-US" altLang="zh-CN" sz="1800" dirty="0"/>
                        <a:t>56.9</a:t>
                      </a:r>
                      <a:endParaRPr lang="zh-CN" altLang="en-US" sz="1800" dirty="0"/>
                    </a:p>
                  </a:txBody>
                  <a:tcPr marL="88118" marR="88118" marT="44059" marB="44059">
                    <a:solidFill>
                      <a:srgbClr val="EAEFF7"/>
                    </a:solidFill>
                  </a:tcPr>
                </a:tc>
                <a:extLst>
                  <a:ext uri="{0D108BD9-81ED-4DB2-BD59-A6C34878D82A}">
                    <a16:rowId xmlns:a16="http://schemas.microsoft.com/office/drawing/2014/main" val="10003"/>
                  </a:ext>
                </a:extLst>
              </a:tr>
              <a:tr h="362261">
                <a:tc>
                  <a:txBody>
                    <a:bodyPr/>
                    <a:lstStyle/>
                    <a:p>
                      <a:pPr algn="ctr"/>
                      <a:r>
                        <a:rPr lang="en-US" altLang="zh-CN" sz="1800" dirty="0"/>
                        <a:t>BFS</a:t>
                      </a:r>
                      <a:endParaRPr lang="zh-CN" altLang="en-US" sz="1800" dirty="0"/>
                    </a:p>
                  </a:txBody>
                  <a:tcPr marL="88118" marR="88118" marT="44059" marB="44059">
                    <a:solidFill>
                      <a:srgbClr val="EAEFF7"/>
                    </a:solidFill>
                  </a:tcPr>
                </a:tc>
                <a:tc vMerge="1">
                  <a:txBody>
                    <a:bodyPr/>
                    <a:lstStyle/>
                    <a:p>
                      <a:pPr algn="ctr"/>
                      <a:endParaRPr lang="zh-CN" altLang="en-US" sz="1800" dirty="0">
                        <a:solidFill>
                          <a:srgbClr val="FF0000"/>
                        </a:solidFill>
                      </a:endParaRPr>
                    </a:p>
                  </a:txBody>
                  <a:tcPr marL="88118" marR="88118" marT="44059" marB="44059">
                    <a:solidFill>
                      <a:srgbClr val="EAEFF7"/>
                    </a:solidFill>
                  </a:tcPr>
                </a:tc>
                <a:tc>
                  <a:txBody>
                    <a:bodyPr/>
                    <a:lstStyle/>
                    <a:p>
                      <a:pPr algn="ctr"/>
                      <a:r>
                        <a:rPr lang="en-US" altLang="zh-CN" sz="1800" dirty="0"/>
                        <a:t>10.2</a:t>
                      </a:r>
                      <a:endParaRPr lang="zh-CN" altLang="en-US" sz="1800" dirty="0"/>
                    </a:p>
                  </a:txBody>
                  <a:tcPr marL="88118" marR="88118" marT="44059" marB="44059">
                    <a:solidFill>
                      <a:srgbClr val="EAEFF7"/>
                    </a:solidFill>
                  </a:tcPr>
                </a:tc>
                <a:extLst>
                  <a:ext uri="{0D108BD9-81ED-4DB2-BD59-A6C34878D82A}">
                    <a16:rowId xmlns:a16="http://schemas.microsoft.com/office/drawing/2014/main" val="10004"/>
                  </a:ext>
                </a:extLst>
              </a:tr>
              <a:tr h="362261">
                <a:tc>
                  <a:txBody>
                    <a:bodyPr/>
                    <a:lstStyle/>
                    <a:p>
                      <a:pPr algn="ctr"/>
                      <a:r>
                        <a:rPr lang="en-US" altLang="zh-CN" sz="1800" dirty="0"/>
                        <a:t>BC</a:t>
                      </a:r>
                      <a:endParaRPr lang="zh-CN" altLang="en-US" sz="1800" dirty="0"/>
                    </a:p>
                  </a:txBody>
                  <a:tcPr marL="88118" marR="88118" marT="44059" marB="44059">
                    <a:solidFill>
                      <a:srgbClr val="EAEFF7"/>
                    </a:solidFill>
                  </a:tcPr>
                </a:tc>
                <a:tc vMerge="1">
                  <a:txBody>
                    <a:bodyPr/>
                    <a:lstStyle/>
                    <a:p>
                      <a:pPr algn="ctr"/>
                      <a:endParaRPr lang="zh-CN" altLang="en-US" sz="1800" dirty="0">
                        <a:solidFill>
                          <a:srgbClr val="FF0000"/>
                        </a:solidFill>
                      </a:endParaRPr>
                    </a:p>
                  </a:txBody>
                  <a:tcPr marL="88118" marR="88118" marT="44059" marB="44059">
                    <a:solidFill>
                      <a:srgbClr val="EAEFF7"/>
                    </a:solidFill>
                  </a:tcPr>
                </a:tc>
                <a:tc>
                  <a:txBody>
                    <a:bodyPr/>
                    <a:lstStyle/>
                    <a:p>
                      <a:pPr algn="ctr"/>
                      <a:r>
                        <a:rPr lang="en-US" altLang="zh-CN" sz="1800" dirty="0"/>
                        <a:t>45.3</a:t>
                      </a:r>
                      <a:endParaRPr lang="zh-CN" altLang="en-US" sz="1800" dirty="0"/>
                    </a:p>
                  </a:txBody>
                  <a:tcPr marL="88118" marR="88118" marT="44059" marB="44059">
                    <a:solidFill>
                      <a:srgbClr val="EAEFF7"/>
                    </a:solidFill>
                  </a:tcPr>
                </a:tc>
                <a:extLst>
                  <a:ext uri="{0D108BD9-81ED-4DB2-BD59-A6C34878D82A}">
                    <a16:rowId xmlns:a16="http://schemas.microsoft.com/office/drawing/2014/main" val="10005"/>
                  </a:ext>
                </a:extLst>
              </a:tr>
            </a:tbl>
          </a:graphicData>
        </a:graphic>
      </p:graphicFrame>
      <p:graphicFrame>
        <p:nvGraphicFramePr>
          <p:cNvPr id="7" name="表格 6"/>
          <p:cNvGraphicFramePr>
            <a:graphicFrameLocks noGrp="1"/>
          </p:cNvGraphicFramePr>
          <p:nvPr/>
        </p:nvGraphicFramePr>
        <p:xfrm>
          <a:off x="902854" y="1639618"/>
          <a:ext cx="4023816" cy="1691640"/>
        </p:xfrm>
        <a:graphic>
          <a:graphicData uri="http://schemas.openxmlformats.org/drawingml/2006/table">
            <a:tbl>
              <a:tblPr firstRow="1" bandRow="1">
                <a:tableStyleId>{5C22544A-7EE6-4342-B048-85BDC9FD1C3A}</a:tableStyleId>
              </a:tblPr>
              <a:tblGrid>
                <a:gridCol w="1341272">
                  <a:extLst>
                    <a:ext uri="{9D8B030D-6E8A-4147-A177-3AD203B41FA5}">
                      <a16:colId xmlns:a16="http://schemas.microsoft.com/office/drawing/2014/main" val="20000"/>
                    </a:ext>
                  </a:extLst>
                </a:gridCol>
                <a:gridCol w="1341272">
                  <a:extLst>
                    <a:ext uri="{9D8B030D-6E8A-4147-A177-3AD203B41FA5}">
                      <a16:colId xmlns:a16="http://schemas.microsoft.com/office/drawing/2014/main" val="20001"/>
                    </a:ext>
                  </a:extLst>
                </a:gridCol>
                <a:gridCol w="1341272">
                  <a:extLst>
                    <a:ext uri="{9D8B030D-6E8A-4147-A177-3AD203B41FA5}">
                      <a16:colId xmlns:a16="http://schemas.microsoft.com/office/drawing/2014/main" val="20002"/>
                    </a:ext>
                  </a:extLst>
                </a:gridCol>
              </a:tblGrid>
              <a:tr h="278130">
                <a:tc>
                  <a:txBody>
                    <a:bodyPr/>
                    <a:lstStyle/>
                    <a:p>
                      <a:pPr algn="ctr"/>
                      <a:r>
                        <a:rPr lang="en-US" altLang="zh-CN" sz="1400" dirty="0"/>
                        <a:t>Graph</a:t>
                      </a:r>
                      <a:endParaRPr lang="zh-CN" altLang="en-US" sz="1400" dirty="0"/>
                    </a:p>
                  </a:txBody>
                  <a:tcPr marL="68580" marR="68580" marT="34290" marB="34290"/>
                </a:tc>
                <a:tc>
                  <a:txBody>
                    <a:bodyPr/>
                    <a:lstStyle/>
                    <a:p>
                      <a:pPr algn="ctr"/>
                      <a:r>
                        <a:rPr lang="en-US" altLang="zh-CN" sz="1400" dirty="0"/>
                        <a:t>|V|</a:t>
                      </a:r>
                      <a:endParaRPr lang="zh-CN" altLang="en-US" sz="1400" dirty="0"/>
                    </a:p>
                  </a:txBody>
                  <a:tcPr marL="68580" marR="68580" marT="34290" marB="34290"/>
                </a:tc>
                <a:tc>
                  <a:txBody>
                    <a:bodyPr/>
                    <a:lstStyle/>
                    <a:p>
                      <a:pPr algn="ctr"/>
                      <a:r>
                        <a:rPr lang="en-US" altLang="zh-CN" sz="1400" dirty="0"/>
                        <a:t>|E|</a:t>
                      </a:r>
                      <a:endParaRPr lang="zh-CN" altLang="en-US" sz="1400" dirty="0"/>
                    </a:p>
                  </a:txBody>
                  <a:tcPr marL="68580" marR="68580" marT="34290" marB="34290"/>
                </a:tc>
                <a:extLst>
                  <a:ext uri="{0D108BD9-81ED-4DB2-BD59-A6C34878D82A}">
                    <a16:rowId xmlns:a16="http://schemas.microsoft.com/office/drawing/2014/main" val="10000"/>
                  </a:ext>
                </a:extLst>
              </a:tr>
              <a:tr h="278130">
                <a:tc>
                  <a:txBody>
                    <a:bodyPr/>
                    <a:lstStyle/>
                    <a:p>
                      <a:pPr algn="ctr"/>
                      <a:r>
                        <a:rPr lang="en-US" altLang="zh-CN" sz="1400" dirty="0"/>
                        <a:t>enwiki-2013</a:t>
                      </a:r>
                      <a:endParaRPr lang="zh-CN" altLang="en-US" sz="1400" dirty="0"/>
                    </a:p>
                  </a:txBody>
                  <a:tcPr marL="68580" marR="68580" marT="34290" marB="34290">
                    <a:solidFill>
                      <a:srgbClr val="EAEFF7"/>
                    </a:solidFill>
                  </a:tcPr>
                </a:tc>
                <a:tc>
                  <a:txBody>
                    <a:bodyPr/>
                    <a:lstStyle/>
                    <a:p>
                      <a:pPr algn="ctr"/>
                      <a:r>
                        <a:rPr lang="en-US" altLang="zh-CN" sz="1400" dirty="0"/>
                        <a:t>4,206,785</a:t>
                      </a:r>
                      <a:endParaRPr lang="zh-CN" altLang="en-US" sz="1400" dirty="0"/>
                    </a:p>
                  </a:txBody>
                  <a:tcPr marL="68580" marR="68580" marT="34290" marB="34290">
                    <a:solidFill>
                      <a:srgbClr val="EAEFF7"/>
                    </a:solidFill>
                  </a:tcPr>
                </a:tc>
                <a:tc>
                  <a:txBody>
                    <a:bodyPr/>
                    <a:lstStyle/>
                    <a:p>
                      <a:pPr algn="ctr"/>
                      <a:r>
                        <a:rPr lang="en-US" altLang="zh-CN" sz="1400" dirty="0"/>
                        <a:t>101,355,853</a:t>
                      </a:r>
                      <a:endParaRPr lang="zh-CN" altLang="en-US" sz="1400" dirty="0"/>
                    </a:p>
                  </a:txBody>
                  <a:tcPr marL="68580" marR="68580" marT="34290" marB="34290">
                    <a:solidFill>
                      <a:srgbClr val="EAEFF7"/>
                    </a:solidFill>
                  </a:tcPr>
                </a:tc>
                <a:extLst>
                  <a:ext uri="{0D108BD9-81ED-4DB2-BD59-A6C34878D82A}">
                    <a16:rowId xmlns:a16="http://schemas.microsoft.com/office/drawing/2014/main" val="10001"/>
                  </a:ext>
                </a:extLst>
              </a:tr>
              <a:tr h="278130">
                <a:tc>
                  <a:txBody>
                    <a:bodyPr/>
                    <a:lstStyle/>
                    <a:p>
                      <a:pPr algn="ctr"/>
                      <a:r>
                        <a:rPr lang="en-US" altLang="zh-CN" sz="1400" dirty="0"/>
                        <a:t>twitter-2010</a:t>
                      </a:r>
                      <a:endParaRPr lang="zh-CN" altLang="en-US" sz="1400" dirty="0"/>
                    </a:p>
                  </a:txBody>
                  <a:tcPr marL="68580" marR="68580" marT="34290" marB="34290">
                    <a:solidFill>
                      <a:srgbClr val="EAEFF7"/>
                    </a:solidFill>
                  </a:tcPr>
                </a:tc>
                <a:tc>
                  <a:txBody>
                    <a:bodyPr/>
                    <a:lstStyle/>
                    <a:p>
                      <a:pPr algn="ctr"/>
                      <a:r>
                        <a:rPr lang="en-US" altLang="zh-CN" sz="1400" dirty="0"/>
                        <a:t>41,652,330</a:t>
                      </a:r>
                      <a:endParaRPr lang="zh-CN" altLang="en-US" sz="1400" dirty="0"/>
                    </a:p>
                  </a:txBody>
                  <a:tcPr marL="68580" marR="68580" marT="34290" marB="34290">
                    <a:solidFill>
                      <a:srgbClr val="EAEFF7"/>
                    </a:solidFill>
                  </a:tcPr>
                </a:tc>
                <a:tc>
                  <a:txBody>
                    <a:bodyPr/>
                    <a:lstStyle/>
                    <a:p>
                      <a:pPr algn="ctr"/>
                      <a:r>
                        <a:rPr lang="en-US" altLang="zh-CN" sz="1400" dirty="0"/>
                        <a:t>1,468,365,182</a:t>
                      </a:r>
                      <a:endParaRPr lang="zh-CN" altLang="en-US" sz="1400" dirty="0"/>
                    </a:p>
                  </a:txBody>
                  <a:tcPr marL="68580" marR="68580" marT="34290" marB="34290">
                    <a:solidFill>
                      <a:srgbClr val="EAEFF7"/>
                    </a:solidFill>
                  </a:tcPr>
                </a:tc>
                <a:extLst>
                  <a:ext uri="{0D108BD9-81ED-4DB2-BD59-A6C34878D82A}">
                    <a16:rowId xmlns:a16="http://schemas.microsoft.com/office/drawing/2014/main" val="10002"/>
                  </a:ext>
                </a:extLst>
              </a:tr>
              <a:tr h="278130">
                <a:tc>
                  <a:txBody>
                    <a:bodyPr/>
                    <a:lstStyle/>
                    <a:p>
                      <a:pPr algn="ctr"/>
                      <a:r>
                        <a:rPr lang="en-US" altLang="zh-CN" sz="1400" dirty="0"/>
                        <a:t>uk-2007-05</a:t>
                      </a:r>
                      <a:endParaRPr lang="zh-CN" altLang="en-US" sz="1400" dirty="0"/>
                    </a:p>
                  </a:txBody>
                  <a:tcPr marL="68580" marR="68580" marT="34290" marB="34290">
                    <a:solidFill>
                      <a:srgbClr val="EAEFF7"/>
                    </a:solidFill>
                  </a:tcPr>
                </a:tc>
                <a:tc>
                  <a:txBody>
                    <a:bodyPr/>
                    <a:lstStyle/>
                    <a:p>
                      <a:pPr algn="ctr"/>
                      <a:r>
                        <a:rPr lang="en-US" altLang="zh-CN" sz="1400" dirty="0"/>
                        <a:t>105,896,555</a:t>
                      </a:r>
                      <a:endParaRPr lang="zh-CN" altLang="en-US" sz="1400" dirty="0"/>
                    </a:p>
                  </a:txBody>
                  <a:tcPr marL="68580" marR="68580" marT="34290" marB="34290">
                    <a:solidFill>
                      <a:srgbClr val="EAEFF7"/>
                    </a:solidFill>
                  </a:tcPr>
                </a:tc>
                <a:tc>
                  <a:txBody>
                    <a:bodyPr/>
                    <a:lstStyle/>
                    <a:p>
                      <a:pPr algn="ctr"/>
                      <a:r>
                        <a:rPr lang="en-US" altLang="zh-CN" sz="1400" dirty="0"/>
                        <a:t>3,738,733,648</a:t>
                      </a:r>
                      <a:endParaRPr lang="zh-CN" altLang="en-US" sz="1400" dirty="0"/>
                    </a:p>
                  </a:txBody>
                  <a:tcPr marL="68580" marR="68580" marT="34290" marB="34290">
                    <a:solidFill>
                      <a:srgbClr val="EAEFF7"/>
                    </a:solidFill>
                  </a:tcPr>
                </a:tc>
                <a:extLst>
                  <a:ext uri="{0D108BD9-81ED-4DB2-BD59-A6C34878D82A}">
                    <a16:rowId xmlns:a16="http://schemas.microsoft.com/office/drawing/2014/main" val="10003"/>
                  </a:ext>
                </a:extLst>
              </a:tr>
              <a:tr h="278130">
                <a:tc>
                  <a:txBody>
                    <a:bodyPr/>
                    <a:lstStyle/>
                    <a:p>
                      <a:pPr algn="ctr"/>
                      <a:r>
                        <a:rPr lang="en-US" altLang="zh-CN" sz="1400" dirty="0"/>
                        <a:t>weibo-2013</a:t>
                      </a:r>
                      <a:endParaRPr lang="zh-CN" altLang="en-US" sz="1400" dirty="0"/>
                    </a:p>
                  </a:txBody>
                  <a:tcPr marL="68580" marR="68580" marT="34290" marB="34290">
                    <a:solidFill>
                      <a:srgbClr val="EAEFF7"/>
                    </a:solidFill>
                  </a:tcPr>
                </a:tc>
                <a:tc>
                  <a:txBody>
                    <a:bodyPr/>
                    <a:lstStyle/>
                    <a:p>
                      <a:pPr algn="ctr"/>
                      <a:r>
                        <a:rPr lang="en-US" altLang="zh-CN" sz="1400" dirty="0"/>
                        <a:t>72,393,453</a:t>
                      </a:r>
                      <a:endParaRPr lang="zh-CN" altLang="en-US" sz="1400" dirty="0"/>
                    </a:p>
                  </a:txBody>
                  <a:tcPr marL="68580" marR="68580" marT="34290" marB="34290">
                    <a:solidFill>
                      <a:srgbClr val="EAEFF7"/>
                    </a:solidFill>
                  </a:tcPr>
                </a:tc>
                <a:tc>
                  <a:txBody>
                    <a:bodyPr/>
                    <a:lstStyle/>
                    <a:p>
                      <a:pPr algn="ctr"/>
                      <a:r>
                        <a:rPr lang="en-US" altLang="zh-CN" sz="1400" dirty="0"/>
                        <a:t>6,431,150,494</a:t>
                      </a:r>
                      <a:endParaRPr lang="zh-CN" altLang="en-US" sz="1400" dirty="0"/>
                    </a:p>
                  </a:txBody>
                  <a:tcPr marL="68580" marR="68580" marT="34290" marB="34290">
                    <a:solidFill>
                      <a:srgbClr val="EAEFF7"/>
                    </a:solidFill>
                  </a:tcPr>
                </a:tc>
                <a:extLst>
                  <a:ext uri="{0D108BD9-81ED-4DB2-BD59-A6C34878D82A}">
                    <a16:rowId xmlns:a16="http://schemas.microsoft.com/office/drawing/2014/main" val="10004"/>
                  </a:ext>
                </a:extLst>
              </a:tr>
              <a:tr h="278130">
                <a:tc>
                  <a:txBody>
                    <a:bodyPr/>
                    <a:lstStyle/>
                    <a:p>
                      <a:pPr algn="ctr"/>
                      <a:r>
                        <a:rPr lang="en-US" altLang="zh-CN" sz="1400" b="1" dirty="0"/>
                        <a:t>clueweb-12</a:t>
                      </a:r>
                      <a:endParaRPr lang="zh-CN" altLang="en-US" sz="1400" b="1" dirty="0"/>
                    </a:p>
                  </a:txBody>
                  <a:tcPr marL="68580" marR="68580" marT="34290" marB="34290">
                    <a:solidFill>
                      <a:schemeClr val="accent6">
                        <a:lumMod val="40000"/>
                        <a:lumOff val="60000"/>
                      </a:schemeClr>
                    </a:solidFill>
                  </a:tcPr>
                </a:tc>
                <a:tc>
                  <a:txBody>
                    <a:bodyPr/>
                    <a:lstStyle/>
                    <a:p>
                      <a:pPr algn="ctr"/>
                      <a:r>
                        <a:rPr lang="en-US" altLang="zh-CN" sz="1400" b="1" dirty="0"/>
                        <a:t>978,048,098</a:t>
                      </a:r>
                      <a:endParaRPr lang="zh-CN" altLang="en-US" sz="1400" b="1" dirty="0"/>
                    </a:p>
                  </a:txBody>
                  <a:tcPr marL="68580" marR="68580" marT="34290" marB="34290">
                    <a:solidFill>
                      <a:schemeClr val="accent6">
                        <a:lumMod val="40000"/>
                        <a:lumOff val="60000"/>
                      </a:schemeClr>
                    </a:solidFill>
                  </a:tcPr>
                </a:tc>
                <a:tc>
                  <a:txBody>
                    <a:bodyPr/>
                    <a:lstStyle/>
                    <a:p>
                      <a:pPr algn="ctr"/>
                      <a:r>
                        <a:rPr lang="en-US" altLang="zh-CN" sz="1400" b="1" dirty="0"/>
                        <a:t>42,574,107,469</a:t>
                      </a:r>
                      <a:endParaRPr lang="zh-CN" altLang="en-US" sz="1400" b="1" dirty="0"/>
                    </a:p>
                  </a:txBody>
                  <a:tcPr marL="68580" marR="68580" marT="34290" marB="34290">
                    <a:solidFill>
                      <a:schemeClr val="accent6">
                        <a:lumMod val="40000"/>
                        <a:lumOff val="60000"/>
                      </a:schemeClr>
                    </a:solidFill>
                  </a:tcPr>
                </a:tc>
                <a:extLst>
                  <a:ext uri="{0D108BD9-81ED-4DB2-BD59-A6C34878D82A}">
                    <a16:rowId xmlns:a16="http://schemas.microsoft.com/office/drawing/2014/main" val="10005"/>
                  </a:ext>
                </a:extLst>
              </a:tr>
            </a:tbl>
          </a:graphicData>
        </a:graphic>
      </p:graphicFrame>
      <p:sp>
        <p:nvSpPr>
          <p:cNvPr id="8" name="TextBox 7"/>
          <p:cNvSpPr txBox="1"/>
          <p:nvPr/>
        </p:nvSpPr>
        <p:spPr>
          <a:xfrm>
            <a:off x="457200" y="1176396"/>
            <a:ext cx="2904066" cy="400110"/>
          </a:xfrm>
          <a:prstGeom prst="rect">
            <a:avLst/>
          </a:prstGeom>
          <a:noFill/>
        </p:spPr>
        <p:txBody>
          <a:bodyPr wrap="square" rtlCol="0">
            <a:spAutoFit/>
          </a:bodyPr>
          <a:lstStyle/>
          <a:p>
            <a:pPr marL="342900" indent="-342900">
              <a:spcBef>
                <a:spcPct val="20000"/>
              </a:spcBef>
              <a:buFont typeface="Arial"/>
              <a:buChar char="•"/>
            </a:pPr>
            <a:r>
              <a:rPr kumimoji="1" lang="en-US" altLang="zh-CN" sz="2000" dirty="0"/>
              <a:t>Input graphs</a:t>
            </a:r>
          </a:p>
        </p:txBody>
      </p:sp>
      <p:sp>
        <p:nvSpPr>
          <p:cNvPr id="10" name="Rounded Rectangular Callout 9"/>
          <p:cNvSpPr/>
          <p:nvPr/>
        </p:nvSpPr>
        <p:spPr>
          <a:xfrm>
            <a:off x="5113866" y="2667000"/>
            <a:ext cx="2074334" cy="335443"/>
          </a:xfrm>
          <a:prstGeom prst="wedgeRoundRectCallout">
            <a:avLst>
              <a:gd name="adj1" fmla="val -60431"/>
              <a:gd name="adj2" fmla="val 123022"/>
              <a:gd name="adj3" fmla="val 16667"/>
            </a:avLst>
          </a:prstGeom>
          <a:solidFill>
            <a:srgbClr val="FCD5B5"/>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318GB input graph</a:t>
            </a:r>
          </a:p>
        </p:txBody>
      </p:sp>
      <p:sp>
        <p:nvSpPr>
          <p:cNvPr id="11" name="文本框 8"/>
          <p:cNvSpPr txBox="1"/>
          <p:nvPr/>
        </p:nvSpPr>
        <p:spPr>
          <a:xfrm>
            <a:off x="4268520" y="5855962"/>
            <a:ext cx="3090685" cy="307777"/>
          </a:xfrm>
          <a:prstGeom prst="rect">
            <a:avLst/>
          </a:prstGeom>
          <a:noFill/>
        </p:spPr>
        <p:txBody>
          <a:bodyPr wrap="square" rtlCol="0">
            <a:spAutoFit/>
          </a:bodyPr>
          <a:lstStyle/>
          <a:p>
            <a:r>
              <a:rPr kumimoji="1" lang="en-US" altLang="zh-CN" sz="1400" b="1" dirty="0"/>
              <a:t>clueweb-12 runtime in seconds </a:t>
            </a:r>
          </a:p>
        </p:txBody>
      </p:sp>
    </p:spTree>
    <p:extLst>
      <p:ext uri="{BB962C8B-B14F-4D97-AF65-F5344CB8AC3E}">
        <p14:creationId xmlns:p14="http://schemas.microsoft.com/office/powerpoint/2010/main" val="1032156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animBg="1"/>
      <p:bldP spid="11"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97D6CD-ABCD-4E4D-9F39-43B27CA8F72E}"/>
              </a:ext>
            </a:extLst>
          </p:cNvPr>
          <p:cNvSpPr>
            <a:spLocks noGrp="1"/>
          </p:cNvSpPr>
          <p:nvPr>
            <p:ph type="title"/>
          </p:nvPr>
        </p:nvSpPr>
        <p:spPr/>
        <p:txBody>
          <a:bodyPr/>
          <a:lstStyle/>
          <a:p>
            <a:r>
              <a:rPr kumimoji="1" lang="en-US" altLang="zh-CN" dirty="0"/>
              <a:t>Outline</a:t>
            </a:r>
            <a:endParaRPr kumimoji="1" lang="zh-CN" altLang="en-US" dirty="0"/>
          </a:p>
        </p:txBody>
      </p:sp>
      <p:sp>
        <p:nvSpPr>
          <p:cNvPr id="3" name="内容占位符 2">
            <a:extLst>
              <a:ext uri="{FF2B5EF4-FFF2-40B4-BE49-F238E27FC236}">
                <a16:creationId xmlns:a16="http://schemas.microsoft.com/office/drawing/2014/main" id="{1CB57B34-4E8F-3D42-BA30-611CA6F6D77B}"/>
              </a:ext>
            </a:extLst>
          </p:cNvPr>
          <p:cNvSpPr>
            <a:spLocks noGrp="1"/>
          </p:cNvSpPr>
          <p:nvPr>
            <p:ph idx="1"/>
          </p:nvPr>
        </p:nvSpPr>
        <p:spPr/>
        <p:txBody>
          <a:bodyPr/>
          <a:lstStyle/>
          <a:p>
            <a:r>
              <a:rPr lang="en-US" altLang="zh-CN" dirty="0"/>
              <a:t>Top down vs. bottom up(push/pull)</a:t>
            </a:r>
          </a:p>
          <a:p>
            <a:pPr marL="0" indent="0">
              <a:buNone/>
            </a:pPr>
            <a:endParaRPr lang="en-US" altLang="zh-CN" dirty="0"/>
          </a:p>
          <a:p>
            <a:r>
              <a:rPr kumimoji="1" lang="en-US" altLang="zh-CN" dirty="0"/>
              <a:t>Distributed push/pull(</a:t>
            </a:r>
            <a:r>
              <a:rPr kumimoji="1" lang="en-US" altLang="zh-CN" dirty="0" err="1"/>
              <a:t>gemini</a:t>
            </a:r>
            <a:r>
              <a:rPr kumimoji="1" lang="en-US" altLang="zh-CN" dirty="0"/>
              <a:t>)</a:t>
            </a:r>
          </a:p>
          <a:p>
            <a:endParaRPr lang="en-US" altLang="zh-CN" dirty="0"/>
          </a:p>
          <a:p>
            <a:r>
              <a:rPr kumimoji="1" lang="en-US" altLang="zh-CN" dirty="0"/>
              <a:t>Very large graph processing(</a:t>
            </a:r>
            <a:r>
              <a:rPr kumimoji="1" lang="en-US" altLang="zh-CN" dirty="0" err="1"/>
              <a:t>Shentu</a:t>
            </a:r>
            <a:r>
              <a:rPr kumimoji="1" lang="en-US" altLang="zh-CN" dirty="0"/>
              <a:t>)</a:t>
            </a:r>
          </a:p>
          <a:p>
            <a:endParaRPr lang="en-US" altLang="zh-CN" dirty="0"/>
          </a:p>
          <a:p>
            <a:r>
              <a:rPr kumimoji="1" lang="en-US" altLang="zh-CN" dirty="0"/>
              <a:t>Graph Mining(</a:t>
            </a:r>
            <a:r>
              <a:rPr kumimoji="1" lang="en-US" altLang="zh-CN" dirty="0" err="1"/>
              <a:t>Arabsque</a:t>
            </a:r>
            <a:r>
              <a:rPr kumimoji="1" lang="en-US" altLang="zh-CN" dirty="0"/>
              <a:t> and </a:t>
            </a:r>
            <a:r>
              <a:rPr kumimoji="1" lang="en-US" altLang="zh-CN" dirty="0" err="1"/>
              <a:t>Automine</a:t>
            </a:r>
            <a:r>
              <a:rPr kumimoji="1" lang="en-US" altLang="zh-CN" dirty="0"/>
              <a:t>)</a:t>
            </a:r>
          </a:p>
          <a:p>
            <a:endParaRPr lang="en-US" altLang="zh-CN" dirty="0"/>
          </a:p>
          <a:p>
            <a:endParaRPr kumimoji="1" lang="zh-CN" altLang="en-US" dirty="0"/>
          </a:p>
        </p:txBody>
      </p:sp>
    </p:spTree>
    <p:extLst>
      <p:ext uri="{BB962C8B-B14F-4D97-AF65-F5344CB8AC3E}">
        <p14:creationId xmlns:p14="http://schemas.microsoft.com/office/powerpoint/2010/main" val="63912639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kumimoji="1" lang="en-US" altLang="zh-CN" dirty="0"/>
              <a:t>Multi-Node Scalability: Faster Speed</a:t>
            </a:r>
            <a:endParaRPr kumimoji="1" lang="zh-CN" altLang="en-US" dirty="0"/>
          </a:p>
        </p:txBody>
      </p:sp>
      <p:sp>
        <p:nvSpPr>
          <p:cNvPr id="4" name="幻灯片编号占位符 3"/>
          <p:cNvSpPr>
            <a:spLocks noGrp="1"/>
          </p:cNvSpPr>
          <p:nvPr>
            <p:ph type="sldNum" sz="quarter" idx="12"/>
          </p:nvPr>
        </p:nvSpPr>
        <p:spPr/>
        <p:txBody>
          <a:bodyPr/>
          <a:lstStyle/>
          <a:p>
            <a:fld id="{A536E472-7880-6D45-9A04-DD57657D4D82}" type="slidenum">
              <a:rPr kumimoji="1" lang="zh-CN" altLang="en-US" smtClean="0"/>
              <a:pPr/>
              <a:t>30</a:t>
            </a:fld>
            <a:endParaRPr kumimoji="1" lang="zh-CN" altLang="en-US"/>
          </a:p>
        </p:txBody>
      </p:sp>
      <p:sp>
        <p:nvSpPr>
          <p:cNvPr id="2" name="文本框 1"/>
          <p:cNvSpPr txBox="1"/>
          <p:nvPr/>
        </p:nvSpPr>
        <p:spPr>
          <a:xfrm>
            <a:off x="1786603" y="3585106"/>
            <a:ext cx="1245341" cy="369332"/>
          </a:xfrm>
          <a:prstGeom prst="rect">
            <a:avLst/>
          </a:prstGeom>
          <a:noFill/>
        </p:spPr>
        <p:txBody>
          <a:bodyPr wrap="none" rtlCol="0">
            <a:spAutoFit/>
          </a:bodyPr>
          <a:lstStyle/>
          <a:p>
            <a:r>
              <a:rPr kumimoji="1" lang="en-US" altLang="zh-CN" dirty="0"/>
              <a:t>uk-2007-05</a:t>
            </a:r>
            <a:endParaRPr kumimoji="1" lang="zh-CN" altLang="en-US" dirty="0"/>
          </a:p>
        </p:txBody>
      </p:sp>
      <p:sp>
        <p:nvSpPr>
          <p:cNvPr id="9" name="文本框 8"/>
          <p:cNvSpPr txBox="1"/>
          <p:nvPr/>
        </p:nvSpPr>
        <p:spPr>
          <a:xfrm>
            <a:off x="6056976" y="3551720"/>
            <a:ext cx="1298497" cy="369332"/>
          </a:xfrm>
          <a:prstGeom prst="rect">
            <a:avLst/>
          </a:prstGeom>
          <a:noFill/>
        </p:spPr>
        <p:txBody>
          <a:bodyPr wrap="none" rtlCol="0">
            <a:spAutoFit/>
          </a:bodyPr>
          <a:lstStyle/>
          <a:p>
            <a:r>
              <a:rPr kumimoji="1" lang="en-US" altLang="zh-CN"/>
              <a:t>weibo-2013</a:t>
            </a:r>
            <a:endParaRPr kumimoji="1" lang="zh-CN" altLang="en-US" dirty="0"/>
          </a:p>
        </p:txBody>
      </p:sp>
      <p:grpSp>
        <p:nvGrpSpPr>
          <p:cNvPr id="11" name="组 10"/>
          <p:cNvGrpSpPr/>
          <p:nvPr/>
        </p:nvGrpSpPr>
        <p:grpSpPr>
          <a:xfrm>
            <a:off x="102328" y="59784"/>
            <a:ext cx="984527" cy="1361270"/>
            <a:chOff x="7483469" y="1195234"/>
            <a:chExt cx="984527" cy="1361270"/>
          </a:xfrm>
        </p:grpSpPr>
        <p:cxnSp>
          <p:nvCxnSpPr>
            <p:cNvPr id="7" name="直线连接符 6"/>
            <p:cNvCxnSpPr/>
            <p:nvPr/>
          </p:nvCxnSpPr>
          <p:spPr>
            <a:xfrm>
              <a:off x="7754112" y="1335024"/>
              <a:ext cx="0" cy="65836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 name="直线连接符 12"/>
            <p:cNvCxnSpPr/>
            <p:nvPr/>
          </p:nvCxnSpPr>
          <p:spPr>
            <a:xfrm rot="16200000">
              <a:off x="8083296" y="1664208"/>
              <a:ext cx="0" cy="65836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0" name="文本框 9"/>
            <p:cNvSpPr txBox="1"/>
            <p:nvPr/>
          </p:nvSpPr>
          <p:spPr>
            <a:xfrm rot="16200000">
              <a:off x="6933639" y="1745064"/>
              <a:ext cx="1361270" cy="261610"/>
            </a:xfrm>
            <a:prstGeom prst="rect">
              <a:avLst/>
            </a:prstGeom>
            <a:noFill/>
          </p:spPr>
          <p:txBody>
            <a:bodyPr wrap="none" rtlCol="0">
              <a:spAutoFit/>
            </a:bodyPr>
            <a:lstStyle/>
            <a:p>
              <a:r>
                <a:rPr kumimoji="1" lang="en-US" altLang="zh-CN" sz="1100" dirty="0"/>
                <a:t>Normalized Runtime</a:t>
              </a:r>
              <a:endParaRPr kumimoji="1" lang="zh-CN" altLang="en-US" sz="1100" dirty="0"/>
            </a:p>
          </p:txBody>
        </p:sp>
        <p:sp>
          <p:nvSpPr>
            <p:cNvPr id="15" name="文本框 14"/>
            <p:cNvSpPr txBox="1"/>
            <p:nvPr/>
          </p:nvSpPr>
          <p:spPr>
            <a:xfrm>
              <a:off x="7919448" y="1993391"/>
              <a:ext cx="548548" cy="261610"/>
            </a:xfrm>
            <a:prstGeom prst="rect">
              <a:avLst/>
            </a:prstGeom>
            <a:noFill/>
          </p:spPr>
          <p:txBody>
            <a:bodyPr wrap="none" rtlCol="0">
              <a:spAutoFit/>
            </a:bodyPr>
            <a:lstStyle/>
            <a:p>
              <a:r>
                <a:rPr kumimoji="1" lang="en-US" altLang="zh-CN" sz="1100" dirty="0"/>
                <a:t>Nodes</a:t>
              </a:r>
              <a:endParaRPr kumimoji="1" lang="zh-CN" altLang="en-US" sz="1100" dirty="0"/>
            </a:p>
          </p:txBody>
        </p:sp>
      </p:grpSp>
      <p:pic>
        <p:nvPicPr>
          <p:cNvPr id="5" name="图片 4"/>
          <p:cNvPicPr>
            <a:picLocks noChangeAspect="1"/>
          </p:cNvPicPr>
          <p:nvPr/>
        </p:nvPicPr>
        <p:blipFill>
          <a:blip r:embed="rId3"/>
          <a:stretch>
            <a:fillRect/>
          </a:stretch>
        </p:blipFill>
        <p:spPr>
          <a:xfrm>
            <a:off x="4699071" y="1143137"/>
            <a:ext cx="4014306" cy="2401912"/>
          </a:xfrm>
          <a:prstGeom prst="rect">
            <a:avLst/>
          </a:prstGeom>
        </p:spPr>
      </p:pic>
      <p:pic>
        <p:nvPicPr>
          <p:cNvPr id="18" name="图片 17"/>
          <p:cNvPicPr>
            <a:picLocks noChangeAspect="1"/>
          </p:cNvPicPr>
          <p:nvPr/>
        </p:nvPicPr>
        <p:blipFill>
          <a:blip r:embed="rId4"/>
          <a:stretch>
            <a:fillRect/>
          </a:stretch>
        </p:blipFill>
        <p:spPr>
          <a:xfrm>
            <a:off x="4699071" y="3954438"/>
            <a:ext cx="4014306" cy="2401912"/>
          </a:xfrm>
          <a:prstGeom prst="rect">
            <a:avLst/>
          </a:prstGeom>
        </p:spPr>
      </p:pic>
      <p:pic>
        <p:nvPicPr>
          <p:cNvPr id="19" name="图片 18"/>
          <p:cNvPicPr>
            <a:picLocks noChangeAspect="1"/>
          </p:cNvPicPr>
          <p:nvPr/>
        </p:nvPicPr>
        <p:blipFill>
          <a:blip r:embed="rId5"/>
          <a:stretch>
            <a:fillRect/>
          </a:stretch>
        </p:blipFill>
        <p:spPr>
          <a:xfrm>
            <a:off x="457200" y="1139801"/>
            <a:ext cx="4014306" cy="2408584"/>
          </a:xfrm>
          <a:prstGeom prst="rect">
            <a:avLst/>
          </a:prstGeom>
        </p:spPr>
      </p:pic>
      <p:pic>
        <p:nvPicPr>
          <p:cNvPr id="20" name="图片 19"/>
          <p:cNvPicPr>
            <a:picLocks noChangeAspect="1"/>
          </p:cNvPicPr>
          <p:nvPr/>
        </p:nvPicPr>
        <p:blipFill>
          <a:blip r:embed="rId6"/>
          <a:stretch>
            <a:fillRect/>
          </a:stretch>
        </p:blipFill>
        <p:spPr>
          <a:xfrm>
            <a:off x="457200" y="3954438"/>
            <a:ext cx="4019882" cy="2405248"/>
          </a:xfrm>
          <a:prstGeom prst="rect">
            <a:avLst/>
          </a:prstGeom>
        </p:spPr>
      </p:pic>
    </p:spTree>
    <p:extLst>
      <p:ext uri="{BB962C8B-B14F-4D97-AF65-F5344CB8AC3E}">
        <p14:creationId xmlns:p14="http://schemas.microsoft.com/office/powerpoint/2010/main" val="2553768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标题 1"/>
          <p:cNvSpPr>
            <a:spLocks noGrp="1"/>
          </p:cNvSpPr>
          <p:nvPr>
            <p:ph type="title"/>
          </p:nvPr>
        </p:nvSpPr>
        <p:spPr/>
        <p:txBody>
          <a:bodyPr/>
          <a:lstStyle/>
          <a:p>
            <a:r>
              <a:rPr lang="en-US" altLang="zh-CN">
                <a:latin typeface="Heiti SC Light" charset="-122"/>
                <a:ea typeface="Heiti SC Light" charset="-122"/>
              </a:rPr>
              <a:t>Memory</a:t>
            </a:r>
            <a:r>
              <a:rPr lang="zh-CN" altLang="en-US">
                <a:latin typeface="Heiti SC Light" charset="-122"/>
                <a:ea typeface="Heiti SC Light" charset="-122"/>
              </a:rPr>
              <a:t> </a:t>
            </a:r>
            <a:r>
              <a:rPr lang="en-US" altLang="zh-CN">
                <a:latin typeface="Heiti SC Light" charset="-122"/>
                <a:ea typeface="Heiti SC Light" charset="-122"/>
              </a:rPr>
              <a:t>Usage</a:t>
            </a:r>
            <a:endParaRPr lang="zh-CN" altLang="en-US"/>
          </a:p>
        </p:txBody>
      </p:sp>
      <p:pic>
        <p:nvPicPr>
          <p:cNvPr id="65538" name="图片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38188" y="1824038"/>
            <a:ext cx="7894637" cy="288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文本框 4"/>
          <p:cNvSpPr txBox="1"/>
          <p:nvPr/>
        </p:nvSpPr>
        <p:spPr>
          <a:xfrm>
            <a:off x="287338" y="4910138"/>
            <a:ext cx="8545512" cy="1384300"/>
          </a:xfrm>
          <a:prstGeom prst="rect">
            <a:avLst/>
          </a:prstGeom>
        </p:spPr>
        <p:style>
          <a:lnRef idx="2">
            <a:schemeClr val="accent1"/>
          </a:lnRef>
          <a:fillRef idx="1">
            <a:schemeClr val="lt1"/>
          </a:fillRef>
          <a:effectRef idx="0">
            <a:schemeClr val="accent1"/>
          </a:effectRef>
          <a:fontRef idx="minor">
            <a:schemeClr val="dk1"/>
          </a:fontRef>
        </p:style>
        <p:txBody>
          <a:bodyPr>
            <a:spAutoFit/>
          </a:bodyPr>
          <a:lstStyle/>
          <a:p>
            <a:pPr marL="457200" indent="-457200">
              <a:buFont typeface="Arial"/>
              <a:buChar char="•"/>
              <a:defRPr/>
            </a:pPr>
            <a:r>
              <a:rPr kumimoji="1" lang="en-US" altLang="zh-CN" sz="2800" dirty="0">
                <a:solidFill>
                  <a:srgbClr val="FF0000"/>
                </a:solidFill>
                <a:latin typeface="Heiti SC Medium"/>
                <a:ea typeface="Heiti SC Medium"/>
                <a:cs typeface="Heiti SC Medium"/>
              </a:rPr>
              <a:t>Gemini</a:t>
            </a:r>
            <a:r>
              <a:rPr kumimoji="1" lang="zh-CN" altLang="en-US" sz="2800" dirty="0">
                <a:solidFill>
                  <a:srgbClr val="FF0000"/>
                </a:solidFill>
                <a:latin typeface="Heiti SC Medium"/>
                <a:ea typeface="Heiti SC Medium"/>
                <a:cs typeface="Heiti SC Medium"/>
              </a:rPr>
              <a:t> </a:t>
            </a:r>
            <a:r>
              <a:rPr kumimoji="1" lang="en-US" altLang="zh-CN" sz="2800" dirty="0">
                <a:solidFill>
                  <a:srgbClr val="FF0000"/>
                </a:solidFill>
                <a:latin typeface="Heiti SC Medium"/>
                <a:ea typeface="Heiti SC Medium"/>
                <a:cs typeface="Heiti SC Medium"/>
              </a:rPr>
              <a:t>uses</a:t>
            </a:r>
            <a:r>
              <a:rPr kumimoji="1" lang="zh-CN" altLang="en-US" sz="2800" dirty="0">
                <a:solidFill>
                  <a:srgbClr val="FF0000"/>
                </a:solidFill>
                <a:latin typeface="Heiti SC Medium"/>
                <a:ea typeface="Heiti SC Medium"/>
                <a:cs typeface="Heiti SC Medium"/>
              </a:rPr>
              <a:t> </a:t>
            </a:r>
            <a:r>
              <a:rPr kumimoji="1" lang="en-US" altLang="zh-CN" sz="2800" dirty="0">
                <a:solidFill>
                  <a:srgbClr val="FF0000"/>
                </a:solidFill>
                <a:latin typeface="Heiti SC Medium"/>
                <a:ea typeface="Heiti SC Medium"/>
                <a:cs typeface="Heiti SC Medium"/>
              </a:rPr>
              <a:t>1/6</a:t>
            </a:r>
            <a:r>
              <a:rPr kumimoji="1" lang="zh-CN" altLang="en-US" sz="2800" dirty="0">
                <a:solidFill>
                  <a:srgbClr val="FF0000"/>
                </a:solidFill>
                <a:latin typeface="Heiti SC Medium"/>
                <a:ea typeface="Heiti SC Medium"/>
                <a:cs typeface="Heiti SC Medium"/>
              </a:rPr>
              <a:t> </a:t>
            </a:r>
            <a:r>
              <a:rPr kumimoji="1" lang="en-US" altLang="zh-CN" sz="2800" dirty="0">
                <a:solidFill>
                  <a:srgbClr val="FF0000"/>
                </a:solidFill>
                <a:latin typeface="Heiti SC Medium"/>
                <a:ea typeface="Heiti SC Medium"/>
                <a:cs typeface="Heiti SC Medium"/>
              </a:rPr>
              <a:t>–</a:t>
            </a:r>
            <a:r>
              <a:rPr kumimoji="1" lang="zh-CN" altLang="en-US" sz="2800" dirty="0">
                <a:solidFill>
                  <a:srgbClr val="FF0000"/>
                </a:solidFill>
                <a:latin typeface="Heiti SC Medium"/>
                <a:ea typeface="Heiti SC Medium"/>
                <a:cs typeface="Heiti SC Medium"/>
              </a:rPr>
              <a:t> </a:t>
            </a:r>
            <a:r>
              <a:rPr kumimoji="1" lang="en-US" altLang="zh-CN" sz="2800" dirty="0">
                <a:solidFill>
                  <a:srgbClr val="FF0000"/>
                </a:solidFill>
                <a:latin typeface="Heiti SC Medium"/>
                <a:ea typeface="Heiti SC Medium"/>
                <a:cs typeface="Heiti SC Medium"/>
              </a:rPr>
              <a:t>1/5</a:t>
            </a:r>
            <a:r>
              <a:rPr kumimoji="1" lang="zh-CN" altLang="en-US" sz="2800" dirty="0">
                <a:solidFill>
                  <a:srgbClr val="FF0000"/>
                </a:solidFill>
                <a:latin typeface="Heiti SC Medium"/>
                <a:ea typeface="Heiti SC Medium"/>
                <a:cs typeface="Heiti SC Medium"/>
              </a:rPr>
              <a:t> </a:t>
            </a:r>
            <a:r>
              <a:rPr kumimoji="1" lang="en-US" altLang="zh-CN" sz="2800" dirty="0">
                <a:solidFill>
                  <a:srgbClr val="FF0000"/>
                </a:solidFill>
                <a:latin typeface="Heiti SC Medium"/>
                <a:ea typeface="Heiti SC Medium"/>
                <a:cs typeface="Heiti SC Medium"/>
              </a:rPr>
              <a:t>memory</a:t>
            </a:r>
            <a:r>
              <a:rPr kumimoji="1" lang="zh-CN" altLang="en-US" sz="2800" dirty="0">
                <a:solidFill>
                  <a:srgbClr val="FF0000"/>
                </a:solidFill>
                <a:latin typeface="Heiti SC Medium"/>
                <a:ea typeface="Heiti SC Medium"/>
                <a:cs typeface="Heiti SC Medium"/>
              </a:rPr>
              <a:t> </a:t>
            </a:r>
            <a:r>
              <a:rPr kumimoji="1" lang="en-US" altLang="zh-CN" sz="2800" dirty="0">
                <a:solidFill>
                  <a:srgbClr val="FF0000"/>
                </a:solidFill>
                <a:latin typeface="Heiti SC Medium"/>
                <a:ea typeface="Heiti SC Medium"/>
                <a:cs typeface="Heiti SC Medium"/>
              </a:rPr>
              <a:t>of</a:t>
            </a:r>
            <a:r>
              <a:rPr kumimoji="1" lang="zh-CN" altLang="en-US" sz="2800" dirty="0">
                <a:solidFill>
                  <a:srgbClr val="FF0000"/>
                </a:solidFill>
                <a:latin typeface="Heiti SC Medium"/>
                <a:ea typeface="Heiti SC Medium"/>
                <a:cs typeface="Heiti SC Medium"/>
              </a:rPr>
              <a:t> </a:t>
            </a:r>
            <a:r>
              <a:rPr kumimoji="1" lang="en-US" altLang="zh-CN" sz="2800" dirty="0" err="1">
                <a:solidFill>
                  <a:srgbClr val="FF0000"/>
                </a:solidFill>
                <a:latin typeface="Heiti SC Medium"/>
                <a:ea typeface="Heiti SC Medium"/>
                <a:cs typeface="Heiti SC Medium"/>
              </a:rPr>
              <a:t>PowerGraph</a:t>
            </a:r>
            <a:endParaRPr kumimoji="1" lang="en-US" altLang="zh-CN" sz="2800" dirty="0">
              <a:solidFill>
                <a:srgbClr val="FF0000"/>
              </a:solidFill>
              <a:latin typeface="Heiti SC Medium"/>
              <a:ea typeface="Heiti SC Medium"/>
              <a:cs typeface="Heiti SC Medium"/>
            </a:endParaRPr>
          </a:p>
          <a:p>
            <a:pPr marL="914400" lvl="1" indent="-457200">
              <a:buFont typeface="Arial"/>
              <a:buChar char="•"/>
              <a:defRPr/>
            </a:pPr>
            <a:r>
              <a:rPr kumimoji="1" lang="en-US" altLang="zh-CN" sz="2800" dirty="0">
                <a:solidFill>
                  <a:srgbClr val="FF0000"/>
                </a:solidFill>
                <a:latin typeface="Heiti SC Medium"/>
                <a:ea typeface="Heiti SC Medium"/>
                <a:cs typeface="Heiti SC Medium"/>
              </a:rPr>
              <a:t>Less</a:t>
            </a:r>
            <a:r>
              <a:rPr kumimoji="1" lang="zh-CN" altLang="en-US" sz="2800" dirty="0">
                <a:solidFill>
                  <a:srgbClr val="FF0000"/>
                </a:solidFill>
                <a:latin typeface="Heiti SC Medium"/>
                <a:ea typeface="Heiti SC Medium"/>
                <a:cs typeface="Heiti SC Medium"/>
              </a:rPr>
              <a:t> </a:t>
            </a:r>
            <a:r>
              <a:rPr kumimoji="1" lang="en-US" altLang="zh-CN" sz="2800" dirty="0">
                <a:solidFill>
                  <a:srgbClr val="FF0000"/>
                </a:solidFill>
                <a:latin typeface="Heiti SC Medium"/>
                <a:ea typeface="Heiti SC Medium"/>
                <a:cs typeface="Heiti SC Medium"/>
              </a:rPr>
              <a:t>nodes</a:t>
            </a:r>
            <a:r>
              <a:rPr kumimoji="1" lang="zh-CN" altLang="en-US" sz="2800" dirty="0">
                <a:solidFill>
                  <a:srgbClr val="FF0000"/>
                </a:solidFill>
                <a:latin typeface="Heiti SC Medium"/>
                <a:ea typeface="Heiti SC Medium"/>
                <a:cs typeface="Heiti SC Medium"/>
              </a:rPr>
              <a:t> </a:t>
            </a:r>
            <a:r>
              <a:rPr kumimoji="1" lang="en-US" altLang="zh-CN" sz="2800" dirty="0">
                <a:solidFill>
                  <a:srgbClr val="FF0000"/>
                </a:solidFill>
                <a:latin typeface="Heiti SC Medium"/>
                <a:ea typeface="Heiti SC Medium"/>
                <a:cs typeface="Heiti SC Medium"/>
              </a:rPr>
              <a:t>are</a:t>
            </a:r>
            <a:r>
              <a:rPr kumimoji="1" lang="zh-CN" altLang="en-US" sz="2800" dirty="0">
                <a:solidFill>
                  <a:srgbClr val="FF0000"/>
                </a:solidFill>
                <a:latin typeface="Heiti SC Medium"/>
                <a:ea typeface="Heiti SC Medium"/>
                <a:cs typeface="Heiti SC Medium"/>
              </a:rPr>
              <a:t> </a:t>
            </a:r>
            <a:r>
              <a:rPr kumimoji="1" lang="en-US" altLang="zh-CN" sz="2800" dirty="0">
                <a:solidFill>
                  <a:srgbClr val="FF0000"/>
                </a:solidFill>
                <a:latin typeface="Heiti SC Medium"/>
                <a:ea typeface="Heiti SC Medium"/>
                <a:cs typeface="Heiti SC Medium"/>
              </a:rPr>
              <a:t>required</a:t>
            </a:r>
            <a:r>
              <a:rPr kumimoji="1" lang="zh-CN" altLang="en-US" sz="2800" dirty="0">
                <a:solidFill>
                  <a:srgbClr val="FF0000"/>
                </a:solidFill>
                <a:latin typeface="Heiti SC Medium"/>
                <a:ea typeface="Heiti SC Medium"/>
                <a:cs typeface="Heiti SC Medium"/>
              </a:rPr>
              <a:t> </a:t>
            </a:r>
            <a:r>
              <a:rPr kumimoji="1" lang="en-US" altLang="zh-CN" sz="2800" dirty="0">
                <a:solidFill>
                  <a:srgbClr val="FF0000"/>
                </a:solidFill>
                <a:latin typeface="Heiti SC Medium"/>
                <a:ea typeface="Heiti SC Medium"/>
                <a:cs typeface="Heiti SC Medium"/>
              </a:rPr>
              <a:t>to</a:t>
            </a:r>
            <a:r>
              <a:rPr kumimoji="1" lang="zh-CN" altLang="en-US" sz="2800" dirty="0">
                <a:solidFill>
                  <a:srgbClr val="FF0000"/>
                </a:solidFill>
                <a:latin typeface="Heiti SC Medium"/>
                <a:ea typeface="Heiti SC Medium"/>
                <a:cs typeface="Heiti SC Medium"/>
              </a:rPr>
              <a:t> </a:t>
            </a:r>
            <a:r>
              <a:rPr kumimoji="1" lang="en-US" altLang="zh-CN" sz="2800" dirty="0">
                <a:solidFill>
                  <a:srgbClr val="FF0000"/>
                </a:solidFill>
                <a:latin typeface="Heiti SC Medium"/>
                <a:ea typeface="Heiti SC Medium"/>
                <a:cs typeface="Heiti SC Medium"/>
              </a:rPr>
              <a:t>process</a:t>
            </a:r>
            <a:r>
              <a:rPr kumimoji="1" lang="zh-CN" altLang="en-US" sz="2800" dirty="0">
                <a:solidFill>
                  <a:srgbClr val="FF0000"/>
                </a:solidFill>
                <a:latin typeface="Heiti SC Medium"/>
                <a:ea typeface="Heiti SC Medium"/>
                <a:cs typeface="Heiti SC Medium"/>
              </a:rPr>
              <a:t> </a:t>
            </a:r>
            <a:r>
              <a:rPr kumimoji="1" lang="en-US" altLang="zh-CN" sz="2800" dirty="0">
                <a:solidFill>
                  <a:srgbClr val="FF0000"/>
                </a:solidFill>
                <a:latin typeface="Heiti SC Medium"/>
                <a:ea typeface="Heiti SC Medium"/>
                <a:cs typeface="Heiti SC Medium"/>
              </a:rPr>
              <a:t>a</a:t>
            </a:r>
            <a:r>
              <a:rPr kumimoji="1" lang="zh-CN" altLang="en-US" sz="2800" dirty="0">
                <a:solidFill>
                  <a:srgbClr val="FF0000"/>
                </a:solidFill>
                <a:latin typeface="Heiti SC Medium"/>
                <a:ea typeface="Heiti SC Medium"/>
                <a:cs typeface="Heiti SC Medium"/>
              </a:rPr>
              <a:t> </a:t>
            </a:r>
            <a:r>
              <a:rPr kumimoji="1" lang="en-US" altLang="zh-CN" sz="2800" dirty="0">
                <a:solidFill>
                  <a:srgbClr val="FF0000"/>
                </a:solidFill>
                <a:latin typeface="Heiti SC Medium"/>
                <a:ea typeface="Heiti SC Medium"/>
                <a:cs typeface="Heiti SC Medium"/>
              </a:rPr>
              <a:t>specific</a:t>
            </a:r>
            <a:r>
              <a:rPr kumimoji="1" lang="zh-CN" altLang="en-US" sz="2800" dirty="0">
                <a:solidFill>
                  <a:srgbClr val="FF0000"/>
                </a:solidFill>
                <a:latin typeface="Heiti SC Medium"/>
                <a:ea typeface="Heiti SC Medium"/>
                <a:cs typeface="Heiti SC Medium"/>
              </a:rPr>
              <a:t> </a:t>
            </a:r>
            <a:r>
              <a:rPr kumimoji="1" lang="en-US" altLang="zh-CN" sz="2800" dirty="0">
                <a:solidFill>
                  <a:srgbClr val="FF0000"/>
                </a:solidFill>
                <a:latin typeface="Heiti SC Medium"/>
                <a:ea typeface="Heiti SC Medium"/>
                <a:cs typeface="Heiti SC Medium"/>
              </a:rPr>
              <a:t>graph</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CC7FC632-30C6-7C49-AA45-829348100D43}"/>
              </a:ext>
            </a:extLst>
          </p:cNvPr>
          <p:cNvPicPr>
            <a:picLocks noChangeAspect="1"/>
          </p:cNvPicPr>
          <p:nvPr/>
        </p:nvPicPr>
        <p:blipFill rotWithShape="1">
          <a:blip r:embed="rId4">
            <a:clrChange>
              <a:clrFrom>
                <a:srgbClr val="FFFFFF"/>
              </a:clrFrom>
              <a:clrTo>
                <a:srgbClr val="FFFFFF">
                  <a:alpha val="0"/>
                </a:srgbClr>
              </a:clrTo>
            </a:clrChange>
            <a:alphaModFix amt="50000"/>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l="1" t="16847" r="19112" b="21811"/>
          <a:stretch/>
        </p:blipFill>
        <p:spPr>
          <a:xfrm>
            <a:off x="2650679" y="1417638"/>
            <a:ext cx="6487581" cy="4919944"/>
          </a:xfrm>
          <a:prstGeom prst="rect">
            <a:avLst/>
          </a:prstGeom>
        </p:spPr>
      </p:pic>
      <p:sp>
        <p:nvSpPr>
          <p:cNvPr id="2" name="Title 1"/>
          <p:cNvSpPr>
            <a:spLocks noGrp="1"/>
          </p:cNvSpPr>
          <p:nvPr>
            <p:ph type="title"/>
          </p:nvPr>
        </p:nvSpPr>
        <p:spPr/>
        <p:txBody>
          <a:bodyPr/>
          <a:lstStyle/>
          <a:p>
            <a:r>
              <a:rPr lang="en-US" altLang="zh-CN" dirty="0"/>
              <a:t>Challenges of</a:t>
            </a:r>
            <a:r>
              <a:rPr lang="zh-CN" altLang="en-US" dirty="0"/>
              <a:t> </a:t>
            </a:r>
            <a:r>
              <a:rPr lang="en-US" altLang="zh-CN" dirty="0"/>
              <a:t>Extremely</a:t>
            </a:r>
            <a:r>
              <a:rPr lang="zh-CN" altLang="en-US" dirty="0"/>
              <a:t> </a:t>
            </a:r>
            <a:r>
              <a:rPr lang="en-US" altLang="zh-CN" dirty="0"/>
              <a:t>Large</a:t>
            </a:r>
            <a:r>
              <a:rPr lang="zh-CN" altLang="en-US" dirty="0"/>
              <a:t> </a:t>
            </a:r>
            <a:r>
              <a:rPr lang="en-US" altLang="zh-CN" dirty="0"/>
              <a:t>Graphs</a:t>
            </a:r>
            <a:endParaRPr lang="en-US" dirty="0"/>
          </a:p>
        </p:txBody>
      </p:sp>
      <p:sp>
        <p:nvSpPr>
          <p:cNvPr id="5" name="TextBox 4"/>
          <p:cNvSpPr txBox="1"/>
          <p:nvPr/>
        </p:nvSpPr>
        <p:spPr>
          <a:xfrm>
            <a:off x="755576" y="2488320"/>
            <a:ext cx="5857204" cy="1200329"/>
          </a:xfrm>
          <a:prstGeom prst="rect">
            <a:avLst/>
          </a:prstGeom>
          <a:noFill/>
        </p:spPr>
        <p:txBody>
          <a:bodyPr wrap="square" rtlCol="0">
            <a:spAutoFit/>
          </a:bodyPr>
          <a:lstStyle/>
          <a:p>
            <a:r>
              <a:rPr lang="en-US" altLang="zh-CN" sz="2400" b="1" dirty="0">
                <a:solidFill>
                  <a:srgbClr val="C00000"/>
                </a:solidFill>
                <a:latin typeface="+mn-lt"/>
              </a:rPr>
              <a:t>273</a:t>
            </a:r>
            <a:r>
              <a:rPr lang="zh-CN" altLang="en-US" sz="2400" b="1" dirty="0">
                <a:solidFill>
                  <a:srgbClr val="C00000"/>
                </a:solidFill>
                <a:latin typeface="+mn-lt"/>
              </a:rPr>
              <a:t> </a:t>
            </a:r>
            <a:r>
              <a:rPr lang="en-US" altLang="zh-CN" sz="2400" b="1" dirty="0">
                <a:solidFill>
                  <a:srgbClr val="C00000"/>
                </a:solidFill>
                <a:latin typeface="+mn-lt"/>
              </a:rPr>
              <a:t>billion </a:t>
            </a:r>
            <a:r>
              <a:rPr lang="en-US" altLang="zh-CN" sz="2400" dirty="0">
                <a:latin typeface="+mn-lt"/>
              </a:rPr>
              <a:t>webpages (vertices)</a:t>
            </a:r>
            <a:endParaRPr lang="en-US" sz="2400" dirty="0">
              <a:latin typeface="+mn-lt"/>
            </a:endParaRPr>
          </a:p>
          <a:p>
            <a:r>
              <a:rPr lang="en-US" altLang="zh-CN" sz="2400" b="1" dirty="0">
                <a:solidFill>
                  <a:srgbClr val="C00000"/>
                </a:solidFill>
                <a:latin typeface="+mn-lt"/>
              </a:rPr>
              <a:t>12</a:t>
            </a:r>
            <a:r>
              <a:rPr lang="zh-CN" altLang="en-US" sz="2400" b="1" dirty="0">
                <a:solidFill>
                  <a:srgbClr val="C00000"/>
                </a:solidFill>
                <a:latin typeface="+mn-lt"/>
              </a:rPr>
              <a:t> </a:t>
            </a:r>
            <a:r>
              <a:rPr lang="en-US" altLang="zh-CN" sz="2400" b="1" dirty="0">
                <a:solidFill>
                  <a:srgbClr val="C00000"/>
                </a:solidFill>
                <a:latin typeface="+mn-lt"/>
              </a:rPr>
              <a:t>trillion</a:t>
            </a:r>
            <a:r>
              <a:rPr lang="en-US" altLang="zh-CN" sz="2400" dirty="0">
                <a:latin typeface="+mn-lt"/>
              </a:rPr>
              <a:t> links (edges)</a:t>
            </a:r>
          </a:p>
          <a:p>
            <a:r>
              <a:rPr lang="en-US" sz="2400" b="1" dirty="0">
                <a:solidFill>
                  <a:srgbClr val="C00000"/>
                </a:solidFill>
                <a:latin typeface="+mn-lt"/>
              </a:rPr>
              <a:t>137 TB </a:t>
            </a:r>
            <a:r>
              <a:rPr lang="en-US" sz="2400" dirty="0">
                <a:latin typeface="+mn-lt"/>
              </a:rPr>
              <a:t>on-disk storage (compressed)</a:t>
            </a:r>
            <a:endParaRPr lang="en-US" dirty="0">
              <a:latin typeface="+mn-lt"/>
            </a:endParaRPr>
          </a:p>
        </p:txBody>
      </p:sp>
      <p:sp>
        <p:nvSpPr>
          <p:cNvPr id="8" name="TextBox 7">
            <a:extLst>
              <a:ext uri="{FF2B5EF4-FFF2-40B4-BE49-F238E27FC236}">
                <a16:creationId xmlns:a16="http://schemas.microsoft.com/office/drawing/2014/main" id="{9D51B4D9-F0CC-CD42-A648-9C68D769774B}"/>
              </a:ext>
            </a:extLst>
          </p:cNvPr>
          <p:cNvSpPr txBox="1"/>
          <p:nvPr/>
        </p:nvSpPr>
        <p:spPr>
          <a:xfrm>
            <a:off x="476362" y="1997894"/>
            <a:ext cx="7984070" cy="461665"/>
          </a:xfrm>
          <a:prstGeom prst="rect">
            <a:avLst/>
          </a:prstGeom>
          <a:noFill/>
          <a:ln>
            <a:noFill/>
          </a:ln>
        </p:spPr>
        <p:txBody>
          <a:bodyPr wrap="square" rtlCol="0">
            <a:spAutoFit/>
          </a:bodyPr>
          <a:lstStyle/>
          <a:p>
            <a:r>
              <a:rPr lang="en-US" sz="2400" b="1" dirty="0"/>
              <a:t>Chinese web graph from Sogou</a:t>
            </a:r>
            <a:r>
              <a:rPr lang="zh-CN" altLang="en-US" sz="2400" b="1" dirty="0"/>
              <a:t> </a:t>
            </a:r>
            <a:r>
              <a:rPr lang="en-US" altLang="zh-CN" sz="2400" b="1" dirty="0"/>
              <a:t>search</a:t>
            </a:r>
            <a:r>
              <a:rPr lang="zh-CN" altLang="en-US" sz="2400" b="1" dirty="0"/>
              <a:t> </a:t>
            </a:r>
            <a:r>
              <a:rPr lang="en-US" altLang="zh-CN" sz="2400" b="1" dirty="0"/>
              <a:t>engine</a:t>
            </a:r>
            <a:endParaRPr lang="en-US" sz="2400" b="1" dirty="0"/>
          </a:p>
        </p:txBody>
      </p:sp>
      <p:sp>
        <p:nvSpPr>
          <p:cNvPr id="15" name="Rectangle 252">
            <a:extLst>
              <a:ext uri="{FF2B5EF4-FFF2-40B4-BE49-F238E27FC236}">
                <a16:creationId xmlns:a16="http://schemas.microsoft.com/office/drawing/2014/main" id="{29091867-E8CD-9748-BA6C-ED023C93B722}"/>
              </a:ext>
            </a:extLst>
          </p:cNvPr>
          <p:cNvSpPr/>
          <p:nvPr/>
        </p:nvSpPr>
        <p:spPr>
          <a:xfrm>
            <a:off x="476362" y="4039483"/>
            <a:ext cx="5287025" cy="1015663"/>
          </a:xfrm>
          <a:prstGeom prst="rect">
            <a:avLst/>
          </a:prstGeom>
          <a:solidFill>
            <a:schemeClr val="accent6">
              <a:lumMod val="20000"/>
              <a:lumOff val="80000"/>
            </a:schemeClr>
          </a:solidFill>
          <a:ln w="19050">
            <a:noFill/>
          </a:ln>
          <a:effectLst>
            <a:outerShdw blurRad="50800" dist="76200" dir="2700000" algn="tl" rotWithShape="0">
              <a:prstClr val="black">
                <a:alpha val="40000"/>
              </a:prstClr>
            </a:outerShdw>
          </a:effectLst>
        </p:spPr>
        <p:txBody>
          <a:bodyPr wrap="none" rtlCol="0">
            <a:spAutoFit/>
          </a:bodyPr>
          <a:lstStyle/>
          <a:p>
            <a:pPr marL="257175" indent="-257175">
              <a:buFont typeface="Arial" panose="020B0604020202020204" pitchFamily="34" charset="0"/>
              <a:buChar char="•"/>
            </a:pPr>
            <a:r>
              <a:rPr lang="en-US" altLang="zh-CN" sz="2000" b="1" dirty="0">
                <a:ea typeface="Adobe Gothic Std B" panose="020B0800000000000000" pitchFamily="34" charset="-128"/>
              </a:rPr>
              <a:t>Massive</a:t>
            </a:r>
            <a:r>
              <a:rPr lang="zh-CN" altLang="en-US" sz="2000" b="1" dirty="0">
                <a:ea typeface="Adobe Gothic Std B" panose="020B0800000000000000" pitchFamily="34" charset="-128"/>
              </a:rPr>
              <a:t> </a:t>
            </a:r>
            <a:r>
              <a:rPr lang="en-US" altLang="zh-CN" sz="2000" b="1" dirty="0">
                <a:ea typeface="Adobe Gothic Std B" panose="020B0800000000000000" pitchFamily="34" charset="-128"/>
              </a:rPr>
              <a:t>amount</a:t>
            </a:r>
            <a:r>
              <a:rPr lang="zh-CN" altLang="en-US" sz="2000" b="1" dirty="0">
                <a:ea typeface="Adobe Gothic Std B" panose="020B0800000000000000" pitchFamily="34" charset="-128"/>
              </a:rPr>
              <a:t> </a:t>
            </a:r>
            <a:r>
              <a:rPr lang="en-US" altLang="zh-CN" sz="2000" b="1" dirty="0">
                <a:ea typeface="Adobe Gothic Std B" panose="020B0800000000000000" pitchFamily="34" charset="-128"/>
              </a:rPr>
              <a:t>of</a:t>
            </a:r>
            <a:r>
              <a:rPr lang="zh-CN" altLang="en-US" sz="2000" b="1" dirty="0">
                <a:ea typeface="Adobe Gothic Std B" panose="020B0800000000000000" pitchFamily="34" charset="-128"/>
              </a:rPr>
              <a:t> </a:t>
            </a:r>
            <a:r>
              <a:rPr lang="en-US" altLang="zh-CN" sz="2000" b="1" dirty="0">
                <a:ea typeface="Adobe Gothic Std B" panose="020B0800000000000000" pitchFamily="34" charset="-128"/>
              </a:rPr>
              <a:t>random</a:t>
            </a:r>
            <a:r>
              <a:rPr lang="zh-CN" altLang="en-US" sz="2000" b="1" dirty="0">
                <a:ea typeface="Adobe Gothic Std B" panose="020B0800000000000000" pitchFamily="34" charset="-128"/>
              </a:rPr>
              <a:t> </a:t>
            </a:r>
            <a:r>
              <a:rPr lang="en-US" altLang="zh-CN" sz="2000" b="1" dirty="0">
                <a:ea typeface="Adobe Gothic Std B" panose="020B0800000000000000" pitchFamily="34" charset="-128"/>
              </a:rPr>
              <a:t>data</a:t>
            </a:r>
            <a:r>
              <a:rPr lang="zh-CN" altLang="en-US" sz="2000" b="1" dirty="0">
                <a:ea typeface="Adobe Gothic Std B" panose="020B0800000000000000" pitchFamily="34" charset="-128"/>
              </a:rPr>
              <a:t> </a:t>
            </a:r>
            <a:r>
              <a:rPr lang="en-US" altLang="zh-CN" sz="2000" b="1" dirty="0">
                <a:ea typeface="Adobe Gothic Std B" panose="020B0800000000000000" pitchFamily="34" charset="-128"/>
              </a:rPr>
              <a:t>access</a:t>
            </a:r>
          </a:p>
          <a:p>
            <a:pPr marL="257175" indent="-257175">
              <a:buFont typeface="Arial" panose="020B0604020202020204" pitchFamily="34" charset="0"/>
              <a:buChar char="•"/>
            </a:pPr>
            <a:r>
              <a:rPr lang="en-US" altLang="zh-CN" sz="2000" b="1" dirty="0">
                <a:ea typeface="Adobe Gothic Std B" panose="020B0800000000000000" pitchFamily="34" charset="-128"/>
              </a:rPr>
              <a:t>Low compute-to-memory-access ratio</a:t>
            </a:r>
          </a:p>
          <a:p>
            <a:pPr marL="257175" indent="-257175">
              <a:buFont typeface="Arial" panose="020B0604020202020204" pitchFamily="34" charset="0"/>
              <a:buChar char="•"/>
            </a:pPr>
            <a:r>
              <a:rPr lang="en-US" altLang="zh-CN" sz="2000" b="1" dirty="0">
                <a:ea typeface="Adobe Gothic Std B" panose="020B0800000000000000" pitchFamily="34" charset="-128"/>
              </a:rPr>
              <a:t>Power-law</a:t>
            </a:r>
            <a:r>
              <a:rPr lang="zh-CN" altLang="en-US" sz="2000" b="1" dirty="0">
                <a:ea typeface="Adobe Gothic Std B" panose="020B0800000000000000" pitchFamily="34" charset="-128"/>
              </a:rPr>
              <a:t> </a:t>
            </a:r>
            <a:r>
              <a:rPr lang="en-US" altLang="zh-CN" sz="2000" b="1" dirty="0">
                <a:ea typeface="Adobe Gothic Std B" panose="020B0800000000000000" pitchFamily="34" charset="-128"/>
              </a:rPr>
              <a:t>data</a:t>
            </a:r>
            <a:r>
              <a:rPr lang="zh-CN" altLang="en-US" sz="2000" b="1" dirty="0">
                <a:ea typeface="Adobe Gothic Std B" panose="020B0800000000000000" pitchFamily="34" charset="-128"/>
              </a:rPr>
              <a:t> </a:t>
            </a:r>
            <a:r>
              <a:rPr lang="en-US" altLang="zh-CN" sz="2000" b="1" dirty="0">
                <a:ea typeface="Adobe Gothic Std B" panose="020B0800000000000000" pitchFamily="34" charset="-128"/>
              </a:rPr>
              <a:t>distribution</a:t>
            </a:r>
            <a:endParaRPr lang="en-US" altLang="zh-CN" b="1" dirty="0">
              <a:ea typeface="Adobe Gothic Std B" panose="020B0800000000000000" pitchFamily="34" charset="-128"/>
            </a:endParaRPr>
          </a:p>
        </p:txBody>
      </p:sp>
    </p:spTree>
    <p:custDataLst>
      <p:tags r:id="rId1"/>
    </p:custDataLst>
    <p:extLst>
      <p:ext uri="{BB962C8B-B14F-4D97-AF65-F5344CB8AC3E}">
        <p14:creationId xmlns:p14="http://schemas.microsoft.com/office/powerpoint/2010/main" val="198000879"/>
      </p:ext>
    </p:extLst>
  </p:cSld>
  <p:clrMapOvr>
    <a:masterClrMapping/>
  </p:clrMapOvr>
  <mc:AlternateContent xmlns:mc="http://schemas.openxmlformats.org/markup-compatibility/2006" xmlns:p14="http://schemas.microsoft.com/office/powerpoint/2010/main">
    <mc:Choice Requires="p14">
      <p:transition spd="slow" p14:dur="2000" advTm="75101"/>
    </mc:Choice>
    <mc:Fallback xmlns="">
      <p:transition spd="slow" advTm="7510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15"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8EF769-3D78-9E47-AD19-61F287111DDB}"/>
              </a:ext>
            </a:extLst>
          </p:cNvPr>
          <p:cNvSpPr>
            <a:spLocks noGrp="1"/>
          </p:cNvSpPr>
          <p:nvPr>
            <p:ph type="title"/>
          </p:nvPr>
        </p:nvSpPr>
        <p:spPr>
          <a:xfrm>
            <a:off x="197100" y="943650"/>
            <a:ext cx="8229600" cy="383935"/>
          </a:xfrm>
        </p:spPr>
        <p:txBody>
          <a:bodyPr>
            <a:normAutofit fontScale="90000"/>
          </a:bodyPr>
          <a:lstStyle/>
          <a:p>
            <a:r>
              <a:rPr lang="en-US" altLang="zh-CN" dirty="0"/>
              <a:t>Sunway</a:t>
            </a:r>
            <a:r>
              <a:rPr lang="zh-CN" altLang="en-US" dirty="0"/>
              <a:t> </a:t>
            </a:r>
            <a:r>
              <a:rPr lang="en-US" altLang="zh-CN" dirty="0" err="1"/>
              <a:t>TaihuLight</a:t>
            </a:r>
            <a:r>
              <a:rPr lang="en-US" altLang="zh-CN" dirty="0"/>
              <a:t>: Opportunities and Challenges</a:t>
            </a:r>
            <a:endParaRPr lang="en-US" dirty="0"/>
          </a:p>
        </p:txBody>
      </p:sp>
      <p:grpSp>
        <p:nvGrpSpPr>
          <p:cNvPr id="4" name="Group 3">
            <a:extLst>
              <a:ext uri="{FF2B5EF4-FFF2-40B4-BE49-F238E27FC236}">
                <a16:creationId xmlns:a16="http://schemas.microsoft.com/office/drawing/2014/main" id="{31814CCB-B652-E540-82A6-2D522CDBB2D5}"/>
              </a:ext>
            </a:extLst>
          </p:cNvPr>
          <p:cNvGrpSpPr/>
          <p:nvPr/>
        </p:nvGrpSpPr>
        <p:grpSpPr>
          <a:xfrm>
            <a:off x="1403648" y="2492896"/>
            <a:ext cx="2123592" cy="2370134"/>
            <a:chOff x="3447881" y="3077134"/>
            <a:chExt cx="2831456" cy="3160178"/>
          </a:xfrm>
        </p:grpSpPr>
        <p:sp>
          <p:nvSpPr>
            <p:cNvPr id="5" name="Rectangle 4">
              <a:extLst>
                <a:ext uri="{FF2B5EF4-FFF2-40B4-BE49-F238E27FC236}">
                  <a16:creationId xmlns:a16="http://schemas.microsoft.com/office/drawing/2014/main" id="{4860D9D8-ECE0-834D-8CDC-2C0EE9C8E430}"/>
                </a:ext>
              </a:extLst>
            </p:cNvPr>
            <p:cNvSpPr/>
            <p:nvPr/>
          </p:nvSpPr>
          <p:spPr>
            <a:xfrm>
              <a:off x="4286627" y="3116240"/>
              <a:ext cx="789296" cy="3121072"/>
            </a:xfrm>
            <a:prstGeom prst="rect">
              <a:avLst/>
            </a:prstGeom>
            <a:solidFill>
              <a:sysClr val="window" lastClr="FFFFFF">
                <a:lumMod val="85000"/>
              </a:sysClr>
            </a:solidFill>
            <a:ln w="12700" cap="flat" cmpd="sng" algn="ctr">
              <a:noFill/>
              <a:prstDash val="solid"/>
              <a:miter lim="800000"/>
            </a:ln>
            <a:effectLst/>
          </p:spPr>
          <p:txBody>
            <a:bodyPr rtlCol="0" anchor="ctr"/>
            <a:lstStyle/>
            <a:p>
              <a:pPr algn="ctr" defTabSz="685800" fontAlgn="auto">
                <a:spcBef>
                  <a:spcPts val="0"/>
                </a:spcBef>
                <a:spcAft>
                  <a:spcPts val="0"/>
                </a:spcAft>
                <a:defRPr/>
              </a:pPr>
              <a:endParaRPr lang="en-US" sz="1350" kern="0">
                <a:solidFill>
                  <a:prstClr val="white"/>
                </a:solidFill>
                <a:latin typeface="Calibri" panose="020F0502020204030204"/>
                <a:ea typeface="+mn-ea"/>
              </a:endParaRPr>
            </a:p>
          </p:txBody>
        </p:sp>
        <p:sp>
          <p:nvSpPr>
            <p:cNvPr id="6" name="Rectangle 5">
              <a:extLst>
                <a:ext uri="{FF2B5EF4-FFF2-40B4-BE49-F238E27FC236}">
                  <a16:creationId xmlns:a16="http://schemas.microsoft.com/office/drawing/2014/main" id="{DA65E2AE-B30E-6442-AC5C-70C25E43CCB1}"/>
                </a:ext>
              </a:extLst>
            </p:cNvPr>
            <p:cNvSpPr/>
            <p:nvPr/>
          </p:nvSpPr>
          <p:spPr>
            <a:xfrm>
              <a:off x="5490041" y="3139101"/>
              <a:ext cx="789296" cy="3098210"/>
            </a:xfrm>
            <a:prstGeom prst="rect">
              <a:avLst/>
            </a:prstGeom>
            <a:solidFill>
              <a:sysClr val="window" lastClr="FFFFFF">
                <a:lumMod val="85000"/>
              </a:sysClr>
            </a:solidFill>
            <a:ln w="12700" cap="flat" cmpd="sng" algn="ctr">
              <a:noFill/>
              <a:prstDash val="solid"/>
              <a:miter lim="800000"/>
            </a:ln>
            <a:effectLst/>
          </p:spPr>
          <p:txBody>
            <a:bodyPr rtlCol="0" anchor="ctr"/>
            <a:lstStyle/>
            <a:p>
              <a:pPr algn="ctr" defTabSz="685800" fontAlgn="auto">
                <a:spcBef>
                  <a:spcPts val="0"/>
                </a:spcBef>
                <a:spcAft>
                  <a:spcPts val="0"/>
                </a:spcAft>
                <a:defRPr/>
              </a:pPr>
              <a:endParaRPr lang="en-US" sz="1350" kern="0">
                <a:solidFill>
                  <a:prstClr val="white"/>
                </a:solidFill>
                <a:latin typeface="Calibri" panose="020F0502020204030204"/>
                <a:ea typeface="+mn-ea"/>
              </a:endParaRPr>
            </a:p>
          </p:txBody>
        </p:sp>
        <p:sp>
          <p:nvSpPr>
            <p:cNvPr id="7" name="Rectangle 6">
              <a:extLst>
                <a:ext uri="{FF2B5EF4-FFF2-40B4-BE49-F238E27FC236}">
                  <a16:creationId xmlns:a16="http://schemas.microsoft.com/office/drawing/2014/main" id="{226D9451-5A7D-F840-BCF8-F8D88A1DD105}"/>
                </a:ext>
              </a:extLst>
            </p:cNvPr>
            <p:cNvSpPr/>
            <p:nvPr/>
          </p:nvSpPr>
          <p:spPr>
            <a:xfrm>
              <a:off x="3447881" y="3116240"/>
              <a:ext cx="789296" cy="3121071"/>
            </a:xfrm>
            <a:prstGeom prst="rect">
              <a:avLst/>
            </a:prstGeom>
            <a:solidFill>
              <a:sysClr val="window" lastClr="FFFFFF">
                <a:lumMod val="85000"/>
              </a:sysClr>
            </a:solidFill>
            <a:ln w="12700" cap="flat" cmpd="sng" algn="ctr">
              <a:noFill/>
              <a:prstDash val="solid"/>
              <a:miter lim="800000"/>
            </a:ln>
            <a:effectLst/>
          </p:spPr>
          <p:txBody>
            <a:bodyPr rtlCol="0" anchor="ctr"/>
            <a:lstStyle/>
            <a:p>
              <a:pPr algn="ctr" defTabSz="685800" fontAlgn="auto">
                <a:spcBef>
                  <a:spcPts val="0"/>
                </a:spcBef>
                <a:spcAft>
                  <a:spcPts val="0"/>
                </a:spcAft>
                <a:defRPr/>
              </a:pPr>
              <a:endParaRPr lang="en-US" sz="1350" kern="0">
                <a:solidFill>
                  <a:prstClr val="white"/>
                </a:solidFill>
                <a:latin typeface="Calibri" panose="020F0502020204030204"/>
                <a:ea typeface="+mn-ea"/>
              </a:endParaRPr>
            </a:p>
          </p:txBody>
        </p:sp>
        <p:grpSp>
          <p:nvGrpSpPr>
            <p:cNvPr id="8" name="Group 7">
              <a:extLst>
                <a:ext uri="{FF2B5EF4-FFF2-40B4-BE49-F238E27FC236}">
                  <a16:creationId xmlns:a16="http://schemas.microsoft.com/office/drawing/2014/main" id="{AD27DF10-7058-5D4D-831A-4223427B58E2}"/>
                </a:ext>
              </a:extLst>
            </p:cNvPr>
            <p:cNvGrpSpPr/>
            <p:nvPr/>
          </p:nvGrpSpPr>
          <p:grpSpPr>
            <a:xfrm>
              <a:off x="3447881" y="3280753"/>
              <a:ext cx="762000" cy="2956558"/>
              <a:chOff x="4870534" y="153413"/>
              <a:chExt cx="762000" cy="2956558"/>
            </a:xfrm>
          </p:grpSpPr>
          <p:pic>
            <p:nvPicPr>
              <p:cNvPr id="27" name="Picture 26">
                <a:extLst>
                  <a:ext uri="{FF2B5EF4-FFF2-40B4-BE49-F238E27FC236}">
                    <a16:creationId xmlns:a16="http://schemas.microsoft.com/office/drawing/2014/main" id="{145A38A2-DE0C-C544-8B57-1BAAC3C30769}"/>
                  </a:ext>
                </a:extLst>
              </p:cNvPr>
              <p:cNvPicPr>
                <a:picLocks noChangeAspect="1"/>
              </p:cNvPicPr>
              <p:nvPr/>
            </p:nvPicPr>
            <p:blipFill rotWithShape="1">
              <a:blip r:embed="rId4">
                <a:clrChange>
                  <a:clrFrom>
                    <a:srgbClr val="FFFFFF"/>
                  </a:clrFrom>
                  <a:clrTo>
                    <a:srgbClr val="FFFFFF">
                      <a:alpha val="0"/>
                    </a:srgbClr>
                  </a:clrTo>
                </a:clrChange>
              </a:blip>
              <a:srcRect l="56250" t="29119" r="20156" b="18318"/>
              <a:stretch/>
            </p:blipFill>
            <p:spPr>
              <a:xfrm>
                <a:off x="4870534" y="153413"/>
                <a:ext cx="762000" cy="736765"/>
              </a:xfrm>
              <a:prstGeom prst="rect">
                <a:avLst/>
              </a:prstGeom>
            </p:spPr>
          </p:pic>
          <p:pic>
            <p:nvPicPr>
              <p:cNvPr id="28" name="Picture 27">
                <a:extLst>
                  <a:ext uri="{FF2B5EF4-FFF2-40B4-BE49-F238E27FC236}">
                    <a16:creationId xmlns:a16="http://schemas.microsoft.com/office/drawing/2014/main" id="{C9F75E4D-E4A2-5C44-94CC-D9CF2A849C3B}"/>
                  </a:ext>
                </a:extLst>
              </p:cNvPr>
              <p:cNvPicPr>
                <a:picLocks noChangeAspect="1"/>
              </p:cNvPicPr>
              <p:nvPr/>
            </p:nvPicPr>
            <p:blipFill rotWithShape="1">
              <a:blip r:embed="rId4">
                <a:clrChange>
                  <a:clrFrom>
                    <a:srgbClr val="FFFFFF"/>
                  </a:clrFrom>
                  <a:clrTo>
                    <a:srgbClr val="FFFFFF">
                      <a:alpha val="0"/>
                    </a:srgbClr>
                  </a:clrTo>
                </a:clrChange>
              </a:blip>
              <a:srcRect l="56250" t="29119" r="20156" b="18318"/>
              <a:stretch/>
            </p:blipFill>
            <p:spPr>
              <a:xfrm>
                <a:off x="4870534" y="893344"/>
                <a:ext cx="762000" cy="736765"/>
              </a:xfrm>
              <a:prstGeom prst="rect">
                <a:avLst/>
              </a:prstGeom>
            </p:spPr>
          </p:pic>
          <p:pic>
            <p:nvPicPr>
              <p:cNvPr id="29" name="Picture 28">
                <a:extLst>
                  <a:ext uri="{FF2B5EF4-FFF2-40B4-BE49-F238E27FC236}">
                    <a16:creationId xmlns:a16="http://schemas.microsoft.com/office/drawing/2014/main" id="{3952FEFA-5291-C046-8CD2-7A09508C9328}"/>
                  </a:ext>
                </a:extLst>
              </p:cNvPr>
              <p:cNvPicPr>
                <a:picLocks noChangeAspect="1"/>
              </p:cNvPicPr>
              <p:nvPr/>
            </p:nvPicPr>
            <p:blipFill rotWithShape="1">
              <a:blip r:embed="rId4">
                <a:clrChange>
                  <a:clrFrom>
                    <a:srgbClr val="FFFFFF"/>
                  </a:clrFrom>
                  <a:clrTo>
                    <a:srgbClr val="FFFFFF">
                      <a:alpha val="0"/>
                    </a:srgbClr>
                  </a:clrTo>
                </a:clrChange>
              </a:blip>
              <a:srcRect l="56250" t="29119" r="20156" b="18318"/>
              <a:stretch/>
            </p:blipFill>
            <p:spPr>
              <a:xfrm>
                <a:off x="4870534" y="2373206"/>
                <a:ext cx="762000" cy="736765"/>
              </a:xfrm>
              <a:prstGeom prst="rect">
                <a:avLst/>
              </a:prstGeom>
            </p:spPr>
          </p:pic>
          <p:pic>
            <p:nvPicPr>
              <p:cNvPr id="30" name="Picture 29">
                <a:extLst>
                  <a:ext uri="{FF2B5EF4-FFF2-40B4-BE49-F238E27FC236}">
                    <a16:creationId xmlns:a16="http://schemas.microsoft.com/office/drawing/2014/main" id="{913E73C0-454C-2B48-82F5-49E31F28B661}"/>
                  </a:ext>
                </a:extLst>
              </p:cNvPr>
              <p:cNvPicPr>
                <a:picLocks noChangeAspect="1"/>
              </p:cNvPicPr>
              <p:nvPr/>
            </p:nvPicPr>
            <p:blipFill rotWithShape="1">
              <a:blip r:embed="rId4">
                <a:clrChange>
                  <a:clrFrom>
                    <a:srgbClr val="FFFFFF"/>
                  </a:clrFrom>
                  <a:clrTo>
                    <a:srgbClr val="FFFFFF">
                      <a:alpha val="0"/>
                    </a:srgbClr>
                  </a:clrTo>
                </a:clrChange>
              </a:blip>
              <a:srcRect l="56250" t="29119" r="20156" b="18318"/>
              <a:stretch/>
            </p:blipFill>
            <p:spPr>
              <a:xfrm>
                <a:off x="4870534" y="1633275"/>
                <a:ext cx="762000" cy="736765"/>
              </a:xfrm>
              <a:prstGeom prst="rect">
                <a:avLst/>
              </a:prstGeom>
            </p:spPr>
          </p:pic>
        </p:grpSp>
        <p:grpSp>
          <p:nvGrpSpPr>
            <p:cNvPr id="9" name="Group 8">
              <a:extLst>
                <a:ext uri="{FF2B5EF4-FFF2-40B4-BE49-F238E27FC236}">
                  <a16:creationId xmlns:a16="http://schemas.microsoft.com/office/drawing/2014/main" id="{3C04F018-9D9E-E549-A545-CBD7723937A9}"/>
                </a:ext>
              </a:extLst>
            </p:cNvPr>
            <p:cNvGrpSpPr/>
            <p:nvPr/>
          </p:nvGrpSpPr>
          <p:grpSpPr>
            <a:xfrm>
              <a:off x="5496956" y="3280753"/>
              <a:ext cx="762000" cy="2956558"/>
              <a:chOff x="4870534" y="153413"/>
              <a:chExt cx="762000" cy="2956558"/>
            </a:xfrm>
          </p:grpSpPr>
          <p:pic>
            <p:nvPicPr>
              <p:cNvPr id="23" name="Picture 22">
                <a:extLst>
                  <a:ext uri="{FF2B5EF4-FFF2-40B4-BE49-F238E27FC236}">
                    <a16:creationId xmlns:a16="http://schemas.microsoft.com/office/drawing/2014/main" id="{3AAD7BA0-2280-3F47-950A-5E6DC9E4A7F5}"/>
                  </a:ext>
                </a:extLst>
              </p:cNvPr>
              <p:cNvPicPr>
                <a:picLocks noChangeAspect="1"/>
              </p:cNvPicPr>
              <p:nvPr/>
            </p:nvPicPr>
            <p:blipFill rotWithShape="1">
              <a:blip r:embed="rId4">
                <a:clrChange>
                  <a:clrFrom>
                    <a:srgbClr val="FFFFFF"/>
                  </a:clrFrom>
                  <a:clrTo>
                    <a:srgbClr val="FFFFFF">
                      <a:alpha val="0"/>
                    </a:srgbClr>
                  </a:clrTo>
                </a:clrChange>
              </a:blip>
              <a:srcRect l="56250" t="29119" r="20156" b="18318"/>
              <a:stretch/>
            </p:blipFill>
            <p:spPr>
              <a:xfrm>
                <a:off x="4870534" y="153413"/>
                <a:ext cx="762000" cy="736765"/>
              </a:xfrm>
              <a:prstGeom prst="rect">
                <a:avLst/>
              </a:prstGeom>
            </p:spPr>
          </p:pic>
          <p:pic>
            <p:nvPicPr>
              <p:cNvPr id="24" name="Picture 23">
                <a:extLst>
                  <a:ext uri="{FF2B5EF4-FFF2-40B4-BE49-F238E27FC236}">
                    <a16:creationId xmlns:a16="http://schemas.microsoft.com/office/drawing/2014/main" id="{595D1E05-B2CE-DF45-8848-AC62CE4337DC}"/>
                  </a:ext>
                </a:extLst>
              </p:cNvPr>
              <p:cNvPicPr>
                <a:picLocks noChangeAspect="1"/>
              </p:cNvPicPr>
              <p:nvPr/>
            </p:nvPicPr>
            <p:blipFill rotWithShape="1">
              <a:blip r:embed="rId4">
                <a:clrChange>
                  <a:clrFrom>
                    <a:srgbClr val="FFFFFF"/>
                  </a:clrFrom>
                  <a:clrTo>
                    <a:srgbClr val="FFFFFF">
                      <a:alpha val="0"/>
                    </a:srgbClr>
                  </a:clrTo>
                </a:clrChange>
              </a:blip>
              <a:srcRect l="56250" t="29119" r="20156" b="18318"/>
              <a:stretch/>
            </p:blipFill>
            <p:spPr>
              <a:xfrm>
                <a:off x="4870534" y="893344"/>
                <a:ext cx="762000" cy="736765"/>
              </a:xfrm>
              <a:prstGeom prst="rect">
                <a:avLst/>
              </a:prstGeom>
            </p:spPr>
          </p:pic>
          <p:pic>
            <p:nvPicPr>
              <p:cNvPr id="25" name="Picture 24">
                <a:extLst>
                  <a:ext uri="{FF2B5EF4-FFF2-40B4-BE49-F238E27FC236}">
                    <a16:creationId xmlns:a16="http://schemas.microsoft.com/office/drawing/2014/main" id="{C6A4BEDA-D509-2E4D-B99D-5E3256C98108}"/>
                  </a:ext>
                </a:extLst>
              </p:cNvPr>
              <p:cNvPicPr>
                <a:picLocks noChangeAspect="1"/>
              </p:cNvPicPr>
              <p:nvPr/>
            </p:nvPicPr>
            <p:blipFill rotWithShape="1">
              <a:blip r:embed="rId4">
                <a:clrChange>
                  <a:clrFrom>
                    <a:srgbClr val="FFFFFF"/>
                  </a:clrFrom>
                  <a:clrTo>
                    <a:srgbClr val="FFFFFF">
                      <a:alpha val="0"/>
                    </a:srgbClr>
                  </a:clrTo>
                </a:clrChange>
              </a:blip>
              <a:srcRect l="56250" t="29119" r="20156" b="18318"/>
              <a:stretch/>
            </p:blipFill>
            <p:spPr>
              <a:xfrm>
                <a:off x="4870534" y="2373206"/>
                <a:ext cx="762000" cy="736765"/>
              </a:xfrm>
              <a:prstGeom prst="rect">
                <a:avLst/>
              </a:prstGeom>
            </p:spPr>
          </p:pic>
          <p:pic>
            <p:nvPicPr>
              <p:cNvPr id="26" name="Picture 25">
                <a:extLst>
                  <a:ext uri="{FF2B5EF4-FFF2-40B4-BE49-F238E27FC236}">
                    <a16:creationId xmlns:a16="http://schemas.microsoft.com/office/drawing/2014/main" id="{C2B5BE60-75D0-E049-8905-4FEC73398964}"/>
                  </a:ext>
                </a:extLst>
              </p:cNvPr>
              <p:cNvPicPr>
                <a:picLocks noChangeAspect="1"/>
              </p:cNvPicPr>
              <p:nvPr/>
            </p:nvPicPr>
            <p:blipFill rotWithShape="1">
              <a:blip r:embed="rId4">
                <a:clrChange>
                  <a:clrFrom>
                    <a:srgbClr val="FFFFFF"/>
                  </a:clrFrom>
                  <a:clrTo>
                    <a:srgbClr val="FFFFFF">
                      <a:alpha val="0"/>
                    </a:srgbClr>
                  </a:clrTo>
                </a:clrChange>
              </a:blip>
              <a:srcRect l="56250" t="29119" r="20156" b="18318"/>
              <a:stretch/>
            </p:blipFill>
            <p:spPr>
              <a:xfrm>
                <a:off x="4870534" y="1633275"/>
                <a:ext cx="762000" cy="736765"/>
              </a:xfrm>
              <a:prstGeom prst="rect">
                <a:avLst/>
              </a:prstGeom>
            </p:spPr>
          </p:pic>
        </p:grpSp>
        <p:pic>
          <p:nvPicPr>
            <p:cNvPr id="10" name="Picture 9">
              <a:extLst>
                <a:ext uri="{FF2B5EF4-FFF2-40B4-BE49-F238E27FC236}">
                  <a16:creationId xmlns:a16="http://schemas.microsoft.com/office/drawing/2014/main" id="{FC1B69A8-3E58-B646-B356-A5B96864DD4B}"/>
                </a:ext>
              </a:extLst>
            </p:cNvPr>
            <p:cNvPicPr>
              <a:picLocks noChangeAspect="1"/>
            </p:cNvPicPr>
            <p:nvPr/>
          </p:nvPicPr>
          <p:blipFill rotWithShape="1">
            <a:blip r:embed="rId4">
              <a:clrChange>
                <a:clrFrom>
                  <a:srgbClr val="FFFFFF"/>
                </a:clrFrom>
                <a:clrTo>
                  <a:srgbClr val="FFFFFF">
                    <a:alpha val="0"/>
                  </a:srgbClr>
                </a:clrTo>
              </a:clrChange>
            </a:blip>
            <a:srcRect l="56250" t="29119" r="20156" b="18318"/>
            <a:stretch/>
          </p:blipFill>
          <p:spPr>
            <a:xfrm>
              <a:off x="4282897" y="5485389"/>
              <a:ext cx="762000" cy="736765"/>
            </a:xfrm>
            <a:prstGeom prst="rect">
              <a:avLst/>
            </a:prstGeom>
          </p:spPr>
        </p:pic>
        <p:pic>
          <p:nvPicPr>
            <p:cNvPr id="11" name="Picture 10">
              <a:extLst>
                <a:ext uri="{FF2B5EF4-FFF2-40B4-BE49-F238E27FC236}">
                  <a16:creationId xmlns:a16="http://schemas.microsoft.com/office/drawing/2014/main" id="{B4EAE95D-6EE7-B047-A1C2-B902AEA41652}"/>
                </a:ext>
              </a:extLst>
            </p:cNvPr>
            <p:cNvPicPr>
              <a:picLocks noChangeAspect="1"/>
            </p:cNvPicPr>
            <p:nvPr/>
          </p:nvPicPr>
          <p:blipFill rotWithShape="1">
            <a:blip r:embed="rId4">
              <a:clrChange>
                <a:clrFrom>
                  <a:srgbClr val="FFFFFF"/>
                </a:clrFrom>
                <a:clrTo>
                  <a:srgbClr val="FFFFFF">
                    <a:alpha val="0"/>
                  </a:srgbClr>
                </a:clrTo>
              </a:clrChange>
            </a:blip>
            <a:srcRect l="56250" t="29119" r="20156" b="18318"/>
            <a:stretch/>
          </p:blipFill>
          <p:spPr>
            <a:xfrm>
              <a:off x="4282897" y="3269157"/>
              <a:ext cx="762000" cy="736765"/>
            </a:xfrm>
            <a:prstGeom prst="rect">
              <a:avLst/>
            </a:prstGeom>
          </p:spPr>
        </p:pic>
        <p:sp>
          <p:nvSpPr>
            <p:cNvPr id="12" name="TextBox 11">
              <a:extLst>
                <a:ext uri="{FF2B5EF4-FFF2-40B4-BE49-F238E27FC236}">
                  <a16:creationId xmlns:a16="http://schemas.microsoft.com/office/drawing/2014/main" id="{08C5F62F-4EEE-8243-BEC8-59032F4F70FF}"/>
                </a:ext>
              </a:extLst>
            </p:cNvPr>
            <p:cNvSpPr txBox="1"/>
            <p:nvPr/>
          </p:nvSpPr>
          <p:spPr>
            <a:xfrm>
              <a:off x="4989388" y="3116241"/>
              <a:ext cx="635216" cy="800218"/>
            </a:xfrm>
            <a:prstGeom prst="rect">
              <a:avLst/>
            </a:prstGeom>
            <a:noFill/>
          </p:spPr>
          <p:txBody>
            <a:bodyPr wrap="none" rtlCol="0">
              <a:spAutoFit/>
            </a:bodyPr>
            <a:lstStyle/>
            <a:p>
              <a:pPr fontAlgn="auto">
                <a:spcBef>
                  <a:spcPts val="0"/>
                </a:spcBef>
                <a:spcAft>
                  <a:spcPts val="0"/>
                </a:spcAft>
              </a:pPr>
              <a:r>
                <a:rPr lang="en-US" sz="3300">
                  <a:solidFill>
                    <a:prstClr val="black"/>
                  </a:solidFill>
                  <a:latin typeface="Calibri" panose="020F0502020204030204"/>
                  <a:ea typeface="+mn-ea"/>
                </a:rPr>
                <a:t>…</a:t>
              </a:r>
            </a:p>
          </p:txBody>
        </p:sp>
        <p:sp>
          <p:nvSpPr>
            <p:cNvPr id="13" name="TextBox 12">
              <a:extLst>
                <a:ext uri="{FF2B5EF4-FFF2-40B4-BE49-F238E27FC236}">
                  <a16:creationId xmlns:a16="http://schemas.microsoft.com/office/drawing/2014/main" id="{411254B2-1045-CF4D-B106-241F735F1667}"/>
                </a:ext>
              </a:extLst>
            </p:cNvPr>
            <p:cNvSpPr txBox="1"/>
            <p:nvPr/>
          </p:nvSpPr>
          <p:spPr>
            <a:xfrm>
              <a:off x="4989388" y="5322160"/>
              <a:ext cx="635216" cy="800218"/>
            </a:xfrm>
            <a:prstGeom prst="rect">
              <a:avLst/>
            </a:prstGeom>
            <a:noFill/>
          </p:spPr>
          <p:txBody>
            <a:bodyPr wrap="none" rtlCol="0">
              <a:spAutoFit/>
            </a:bodyPr>
            <a:lstStyle/>
            <a:p>
              <a:pPr fontAlgn="auto">
                <a:spcBef>
                  <a:spcPts val="0"/>
                </a:spcBef>
                <a:spcAft>
                  <a:spcPts val="0"/>
                </a:spcAft>
              </a:pPr>
              <a:r>
                <a:rPr lang="en-US" sz="3300">
                  <a:solidFill>
                    <a:prstClr val="black"/>
                  </a:solidFill>
                  <a:latin typeface="Calibri" panose="020F0502020204030204"/>
                  <a:ea typeface="+mn-ea"/>
                </a:rPr>
                <a:t>…</a:t>
              </a:r>
            </a:p>
          </p:txBody>
        </p:sp>
        <p:sp>
          <p:nvSpPr>
            <p:cNvPr id="18" name="TextBox 17">
              <a:extLst>
                <a:ext uri="{FF2B5EF4-FFF2-40B4-BE49-F238E27FC236}">
                  <a16:creationId xmlns:a16="http://schemas.microsoft.com/office/drawing/2014/main" id="{1C2123CF-B171-B341-B12F-B26333295315}"/>
                </a:ext>
              </a:extLst>
            </p:cNvPr>
            <p:cNvSpPr txBox="1"/>
            <p:nvPr/>
          </p:nvSpPr>
          <p:spPr>
            <a:xfrm>
              <a:off x="3588624" y="3077134"/>
              <a:ext cx="575371" cy="284780"/>
            </a:xfrm>
            <a:prstGeom prst="rect">
              <a:avLst/>
            </a:prstGeom>
            <a:noFill/>
          </p:spPr>
          <p:txBody>
            <a:bodyPr wrap="none" rtlCol="0">
              <a:spAutoFit/>
            </a:bodyPr>
            <a:lstStyle/>
            <a:p>
              <a:pPr fontAlgn="auto">
                <a:spcBef>
                  <a:spcPts val="0"/>
                </a:spcBef>
                <a:spcAft>
                  <a:spcPts val="0"/>
                </a:spcAft>
              </a:pPr>
              <a:r>
                <a:rPr lang="en-US" sz="788">
                  <a:solidFill>
                    <a:prstClr val="black"/>
                  </a:solidFill>
                  <a:latin typeface="Calibri" panose="020F0502020204030204"/>
                  <a:ea typeface="+mn-ea"/>
                </a:rPr>
                <a:t>rack 1</a:t>
              </a:r>
            </a:p>
          </p:txBody>
        </p:sp>
        <p:sp>
          <p:nvSpPr>
            <p:cNvPr id="19" name="TextBox 18">
              <a:extLst>
                <a:ext uri="{FF2B5EF4-FFF2-40B4-BE49-F238E27FC236}">
                  <a16:creationId xmlns:a16="http://schemas.microsoft.com/office/drawing/2014/main" id="{D24AE6AC-F6E8-CF41-BF09-63D3D079FD70}"/>
                </a:ext>
              </a:extLst>
            </p:cNvPr>
            <p:cNvSpPr txBox="1"/>
            <p:nvPr/>
          </p:nvSpPr>
          <p:spPr>
            <a:xfrm>
              <a:off x="4472789" y="3077134"/>
              <a:ext cx="575371" cy="284780"/>
            </a:xfrm>
            <a:prstGeom prst="rect">
              <a:avLst/>
            </a:prstGeom>
            <a:noFill/>
          </p:spPr>
          <p:txBody>
            <a:bodyPr wrap="none" rtlCol="0">
              <a:spAutoFit/>
            </a:bodyPr>
            <a:lstStyle/>
            <a:p>
              <a:pPr fontAlgn="auto">
                <a:spcBef>
                  <a:spcPts val="0"/>
                </a:spcBef>
                <a:spcAft>
                  <a:spcPts val="0"/>
                </a:spcAft>
              </a:pPr>
              <a:r>
                <a:rPr lang="en-US" sz="788">
                  <a:solidFill>
                    <a:prstClr val="black"/>
                  </a:solidFill>
                  <a:latin typeface="Calibri" panose="020F0502020204030204"/>
                  <a:ea typeface="+mn-ea"/>
                </a:rPr>
                <a:t>rack 2</a:t>
              </a:r>
            </a:p>
          </p:txBody>
        </p:sp>
        <p:sp>
          <p:nvSpPr>
            <p:cNvPr id="20" name="TextBox 19">
              <a:extLst>
                <a:ext uri="{FF2B5EF4-FFF2-40B4-BE49-F238E27FC236}">
                  <a16:creationId xmlns:a16="http://schemas.microsoft.com/office/drawing/2014/main" id="{D8AA382F-266C-7546-9B55-4CE9A631EAF2}"/>
                </a:ext>
              </a:extLst>
            </p:cNvPr>
            <p:cNvSpPr txBox="1"/>
            <p:nvPr/>
          </p:nvSpPr>
          <p:spPr>
            <a:xfrm>
              <a:off x="5596756" y="3084829"/>
              <a:ext cx="643765" cy="284780"/>
            </a:xfrm>
            <a:prstGeom prst="rect">
              <a:avLst/>
            </a:prstGeom>
            <a:noFill/>
          </p:spPr>
          <p:txBody>
            <a:bodyPr wrap="none" rtlCol="0">
              <a:spAutoFit/>
            </a:bodyPr>
            <a:lstStyle/>
            <a:p>
              <a:pPr fontAlgn="auto">
                <a:spcBef>
                  <a:spcPts val="0"/>
                </a:spcBef>
                <a:spcAft>
                  <a:spcPts val="0"/>
                </a:spcAft>
              </a:pPr>
              <a:r>
                <a:rPr lang="en-US" sz="788">
                  <a:solidFill>
                    <a:prstClr val="black"/>
                  </a:solidFill>
                  <a:latin typeface="Calibri" panose="020F0502020204030204"/>
                  <a:ea typeface="+mn-ea"/>
                </a:rPr>
                <a:t>rack 40</a:t>
              </a:r>
            </a:p>
          </p:txBody>
        </p:sp>
        <p:pic>
          <p:nvPicPr>
            <p:cNvPr id="21" name="Picture 20">
              <a:extLst>
                <a:ext uri="{FF2B5EF4-FFF2-40B4-BE49-F238E27FC236}">
                  <a16:creationId xmlns:a16="http://schemas.microsoft.com/office/drawing/2014/main" id="{F7198026-D55A-8C48-9A70-EA5AB01940F1}"/>
                </a:ext>
              </a:extLst>
            </p:cNvPr>
            <p:cNvPicPr>
              <a:picLocks noChangeAspect="1"/>
            </p:cNvPicPr>
            <p:nvPr/>
          </p:nvPicPr>
          <p:blipFill rotWithShape="1">
            <a:blip r:embed="rId4">
              <a:clrChange>
                <a:clrFrom>
                  <a:srgbClr val="FFFFFF"/>
                </a:clrFrom>
                <a:clrTo>
                  <a:srgbClr val="FFFFFF">
                    <a:alpha val="0"/>
                  </a:srgbClr>
                </a:clrTo>
              </a:clrChange>
            </a:blip>
            <a:srcRect l="56250" t="29119" r="20156" b="18318"/>
            <a:stretch/>
          </p:blipFill>
          <p:spPr>
            <a:xfrm>
              <a:off x="4286627" y="5481290"/>
              <a:ext cx="762000" cy="736765"/>
            </a:xfrm>
            <a:prstGeom prst="rect">
              <a:avLst/>
            </a:prstGeom>
          </p:spPr>
        </p:pic>
        <p:pic>
          <p:nvPicPr>
            <p:cNvPr id="22" name="Picture 21">
              <a:extLst>
                <a:ext uri="{FF2B5EF4-FFF2-40B4-BE49-F238E27FC236}">
                  <a16:creationId xmlns:a16="http://schemas.microsoft.com/office/drawing/2014/main" id="{F79087A5-18F2-DB49-902B-BA95E03799FD}"/>
                </a:ext>
              </a:extLst>
            </p:cNvPr>
            <p:cNvPicPr>
              <a:picLocks noChangeAspect="1"/>
            </p:cNvPicPr>
            <p:nvPr/>
          </p:nvPicPr>
          <p:blipFill rotWithShape="1">
            <a:blip r:embed="rId4">
              <a:clrChange>
                <a:clrFrom>
                  <a:srgbClr val="FFFFFF"/>
                </a:clrFrom>
                <a:clrTo>
                  <a:srgbClr val="FFFFFF">
                    <a:alpha val="0"/>
                  </a:srgbClr>
                </a:clrTo>
              </a:clrChange>
            </a:blip>
            <a:srcRect l="56250" t="29119" r="20156" b="18318"/>
            <a:stretch/>
          </p:blipFill>
          <p:spPr>
            <a:xfrm>
              <a:off x="4286627" y="3265058"/>
              <a:ext cx="762000" cy="736765"/>
            </a:xfrm>
            <a:prstGeom prst="rect">
              <a:avLst/>
            </a:prstGeom>
          </p:spPr>
        </p:pic>
      </p:grpSp>
      <p:grpSp>
        <p:nvGrpSpPr>
          <p:cNvPr id="33" name="Group 32">
            <a:extLst>
              <a:ext uri="{FF2B5EF4-FFF2-40B4-BE49-F238E27FC236}">
                <a16:creationId xmlns:a16="http://schemas.microsoft.com/office/drawing/2014/main" id="{F3878BBE-8215-914F-AC93-38DE806D6184}"/>
              </a:ext>
            </a:extLst>
          </p:cNvPr>
          <p:cNvGrpSpPr/>
          <p:nvPr/>
        </p:nvGrpSpPr>
        <p:grpSpPr>
          <a:xfrm>
            <a:off x="3291916" y="2526795"/>
            <a:ext cx="2838926" cy="2330189"/>
            <a:chOff x="5965572" y="3122332"/>
            <a:chExt cx="3785235" cy="3106918"/>
          </a:xfrm>
        </p:grpSpPr>
        <p:cxnSp>
          <p:nvCxnSpPr>
            <p:cNvPr id="34" name="Straight Connector 33">
              <a:extLst>
                <a:ext uri="{FF2B5EF4-FFF2-40B4-BE49-F238E27FC236}">
                  <a16:creationId xmlns:a16="http://schemas.microsoft.com/office/drawing/2014/main" id="{E3AED39B-CDD0-0344-951B-20C543F774AE}"/>
                </a:ext>
              </a:extLst>
            </p:cNvPr>
            <p:cNvCxnSpPr>
              <a:cxnSpLocks/>
            </p:cNvCxnSpPr>
            <p:nvPr/>
          </p:nvCxnSpPr>
          <p:spPr>
            <a:xfrm flipV="1">
              <a:off x="5979860" y="3139101"/>
              <a:ext cx="607222" cy="329465"/>
            </a:xfrm>
            <a:prstGeom prst="line">
              <a:avLst/>
            </a:prstGeom>
            <a:noFill/>
            <a:ln w="6350" cap="flat" cmpd="sng" algn="ctr">
              <a:solidFill>
                <a:sysClr val="windowText" lastClr="000000"/>
              </a:solidFill>
              <a:prstDash val="solid"/>
              <a:miter lim="800000"/>
            </a:ln>
            <a:effectLst/>
          </p:spPr>
        </p:cxnSp>
        <p:cxnSp>
          <p:nvCxnSpPr>
            <p:cNvPr id="35" name="Straight Connector 34">
              <a:extLst>
                <a:ext uri="{FF2B5EF4-FFF2-40B4-BE49-F238E27FC236}">
                  <a16:creationId xmlns:a16="http://schemas.microsoft.com/office/drawing/2014/main" id="{379566DE-6E43-144E-93D0-5A0DDF08FEF8}"/>
                </a:ext>
              </a:extLst>
            </p:cNvPr>
            <p:cNvCxnSpPr>
              <a:cxnSpLocks/>
            </p:cNvCxnSpPr>
            <p:nvPr/>
          </p:nvCxnSpPr>
          <p:spPr>
            <a:xfrm>
              <a:off x="5965572" y="3568578"/>
              <a:ext cx="633413" cy="2659857"/>
            </a:xfrm>
            <a:prstGeom prst="line">
              <a:avLst/>
            </a:prstGeom>
            <a:noFill/>
            <a:ln w="6350" cap="flat" cmpd="sng" algn="ctr">
              <a:solidFill>
                <a:sysClr val="windowText" lastClr="000000"/>
              </a:solidFill>
              <a:prstDash val="solid"/>
              <a:miter lim="800000"/>
            </a:ln>
            <a:effectLst/>
          </p:spPr>
        </p:cxnSp>
        <p:cxnSp>
          <p:nvCxnSpPr>
            <p:cNvPr id="36" name="Straight Connector 35">
              <a:extLst>
                <a:ext uri="{FF2B5EF4-FFF2-40B4-BE49-F238E27FC236}">
                  <a16:creationId xmlns:a16="http://schemas.microsoft.com/office/drawing/2014/main" id="{A5F2F183-F3EC-4C49-B8C3-B48A765F80D1}"/>
                </a:ext>
              </a:extLst>
            </p:cNvPr>
            <p:cNvCxnSpPr>
              <a:cxnSpLocks/>
            </p:cNvCxnSpPr>
            <p:nvPr/>
          </p:nvCxnSpPr>
          <p:spPr>
            <a:xfrm flipV="1">
              <a:off x="6065585" y="3122332"/>
              <a:ext cx="3685222" cy="350997"/>
            </a:xfrm>
            <a:prstGeom prst="line">
              <a:avLst/>
            </a:prstGeom>
            <a:noFill/>
            <a:ln w="6350" cap="flat" cmpd="sng" algn="ctr">
              <a:solidFill>
                <a:sysClr val="windowText" lastClr="000000"/>
              </a:solidFill>
              <a:prstDash val="solid"/>
              <a:miter lim="800000"/>
            </a:ln>
            <a:effectLst/>
          </p:spPr>
        </p:cxnSp>
        <p:cxnSp>
          <p:nvCxnSpPr>
            <p:cNvPr id="37" name="Straight Connector 36">
              <a:extLst>
                <a:ext uri="{FF2B5EF4-FFF2-40B4-BE49-F238E27FC236}">
                  <a16:creationId xmlns:a16="http://schemas.microsoft.com/office/drawing/2014/main" id="{90093BFF-E211-294D-BFA9-9A0EC5EC06DE}"/>
                </a:ext>
              </a:extLst>
            </p:cNvPr>
            <p:cNvCxnSpPr>
              <a:cxnSpLocks/>
            </p:cNvCxnSpPr>
            <p:nvPr/>
          </p:nvCxnSpPr>
          <p:spPr>
            <a:xfrm>
              <a:off x="6060822" y="3556672"/>
              <a:ext cx="3682365" cy="2667000"/>
            </a:xfrm>
            <a:prstGeom prst="line">
              <a:avLst/>
            </a:prstGeom>
            <a:noFill/>
            <a:ln w="6350" cap="flat" cmpd="sng" algn="ctr">
              <a:solidFill>
                <a:sysClr val="windowText" lastClr="000000"/>
              </a:solidFill>
              <a:prstDash val="solid"/>
              <a:miter lim="800000"/>
            </a:ln>
            <a:effectLst/>
          </p:spPr>
        </p:cxnSp>
        <p:sp>
          <p:nvSpPr>
            <p:cNvPr id="38" name="Rectangle 37">
              <a:extLst>
                <a:ext uri="{FF2B5EF4-FFF2-40B4-BE49-F238E27FC236}">
                  <a16:creationId xmlns:a16="http://schemas.microsoft.com/office/drawing/2014/main" id="{EB52B53D-891C-A745-9B5E-59CE2EFF0D65}"/>
                </a:ext>
              </a:extLst>
            </p:cNvPr>
            <p:cNvSpPr/>
            <p:nvPr/>
          </p:nvSpPr>
          <p:spPr>
            <a:xfrm>
              <a:off x="6593432" y="3131041"/>
              <a:ext cx="3152678" cy="3098209"/>
            </a:xfrm>
            <a:prstGeom prst="rect">
              <a:avLst/>
            </a:prstGeom>
            <a:solidFill>
              <a:srgbClr val="E7E6E6"/>
            </a:solidFill>
            <a:ln w="12700" cap="flat" cmpd="sng" algn="ctr">
              <a:solidFill>
                <a:srgbClr val="E7E6E6">
                  <a:lumMod val="50000"/>
                </a:srgbClr>
              </a:solidFill>
              <a:prstDash val="solid"/>
              <a:miter lim="800000"/>
            </a:ln>
            <a:effectLst/>
          </p:spPr>
          <p:txBody>
            <a:bodyPr rtlCol="0" anchor="ctr"/>
            <a:lstStyle/>
            <a:p>
              <a:pPr algn="ctr" defTabSz="685800" fontAlgn="auto">
                <a:spcBef>
                  <a:spcPts val="0"/>
                </a:spcBef>
                <a:spcAft>
                  <a:spcPts val="0"/>
                </a:spcAft>
                <a:defRPr/>
              </a:pPr>
              <a:endParaRPr lang="en-US" sz="1100" kern="0">
                <a:solidFill>
                  <a:prstClr val="white"/>
                </a:solidFill>
                <a:latin typeface="Calibri" panose="020F0502020204030204"/>
                <a:ea typeface="+mn-ea"/>
              </a:endParaRPr>
            </a:p>
          </p:txBody>
        </p:sp>
        <p:sp>
          <p:nvSpPr>
            <p:cNvPr id="39" name="Rectangle 38">
              <a:extLst>
                <a:ext uri="{FF2B5EF4-FFF2-40B4-BE49-F238E27FC236}">
                  <a16:creationId xmlns:a16="http://schemas.microsoft.com/office/drawing/2014/main" id="{9770BDE4-72E2-D942-B45A-ECB197607C0E}"/>
                </a:ext>
              </a:extLst>
            </p:cNvPr>
            <p:cNvSpPr/>
            <p:nvPr/>
          </p:nvSpPr>
          <p:spPr>
            <a:xfrm>
              <a:off x="6681325" y="3506352"/>
              <a:ext cx="1417723" cy="1138301"/>
            </a:xfrm>
            <a:prstGeom prst="rect">
              <a:avLst/>
            </a:prstGeom>
            <a:solidFill>
              <a:srgbClr val="4472C4">
                <a:lumMod val="40000"/>
                <a:lumOff val="60000"/>
              </a:srgbClr>
            </a:solidFill>
            <a:ln w="12700" cap="flat" cmpd="sng" algn="ctr">
              <a:noFill/>
              <a:prstDash val="solid"/>
              <a:miter lim="800000"/>
            </a:ln>
            <a:effectLst/>
          </p:spPr>
          <p:txBody>
            <a:bodyPr rtlCol="0" anchor="ctr"/>
            <a:lstStyle/>
            <a:p>
              <a:pPr defTabSz="685800" fontAlgn="auto">
                <a:spcBef>
                  <a:spcPts val="0"/>
                </a:spcBef>
                <a:spcAft>
                  <a:spcPts val="0"/>
                </a:spcAft>
                <a:defRPr/>
              </a:pPr>
              <a:r>
                <a:rPr lang="en-US" sz="700" kern="0">
                  <a:solidFill>
                    <a:prstClr val="black"/>
                  </a:solidFill>
                  <a:latin typeface="Calibri" panose="020F0502020204030204"/>
                  <a:ea typeface="+mn-ea"/>
                </a:rPr>
                <a:t>Core Group 1</a:t>
              </a:r>
            </a:p>
            <a:p>
              <a:pPr defTabSz="685800" fontAlgn="auto">
                <a:spcBef>
                  <a:spcPts val="0"/>
                </a:spcBef>
                <a:spcAft>
                  <a:spcPts val="0"/>
                </a:spcAft>
                <a:defRPr/>
              </a:pPr>
              <a:endParaRPr lang="en-US" sz="700" kern="0">
                <a:solidFill>
                  <a:prstClr val="black"/>
                </a:solidFill>
                <a:latin typeface="Calibri" panose="020F0502020204030204"/>
                <a:ea typeface="+mn-ea"/>
              </a:endParaRPr>
            </a:p>
            <a:p>
              <a:pPr defTabSz="685800" fontAlgn="auto">
                <a:spcBef>
                  <a:spcPts val="0"/>
                </a:spcBef>
                <a:spcAft>
                  <a:spcPts val="0"/>
                </a:spcAft>
                <a:defRPr/>
              </a:pPr>
              <a:endParaRPr lang="en-US" sz="700" kern="0">
                <a:solidFill>
                  <a:prstClr val="black"/>
                </a:solidFill>
                <a:latin typeface="Calibri" panose="020F0502020204030204"/>
                <a:ea typeface="+mn-ea"/>
              </a:endParaRPr>
            </a:p>
            <a:p>
              <a:pPr defTabSz="685800" fontAlgn="auto">
                <a:spcBef>
                  <a:spcPts val="0"/>
                </a:spcBef>
                <a:spcAft>
                  <a:spcPts val="0"/>
                </a:spcAft>
                <a:defRPr/>
              </a:pPr>
              <a:endParaRPr lang="en-US" sz="700" kern="0">
                <a:solidFill>
                  <a:prstClr val="black"/>
                </a:solidFill>
                <a:latin typeface="Calibri" panose="020F0502020204030204"/>
                <a:ea typeface="+mn-ea"/>
              </a:endParaRPr>
            </a:p>
            <a:p>
              <a:pPr defTabSz="685800" fontAlgn="auto">
                <a:spcBef>
                  <a:spcPts val="0"/>
                </a:spcBef>
                <a:spcAft>
                  <a:spcPts val="0"/>
                </a:spcAft>
                <a:defRPr/>
              </a:pPr>
              <a:endParaRPr lang="en-US" sz="700" kern="0">
                <a:solidFill>
                  <a:prstClr val="black"/>
                </a:solidFill>
                <a:latin typeface="Calibri" panose="020F0502020204030204"/>
                <a:ea typeface="+mn-ea"/>
              </a:endParaRPr>
            </a:p>
            <a:p>
              <a:pPr defTabSz="685800" fontAlgn="auto">
                <a:spcBef>
                  <a:spcPts val="0"/>
                </a:spcBef>
                <a:spcAft>
                  <a:spcPts val="0"/>
                </a:spcAft>
                <a:defRPr/>
              </a:pPr>
              <a:endParaRPr lang="en-US" sz="700" kern="0">
                <a:solidFill>
                  <a:prstClr val="black"/>
                </a:solidFill>
                <a:latin typeface="Calibri" panose="020F0502020204030204"/>
                <a:ea typeface="+mn-ea"/>
              </a:endParaRPr>
            </a:p>
          </p:txBody>
        </p:sp>
        <p:sp>
          <p:nvSpPr>
            <p:cNvPr id="40" name="Rectangle 39">
              <a:extLst>
                <a:ext uri="{FF2B5EF4-FFF2-40B4-BE49-F238E27FC236}">
                  <a16:creationId xmlns:a16="http://schemas.microsoft.com/office/drawing/2014/main" id="{B8D9AA58-1A21-8C4A-A05D-788E3E76C7F0}"/>
                </a:ext>
              </a:extLst>
            </p:cNvPr>
            <p:cNvSpPr/>
            <p:nvPr/>
          </p:nvSpPr>
          <p:spPr>
            <a:xfrm>
              <a:off x="8246281" y="3506352"/>
              <a:ext cx="1417723" cy="1138301"/>
            </a:xfrm>
            <a:prstGeom prst="rect">
              <a:avLst/>
            </a:prstGeom>
            <a:solidFill>
              <a:srgbClr val="4472C4">
                <a:lumMod val="40000"/>
                <a:lumOff val="60000"/>
              </a:srgbClr>
            </a:solidFill>
            <a:ln w="12700" cap="flat" cmpd="sng" algn="ctr">
              <a:noFill/>
              <a:prstDash val="solid"/>
              <a:miter lim="800000"/>
            </a:ln>
            <a:effectLst/>
          </p:spPr>
          <p:txBody>
            <a:bodyPr rtlCol="0" anchor="ctr"/>
            <a:lstStyle/>
            <a:p>
              <a:pPr algn="r" defTabSz="685800" fontAlgn="auto">
                <a:spcBef>
                  <a:spcPts val="0"/>
                </a:spcBef>
                <a:spcAft>
                  <a:spcPts val="0"/>
                </a:spcAft>
                <a:defRPr/>
              </a:pPr>
              <a:r>
                <a:rPr lang="en-US" sz="700" kern="0">
                  <a:solidFill>
                    <a:prstClr val="black"/>
                  </a:solidFill>
                  <a:latin typeface="Calibri" panose="020F0502020204030204"/>
                  <a:ea typeface="+mn-ea"/>
                </a:rPr>
                <a:t>Core Group 2</a:t>
              </a:r>
            </a:p>
            <a:p>
              <a:pPr algn="r" defTabSz="685800" fontAlgn="auto">
                <a:spcBef>
                  <a:spcPts val="0"/>
                </a:spcBef>
                <a:spcAft>
                  <a:spcPts val="0"/>
                </a:spcAft>
                <a:defRPr/>
              </a:pPr>
              <a:endParaRPr lang="en-US" sz="700" kern="0">
                <a:solidFill>
                  <a:prstClr val="black"/>
                </a:solidFill>
                <a:latin typeface="Calibri" panose="020F0502020204030204"/>
                <a:ea typeface="+mn-ea"/>
              </a:endParaRPr>
            </a:p>
            <a:p>
              <a:pPr algn="r" defTabSz="685800" fontAlgn="auto">
                <a:spcBef>
                  <a:spcPts val="0"/>
                </a:spcBef>
                <a:spcAft>
                  <a:spcPts val="0"/>
                </a:spcAft>
                <a:defRPr/>
              </a:pPr>
              <a:endParaRPr lang="en-US" sz="700" kern="0">
                <a:solidFill>
                  <a:prstClr val="black"/>
                </a:solidFill>
                <a:latin typeface="Calibri" panose="020F0502020204030204"/>
                <a:ea typeface="+mn-ea"/>
              </a:endParaRPr>
            </a:p>
            <a:p>
              <a:pPr algn="r" defTabSz="685800" fontAlgn="auto">
                <a:spcBef>
                  <a:spcPts val="0"/>
                </a:spcBef>
                <a:spcAft>
                  <a:spcPts val="0"/>
                </a:spcAft>
                <a:defRPr/>
              </a:pPr>
              <a:endParaRPr lang="en-US" sz="700" kern="0">
                <a:solidFill>
                  <a:prstClr val="black"/>
                </a:solidFill>
                <a:latin typeface="Calibri" panose="020F0502020204030204"/>
                <a:ea typeface="+mn-ea"/>
              </a:endParaRPr>
            </a:p>
            <a:p>
              <a:pPr algn="r" defTabSz="685800" fontAlgn="auto">
                <a:spcBef>
                  <a:spcPts val="0"/>
                </a:spcBef>
                <a:spcAft>
                  <a:spcPts val="0"/>
                </a:spcAft>
                <a:defRPr/>
              </a:pPr>
              <a:endParaRPr lang="en-US" sz="700" kern="0">
                <a:solidFill>
                  <a:prstClr val="black"/>
                </a:solidFill>
                <a:latin typeface="Calibri" panose="020F0502020204030204"/>
                <a:ea typeface="+mn-ea"/>
              </a:endParaRPr>
            </a:p>
            <a:p>
              <a:pPr algn="r" defTabSz="685800" fontAlgn="auto">
                <a:spcBef>
                  <a:spcPts val="0"/>
                </a:spcBef>
                <a:spcAft>
                  <a:spcPts val="0"/>
                </a:spcAft>
                <a:defRPr/>
              </a:pPr>
              <a:endParaRPr lang="en-US" sz="700" kern="0">
                <a:solidFill>
                  <a:prstClr val="black"/>
                </a:solidFill>
                <a:latin typeface="Calibri" panose="020F0502020204030204"/>
                <a:ea typeface="+mn-ea"/>
              </a:endParaRPr>
            </a:p>
          </p:txBody>
        </p:sp>
        <p:sp>
          <p:nvSpPr>
            <p:cNvPr id="41" name="Rectangle 40">
              <a:extLst>
                <a:ext uri="{FF2B5EF4-FFF2-40B4-BE49-F238E27FC236}">
                  <a16:creationId xmlns:a16="http://schemas.microsoft.com/office/drawing/2014/main" id="{FCD46408-7C28-2448-B771-D32B6D376908}"/>
                </a:ext>
              </a:extLst>
            </p:cNvPr>
            <p:cNvSpPr/>
            <p:nvPr/>
          </p:nvSpPr>
          <p:spPr>
            <a:xfrm>
              <a:off x="6681325" y="4754250"/>
              <a:ext cx="1417723" cy="1138301"/>
            </a:xfrm>
            <a:prstGeom prst="rect">
              <a:avLst/>
            </a:prstGeom>
            <a:solidFill>
              <a:srgbClr val="4472C4">
                <a:lumMod val="40000"/>
                <a:lumOff val="60000"/>
              </a:srgbClr>
            </a:solidFill>
            <a:ln w="12700" cap="flat" cmpd="sng" algn="ctr">
              <a:noFill/>
              <a:prstDash val="solid"/>
              <a:miter lim="800000"/>
            </a:ln>
            <a:effectLst/>
          </p:spPr>
          <p:txBody>
            <a:bodyPr rtlCol="0" anchor="ctr"/>
            <a:lstStyle/>
            <a:p>
              <a:pPr defTabSz="685800" fontAlgn="auto">
                <a:spcBef>
                  <a:spcPts val="0"/>
                </a:spcBef>
                <a:spcAft>
                  <a:spcPts val="0"/>
                </a:spcAft>
                <a:defRPr/>
              </a:pPr>
              <a:r>
                <a:rPr lang="en-US" sz="700" kern="0">
                  <a:solidFill>
                    <a:prstClr val="black"/>
                  </a:solidFill>
                  <a:latin typeface="Calibri" panose="020F0502020204030204"/>
                  <a:ea typeface="+mn-ea"/>
                </a:rPr>
                <a:t>Core Group 3</a:t>
              </a:r>
            </a:p>
            <a:p>
              <a:pPr defTabSz="685800" fontAlgn="auto">
                <a:spcBef>
                  <a:spcPts val="0"/>
                </a:spcBef>
                <a:spcAft>
                  <a:spcPts val="0"/>
                </a:spcAft>
                <a:defRPr/>
              </a:pPr>
              <a:endParaRPr lang="en-US" sz="700" kern="0">
                <a:solidFill>
                  <a:prstClr val="black"/>
                </a:solidFill>
                <a:latin typeface="Calibri" panose="020F0502020204030204"/>
                <a:ea typeface="+mn-ea"/>
              </a:endParaRPr>
            </a:p>
            <a:p>
              <a:pPr defTabSz="685800" fontAlgn="auto">
                <a:spcBef>
                  <a:spcPts val="0"/>
                </a:spcBef>
                <a:spcAft>
                  <a:spcPts val="0"/>
                </a:spcAft>
                <a:defRPr/>
              </a:pPr>
              <a:endParaRPr lang="en-US" sz="700" kern="0">
                <a:solidFill>
                  <a:prstClr val="black"/>
                </a:solidFill>
                <a:latin typeface="Calibri" panose="020F0502020204030204"/>
                <a:ea typeface="+mn-ea"/>
              </a:endParaRPr>
            </a:p>
            <a:p>
              <a:pPr defTabSz="685800" fontAlgn="auto">
                <a:spcBef>
                  <a:spcPts val="0"/>
                </a:spcBef>
                <a:spcAft>
                  <a:spcPts val="0"/>
                </a:spcAft>
                <a:defRPr/>
              </a:pPr>
              <a:endParaRPr lang="en-US" sz="700" kern="0">
                <a:solidFill>
                  <a:prstClr val="black"/>
                </a:solidFill>
                <a:latin typeface="Calibri" panose="020F0502020204030204"/>
                <a:ea typeface="+mn-ea"/>
              </a:endParaRPr>
            </a:p>
            <a:p>
              <a:pPr defTabSz="685800" fontAlgn="auto">
                <a:spcBef>
                  <a:spcPts val="0"/>
                </a:spcBef>
                <a:spcAft>
                  <a:spcPts val="0"/>
                </a:spcAft>
                <a:defRPr/>
              </a:pPr>
              <a:endParaRPr lang="en-US" sz="700" kern="0">
                <a:solidFill>
                  <a:prstClr val="black"/>
                </a:solidFill>
                <a:latin typeface="Calibri" panose="020F0502020204030204"/>
                <a:ea typeface="+mn-ea"/>
              </a:endParaRPr>
            </a:p>
            <a:p>
              <a:pPr defTabSz="685800" fontAlgn="auto">
                <a:spcBef>
                  <a:spcPts val="0"/>
                </a:spcBef>
                <a:spcAft>
                  <a:spcPts val="0"/>
                </a:spcAft>
                <a:defRPr/>
              </a:pPr>
              <a:endParaRPr lang="en-US" sz="700" kern="0">
                <a:solidFill>
                  <a:prstClr val="black"/>
                </a:solidFill>
                <a:latin typeface="Calibri" panose="020F0502020204030204"/>
                <a:ea typeface="+mn-ea"/>
              </a:endParaRPr>
            </a:p>
          </p:txBody>
        </p:sp>
        <p:sp>
          <p:nvSpPr>
            <p:cNvPr id="42" name="Rectangle 41">
              <a:extLst>
                <a:ext uri="{FF2B5EF4-FFF2-40B4-BE49-F238E27FC236}">
                  <a16:creationId xmlns:a16="http://schemas.microsoft.com/office/drawing/2014/main" id="{EC75B82D-5863-0D4A-A296-38A803B36212}"/>
                </a:ext>
              </a:extLst>
            </p:cNvPr>
            <p:cNvSpPr/>
            <p:nvPr/>
          </p:nvSpPr>
          <p:spPr>
            <a:xfrm>
              <a:off x="8246281" y="4754250"/>
              <a:ext cx="1417723" cy="1138301"/>
            </a:xfrm>
            <a:prstGeom prst="rect">
              <a:avLst/>
            </a:prstGeom>
            <a:solidFill>
              <a:srgbClr val="4472C4">
                <a:lumMod val="40000"/>
                <a:lumOff val="60000"/>
              </a:srgbClr>
            </a:solidFill>
            <a:ln w="12700" cap="flat" cmpd="sng" algn="ctr">
              <a:noFill/>
              <a:prstDash val="solid"/>
              <a:miter lim="800000"/>
            </a:ln>
            <a:effectLst/>
          </p:spPr>
          <p:txBody>
            <a:bodyPr rtlCol="0" anchor="ctr"/>
            <a:lstStyle/>
            <a:p>
              <a:pPr algn="r" defTabSz="685800" fontAlgn="auto">
                <a:spcBef>
                  <a:spcPts val="0"/>
                </a:spcBef>
                <a:spcAft>
                  <a:spcPts val="0"/>
                </a:spcAft>
                <a:defRPr/>
              </a:pPr>
              <a:r>
                <a:rPr lang="en-US" sz="700" kern="0">
                  <a:solidFill>
                    <a:prstClr val="black"/>
                  </a:solidFill>
                  <a:latin typeface="Calibri" panose="020F0502020204030204"/>
                  <a:ea typeface="+mn-ea"/>
                </a:rPr>
                <a:t>Core Group 4</a:t>
              </a:r>
            </a:p>
            <a:p>
              <a:pPr algn="r" defTabSz="685800" fontAlgn="auto">
                <a:spcBef>
                  <a:spcPts val="0"/>
                </a:spcBef>
                <a:spcAft>
                  <a:spcPts val="0"/>
                </a:spcAft>
                <a:defRPr/>
              </a:pPr>
              <a:endParaRPr lang="en-US" sz="700" kern="0">
                <a:solidFill>
                  <a:prstClr val="black"/>
                </a:solidFill>
                <a:latin typeface="Calibri" panose="020F0502020204030204"/>
                <a:ea typeface="+mn-ea"/>
              </a:endParaRPr>
            </a:p>
            <a:p>
              <a:pPr algn="r" defTabSz="685800" fontAlgn="auto">
                <a:spcBef>
                  <a:spcPts val="0"/>
                </a:spcBef>
                <a:spcAft>
                  <a:spcPts val="0"/>
                </a:spcAft>
                <a:defRPr/>
              </a:pPr>
              <a:endParaRPr lang="en-US" sz="700" kern="0">
                <a:solidFill>
                  <a:prstClr val="black"/>
                </a:solidFill>
                <a:latin typeface="Calibri" panose="020F0502020204030204"/>
                <a:ea typeface="+mn-ea"/>
              </a:endParaRPr>
            </a:p>
            <a:p>
              <a:pPr algn="r" defTabSz="685800" fontAlgn="auto">
                <a:spcBef>
                  <a:spcPts val="0"/>
                </a:spcBef>
                <a:spcAft>
                  <a:spcPts val="0"/>
                </a:spcAft>
                <a:defRPr/>
              </a:pPr>
              <a:endParaRPr lang="en-US" sz="700" kern="0">
                <a:solidFill>
                  <a:prstClr val="black"/>
                </a:solidFill>
                <a:latin typeface="Calibri" panose="020F0502020204030204"/>
                <a:ea typeface="+mn-ea"/>
              </a:endParaRPr>
            </a:p>
            <a:p>
              <a:pPr algn="r" defTabSz="685800" fontAlgn="auto">
                <a:spcBef>
                  <a:spcPts val="0"/>
                </a:spcBef>
                <a:spcAft>
                  <a:spcPts val="0"/>
                </a:spcAft>
                <a:defRPr/>
              </a:pPr>
              <a:endParaRPr lang="en-US" sz="700" kern="0">
                <a:solidFill>
                  <a:prstClr val="black"/>
                </a:solidFill>
                <a:latin typeface="Calibri" panose="020F0502020204030204"/>
                <a:ea typeface="+mn-ea"/>
              </a:endParaRPr>
            </a:p>
            <a:p>
              <a:pPr algn="r" defTabSz="685800" fontAlgn="auto">
                <a:spcBef>
                  <a:spcPts val="0"/>
                </a:spcBef>
                <a:spcAft>
                  <a:spcPts val="0"/>
                </a:spcAft>
                <a:defRPr/>
              </a:pPr>
              <a:endParaRPr lang="en-US" sz="700" kern="0">
                <a:solidFill>
                  <a:prstClr val="black"/>
                </a:solidFill>
                <a:latin typeface="Calibri" panose="020F0502020204030204"/>
                <a:ea typeface="+mn-ea"/>
              </a:endParaRPr>
            </a:p>
          </p:txBody>
        </p:sp>
        <p:sp>
          <p:nvSpPr>
            <p:cNvPr id="43" name="Rectangle 42">
              <a:extLst>
                <a:ext uri="{FF2B5EF4-FFF2-40B4-BE49-F238E27FC236}">
                  <a16:creationId xmlns:a16="http://schemas.microsoft.com/office/drawing/2014/main" id="{F22EBEFC-7812-7141-BAD1-3D8F6AA5B2EB}"/>
                </a:ext>
              </a:extLst>
            </p:cNvPr>
            <p:cNvSpPr/>
            <p:nvPr/>
          </p:nvSpPr>
          <p:spPr>
            <a:xfrm>
              <a:off x="6727468" y="3749270"/>
              <a:ext cx="776544" cy="692463"/>
            </a:xfrm>
            <a:prstGeom prst="rect">
              <a:avLst/>
            </a:prstGeom>
            <a:solidFill>
              <a:srgbClr val="ED7D31">
                <a:lumMod val="60000"/>
                <a:lumOff val="40000"/>
              </a:srgbClr>
            </a:solidFill>
            <a:ln w="12700" cap="flat" cmpd="sng" algn="ctr">
              <a:noFill/>
              <a:prstDash val="solid"/>
              <a:miter lim="800000"/>
            </a:ln>
            <a:effectLst/>
          </p:spPr>
          <p:txBody>
            <a:bodyPr rtlCol="0" anchor="ctr"/>
            <a:lstStyle/>
            <a:p>
              <a:pPr algn="ctr" defTabSz="685800" fontAlgn="auto">
                <a:spcBef>
                  <a:spcPts val="0"/>
                </a:spcBef>
                <a:spcAft>
                  <a:spcPts val="0"/>
                </a:spcAft>
                <a:defRPr/>
              </a:pPr>
              <a:r>
                <a:rPr lang="en-US" sz="700" kern="0">
                  <a:solidFill>
                    <a:prstClr val="black"/>
                  </a:solidFill>
                  <a:latin typeface="Calibri" panose="020F0502020204030204"/>
                  <a:ea typeface="+mn-ea"/>
                </a:rPr>
                <a:t>CPE Cluster</a:t>
              </a:r>
            </a:p>
          </p:txBody>
        </p:sp>
        <p:sp>
          <p:nvSpPr>
            <p:cNvPr id="44" name="Rectangle 43">
              <a:extLst>
                <a:ext uri="{FF2B5EF4-FFF2-40B4-BE49-F238E27FC236}">
                  <a16:creationId xmlns:a16="http://schemas.microsoft.com/office/drawing/2014/main" id="{F76E7973-284E-3645-A064-9EBAA29D3145}"/>
                </a:ext>
              </a:extLst>
            </p:cNvPr>
            <p:cNvSpPr/>
            <p:nvPr/>
          </p:nvSpPr>
          <p:spPr>
            <a:xfrm>
              <a:off x="7564011" y="4235144"/>
              <a:ext cx="475038" cy="344772"/>
            </a:xfrm>
            <a:prstGeom prst="rect">
              <a:avLst/>
            </a:prstGeom>
            <a:solidFill>
              <a:srgbClr val="70AD47">
                <a:lumMod val="75000"/>
              </a:srgbClr>
            </a:solidFill>
            <a:ln w="12700" cap="flat" cmpd="sng" algn="ctr">
              <a:noFill/>
              <a:prstDash val="solid"/>
              <a:miter lim="800000"/>
            </a:ln>
            <a:effectLst/>
          </p:spPr>
          <p:txBody>
            <a:bodyPr rtlCol="0" anchor="ctr"/>
            <a:lstStyle/>
            <a:p>
              <a:pPr algn="ctr" defTabSz="685800" fontAlgn="auto">
                <a:spcBef>
                  <a:spcPts val="0"/>
                </a:spcBef>
                <a:spcAft>
                  <a:spcPts val="0"/>
                </a:spcAft>
                <a:defRPr/>
              </a:pPr>
              <a:r>
                <a:rPr lang="en-US" sz="700" kern="0">
                  <a:solidFill>
                    <a:prstClr val="white"/>
                  </a:solidFill>
                  <a:latin typeface="Calibri" panose="020F0502020204030204"/>
                  <a:ea typeface="+mn-ea"/>
                </a:rPr>
                <a:t>MPE</a:t>
              </a:r>
            </a:p>
          </p:txBody>
        </p:sp>
        <p:sp>
          <p:nvSpPr>
            <p:cNvPr id="45" name="Rectangle 44">
              <a:extLst>
                <a:ext uri="{FF2B5EF4-FFF2-40B4-BE49-F238E27FC236}">
                  <a16:creationId xmlns:a16="http://schemas.microsoft.com/office/drawing/2014/main" id="{F005CEE7-6EE1-D641-801A-51B94894FD0C}"/>
                </a:ext>
              </a:extLst>
            </p:cNvPr>
            <p:cNvSpPr/>
            <p:nvPr/>
          </p:nvSpPr>
          <p:spPr>
            <a:xfrm>
              <a:off x="8840806" y="3742573"/>
              <a:ext cx="776544" cy="692463"/>
            </a:xfrm>
            <a:prstGeom prst="rect">
              <a:avLst/>
            </a:prstGeom>
            <a:solidFill>
              <a:srgbClr val="ED7D31">
                <a:lumMod val="60000"/>
                <a:lumOff val="40000"/>
              </a:srgbClr>
            </a:solidFill>
            <a:ln w="12700" cap="flat" cmpd="sng" algn="ctr">
              <a:solidFill>
                <a:sysClr val="windowText" lastClr="000000"/>
              </a:solidFill>
              <a:prstDash val="solid"/>
              <a:miter lim="800000"/>
            </a:ln>
            <a:effectLst/>
          </p:spPr>
          <p:txBody>
            <a:bodyPr rtlCol="0" anchor="ctr"/>
            <a:lstStyle/>
            <a:p>
              <a:pPr algn="ctr" defTabSz="685800" fontAlgn="auto">
                <a:spcBef>
                  <a:spcPts val="0"/>
                </a:spcBef>
                <a:spcAft>
                  <a:spcPts val="0"/>
                </a:spcAft>
                <a:defRPr/>
              </a:pPr>
              <a:r>
                <a:rPr lang="en-US" sz="700" kern="0">
                  <a:solidFill>
                    <a:prstClr val="black"/>
                  </a:solidFill>
                  <a:latin typeface="Calibri" panose="020F0502020204030204"/>
                  <a:ea typeface="+mn-ea"/>
                </a:rPr>
                <a:t>CPE Cluster</a:t>
              </a:r>
            </a:p>
          </p:txBody>
        </p:sp>
        <p:sp>
          <p:nvSpPr>
            <p:cNvPr id="46" name="Rectangle 45">
              <a:extLst>
                <a:ext uri="{FF2B5EF4-FFF2-40B4-BE49-F238E27FC236}">
                  <a16:creationId xmlns:a16="http://schemas.microsoft.com/office/drawing/2014/main" id="{81ECF55B-7F54-2642-B1B6-674C8E9340FA}"/>
                </a:ext>
              </a:extLst>
            </p:cNvPr>
            <p:cNvSpPr/>
            <p:nvPr/>
          </p:nvSpPr>
          <p:spPr>
            <a:xfrm>
              <a:off x="8300611" y="4235144"/>
              <a:ext cx="475038" cy="344772"/>
            </a:xfrm>
            <a:prstGeom prst="rect">
              <a:avLst/>
            </a:prstGeom>
            <a:solidFill>
              <a:srgbClr val="70AD47">
                <a:lumMod val="75000"/>
              </a:srgbClr>
            </a:solidFill>
            <a:ln w="12700" cap="flat" cmpd="sng" algn="ctr">
              <a:noFill/>
              <a:prstDash val="solid"/>
              <a:miter lim="800000"/>
            </a:ln>
            <a:effectLst/>
          </p:spPr>
          <p:txBody>
            <a:bodyPr rtlCol="0" anchor="ctr"/>
            <a:lstStyle/>
            <a:p>
              <a:pPr algn="ctr" defTabSz="685800" fontAlgn="auto">
                <a:spcBef>
                  <a:spcPts val="0"/>
                </a:spcBef>
                <a:spcAft>
                  <a:spcPts val="0"/>
                </a:spcAft>
                <a:defRPr/>
              </a:pPr>
              <a:r>
                <a:rPr lang="en-US" sz="700" kern="0">
                  <a:solidFill>
                    <a:prstClr val="white"/>
                  </a:solidFill>
                  <a:latin typeface="Calibri" panose="020F0502020204030204"/>
                  <a:ea typeface="+mn-ea"/>
                </a:rPr>
                <a:t>MPE</a:t>
              </a:r>
            </a:p>
          </p:txBody>
        </p:sp>
        <p:cxnSp>
          <p:nvCxnSpPr>
            <p:cNvPr id="47" name="Connector: Elbow 250">
              <a:extLst>
                <a:ext uri="{FF2B5EF4-FFF2-40B4-BE49-F238E27FC236}">
                  <a16:creationId xmlns:a16="http://schemas.microsoft.com/office/drawing/2014/main" id="{DD1B71C8-00C5-6441-8D1D-8CFA81B29B0B}"/>
                </a:ext>
              </a:extLst>
            </p:cNvPr>
            <p:cNvCxnSpPr>
              <a:cxnSpLocks/>
            </p:cNvCxnSpPr>
            <p:nvPr/>
          </p:nvCxnSpPr>
          <p:spPr>
            <a:xfrm>
              <a:off x="7504012" y="4098330"/>
              <a:ext cx="638202" cy="505781"/>
            </a:xfrm>
            <a:prstGeom prst="bentConnector3">
              <a:avLst>
                <a:gd name="adj1" fmla="val 99252"/>
              </a:avLst>
            </a:prstGeom>
            <a:noFill/>
            <a:ln w="6350" cap="flat" cmpd="sng" algn="ctr">
              <a:solidFill>
                <a:srgbClr val="4472C4"/>
              </a:solidFill>
              <a:prstDash val="solid"/>
              <a:miter lim="800000"/>
            </a:ln>
            <a:effectLst/>
          </p:spPr>
        </p:cxnSp>
        <p:cxnSp>
          <p:nvCxnSpPr>
            <p:cNvPr id="48" name="Connector: Elbow 253">
              <a:extLst>
                <a:ext uri="{FF2B5EF4-FFF2-40B4-BE49-F238E27FC236}">
                  <a16:creationId xmlns:a16="http://schemas.microsoft.com/office/drawing/2014/main" id="{405C3126-9087-C24B-BB3B-40735882C9E7}"/>
                </a:ext>
              </a:extLst>
            </p:cNvPr>
            <p:cNvCxnSpPr>
              <a:cxnSpLocks/>
            </p:cNvCxnSpPr>
            <p:nvPr/>
          </p:nvCxnSpPr>
          <p:spPr>
            <a:xfrm rot="10800000" flipV="1">
              <a:off x="8203118" y="4098330"/>
              <a:ext cx="637689" cy="521186"/>
            </a:xfrm>
            <a:prstGeom prst="bentConnector3">
              <a:avLst>
                <a:gd name="adj1" fmla="val 98794"/>
              </a:avLst>
            </a:prstGeom>
            <a:noFill/>
            <a:ln w="6350" cap="flat" cmpd="sng" algn="ctr">
              <a:solidFill>
                <a:srgbClr val="4472C4"/>
              </a:solidFill>
              <a:prstDash val="solid"/>
              <a:miter lim="800000"/>
            </a:ln>
            <a:effectLst/>
          </p:spPr>
        </p:cxnSp>
        <p:cxnSp>
          <p:nvCxnSpPr>
            <p:cNvPr id="49" name="Straight Connector 48">
              <a:extLst>
                <a:ext uri="{FF2B5EF4-FFF2-40B4-BE49-F238E27FC236}">
                  <a16:creationId xmlns:a16="http://schemas.microsoft.com/office/drawing/2014/main" id="{385DA23D-5B3F-8649-827A-BBE661EDCEA3}"/>
                </a:ext>
              </a:extLst>
            </p:cNvPr>
            <p:cNvCxnSpPr>
              <a:stCxn id="72" idx="2"/>
              <a:endCxn id="44" idx="0"/>
            </p:cNvCxnSpPr>
            <p:nvPr/>
          </p:nvCxnSpPr>
          <p:spPr>
            <a:xfrm>
              <a:off x="7801530" y="3944469"/>
              <a:ext cx="0" cy="290675"/>
            </a:xfrm>
            <a:prstGeom prst="line">
              <a:avLst/>
            </a:prstGeom>
            <a:noFill/>
            <a:ln w="6350" cap="flat" cmpd="sng" algn="ctr">
              <a:solidFill>
                <a:srgbClr val="4472C4"/>
              </a:solidFill>
              <a:prstDash val="solid"/>
              <a:miter lim="800000"/>
            </a:ln>
            <a:effectLst/>
          </p:spPr>
        </p:cxnSp>
        <p:cxnSp>
          <p:nvCxnSpPr>
            <p:cNvPr id="50" name="Straight Connector 49">
              <a:extLst>
                <a:ext uri="{FF2B5EF4-FFF2-40B4-BE49-F238E27FC236}">
                  <a16:creationId xmlns:a16="http://schemas.microsoft.com/office/drawing/2014/main" id="{EF102182-6BFE-184F-A03D-1E55CA9E58EB}"/>
                </a:ext>
              </a:extLst>
            </p:cNvPr>
            <p:cNvCxnSpPr>
              <a:cxnSpLocks/>
              <a:stCxn id="73" idx="2"/>
              <a:endCxn id="46" idx="0"/>
            </p:cNvCxnSpPr>
            <p:nvPr/>
          </p:nvCxnSpPr>
          <p:spPr>
            <a:xfrm>
              <a:off x="8538130" y="3944469"/>
              <a:ext cx="0" cy="290675"/>
            </a:xfrm>
            <a:prstGeom prst="line">
              <a:avLst/>
            </a:prstGeom>
            <a:noFill/>
            <a:ln w="6350" cap="flat" cmpd="sng" algn="ctr">
              <a:solidFill>
                <a:srgbClr val="4472C4"/>
              </a:solidFill>
              <a:prstDash val="solid"/>
              <a:miter lim="800000"/>
            </a:ln>
            <a:effectLst/>
          </p:spPr>
        </p:cxnSp>
        <p:sp>
          <p:nvSpPr>
            <p:cNvPr id="51" name="Oval 50">
              <a:extLst>
                <a:ext uri="{FF2B5EF4-FFF2-40B4-BE49-F238E27FC236}">
                  <a16:creationId xmlns:a16="http://schemas.microsoft.com/office/drawing/2014/main" id="{66F28D30-D984-1E49-AE43-C7BDAF462970}"/>
                </a:ext>
              </a:extLst>
            </p:cNvPr>
            <p:cNvSpPr/>
            <p:nvPr/>
          </p:nvSpPr>
          <p:spPr>
            <a:xfrm>
              <a:off x="7778965" y="4075502"/>
              <a:ext cx="45719" cy="51730"/>
            </a:xfrm>
            <a:prstGeom prst="ellipse">
              <a:avLst/>
            </a:prstGeom>
            <a:solidFill>
              <a:srgbClr val="4472C4"/>
            </a:solidFill>
            <a:ln w="12700" cap="flat" cmpd="sng" algn="ctr">
              <a:noFill/>
              <a:prstDash val="solid"/>
              <a:miter lim="800000"/>
            </a:ln>
            <a:effectLst/>
          </p:spPr>
          <p:txBody>
            <a:bodyPr rtlCol="0" anchor="ctr"/>
            <a:lstStyle/>
            <a:p>
              <a:pPr algn="ctr" defTabSz="685800" fontAlgn="auto">
                <a:spcBef>
                  <a:spcPts val="0"/>
                </a:spcBef>
                <a:spcAft>
                  <a:spcPts val="0"/>
                </a:spcAft>
                <a:defRPr/>
              </a:pPr>
              <a:endParaRPr lang="en-US" sz="1100" kern="0">
                <a:solidFill>
                  <a:prstClr val="white"/>
                </a:solidFill>
                <a:latin typeface="Calibri" panose="020F0502020204030204"/>
                <a:ea typeface="+mn-ea"/>
              </a:endParaRPr>
            </a:p>
          </p:txBody>
        </p:sp>
        <p:sp>
          <p:nvSpPr>
            <p:cNvPr id="52" name="Oval 51">
              <a:extLst>
                <a:ext uri="{FF2B5EF4-FFF2-40B4-BE49-F238E27FC236}">
                  <a16:creationId xmlns:a16="http://schemas.microsoft.com/office/drawing/2014/main" id="{5BC5FD32-F91E-7648-B50B-842C59D632C9}"/>
                </a:ext>
              </a:extLst>
            </p:cNvPr>
            <p:cNvSpPr/>
            <p:nvPr/>
          </p:nvSpPr>
          <p:spPr>
            <a:xfrm>
              <a:off x="8518286" y="4077556"/>
              <a:ext cx="45719" cy="51730"/>
            </a:xfrm>
            <a:prstGeom prst="ellipse">
              <a:avLst/>
            </a:prstGeom>
            <a:solidFill>
              <a:srgbClr val="4472C4"/>
            </a:solidFill>
            <a:ln w="12700" cap="flat" cmpd="sng" algn="ctr">
              <a:noFill/>
              <a:prstDash val="solid"/>
              <a:miter lim="800000"/>
            </a:ln>
            <a:effectLst/>
          </p:spPr>
          <p:txBody>
            <a:bodyPr rtlCol="0" anchor="ctr"/>
            <a:lstStyle/>
            <a:p>
              <a:pPr algn="ctr" defTabSz="685800" fontAlgn="auto">
                <a:spcBef>
                  <a:spcPts val="0"/>
                </a:spcBef>
                <a:spcAft>
                  <a:spcPts val="0"/>
                </a:spcAft>
                <a:defRPr/>
              </a:pPr>
              <a:endParaRPr lang="en-US" sz="1100" kern="0">
                <a:solidFill>
                  <a:prstClr val="white"/>
                </a:solidFill>
                <a:latin typeface="Calibri" panose="020F0502020204030204"/>
                <a:ea typeface="+mn-ea"/>
              </a:endParaRPr>
            </a:p>
          </p:txBody>
        </p:sp>
        <p:sp>
          <p:nvSpPr>
            <p:cNvPr id="53" name="Rectangle 52">
              <a:extLst>
                <a:ext uri="{FF2B5EF4-FFF2-40B4-BE49-F238E27FC236}">
                  <a16:creationId xmlns:a16="http://schemas.microsoft.com/office/drawing/2014/main" id="{404E0315-37D0-924A-9200-155D31D5C48E}"/>
                </a:ext>
              </a:extLst>
            </p:cNvPr>
            <p:cNvSpPr/>
            <p:nvPr/>
          </p:nvSpPr>
          <p:spPr>
            <a:xfrm>
              <a:off x="6723444" y="5158883"/>
              <a:ext cx="776544" cy="692463"/>
            </a:xfrm>
            <a:prstGeom prst="rect">
              <a:avLst/>
            </a:prstGeom>
            <a:solidFill>
              <a:srgbClr val="ED7D31">
                <a:lumMod val="60000"/>
                <a:lumOff val="40000"/>
              </a:srgbClr>
            </a:solidFill>
            <a:ln w="12700" cap="flat" cmpd="sng" algn="ctr">
              <a:noFill/>
              <a:prstDash val="solid"/>
              <a:miter lim="800000"/>
            </a:ln>
            <a:effectLst/>
          </p:spPr>
          <p:txBody>
            <a:bodyPr rtlCol="0" anchor="ctr"/>
            <a:lstStyle/>
            <a:p>
              <a:pPr algn="ctr" defTabSz="685800" fontAlgn="auto">
                <a:spcBef>
                  <a:spcPts val="0"/>
                </a:spcBef>
                <a:spcAft>
                  <a:spcPts val="0"/>
                </a:spcAft>
                <a:defRPr/>
              </a:pPr>
              <a:r>
                <a:rPr lang="en-US" sz="700" kern="0">
                  <a:solidFill>
                    <a:prstClr val="black"/>
                  </a:solidFill>
                  <a:latin typeface="Calibri" panose="020F0502020204030204"/>
                  <a:ea typeface="+mn-ea"/>
                </a:rPr>
                <a:t>CPE Cluster</a:t>
              </a:r>
            </a:p>
          </p:txBody>
        </p:sp>
        <p:sp>
          <p:nvSpPr>
            <p:cNvPr id="54" name="Rectangle 53">
              <a:extLst>
                <a:ext uri="{FF2B5EF4-FFF2-40B4-BE49-F238E27FC236}">
                  <a16:creationId xmlns:a16="http://schemas.microsoft.com/office/drawing/2014/main" id="{3E55310D-B8FD-7549-ACA7-FE1D61AFE8C5}"/>
                </a:ext>
              </a:extLst>
            </p:cNvPr>
            <p:cNvSpPr/>
            <p:nvPr/>
          </p:nvSpPr>
          <p:spPr>
            <a:xfrm>
              <a:off x="8836782" y="5152186"/>
              <a:ext cx="776544" cy="692463"/>
            </a:xfrm>
            <a:prstGeom prst="rect">
              <a:avLst/>
            </a:prstGeom>
            <a:solidFill>
              <a:srgbClr val="ED7D31">
                <a:lumMod val="60000"/>
                <a:lumOff val="40000"/>
              </a:srgbClr>
            </a:solidFill>
            <a:ln w="12700" cap="flat" cmpd="sng" algn="ctr">
              <a:noFill/>
              <a:prstDash val="solid"/>
              <a:miter lim="800000"/>
            </a:ln>
            <a:effectLst/>
          </p:spPr>
          <p:txBody>
            <a:bodyPr rtlCol="0" anchor="ctr"/>
            <a:lstStyle/>
            <a:p>
              <a:pPr algn="ctr" defTabSz="685800" fontAlgn="auto">
                <a:spcBef>
                  <a:spcPts val="0"/>
                </a:spcBef>
                <a:spcAft>
                  <a:spcPts val="0"/>
                </a:spcAft>
                <a:defRPr/>
              </a:pPr>
              <a:r>
                <a:rPr lang="en-US" sz="700" kern="0">
                  <a:solidFill>
                    <a:prstClr val="black"/>
                  </a:solidFill>
                  <a:latin typeface="Calibri" panose="020F0502020204030204"/>
                  <a:ea typeface="+mn-ea"/>
                </a:rPr>
                <a:t>CPE Cluster</a:t>
              </a:r>
            </a:p>
          </p:txBody>
        </p:sp>
        <p:sp>
          <p:nvSpPr>
            <p:cNvPr id="55" name="Rectangle 54">
              <a:extLst>
                <a:ext uri="{FF2B5EF4-FFF2-40B4-BE49-F238E27FC236}">
                  <a16:creationId xmlns:a16="http://schemas.microsoft.com/office/drawing/2014/main" id="{6B2473A5-AC07-F145-B9E5-D6E4739E3477}"/>
                </a:ext>
              </a:extLst>
            </p:cNvPr>
            <p:cNvSpPr/>
            <p:nvPr/>
          </p:nvSpPr>
          <p:spPr>
            <a:xfrm>
              <a:off x="7581664" y="4996854"/>
              <a:ext cx="475038" cy="344772"/>
            </a:xfrm>
            <a:prstGeom prst="rect">
              <a:avLst/>
            </a:prstGeom>
            <a:solidFill>
              <a:srgbClr val="70AD47">
                <a:lumMod val="75000"/>
              </a:srgbClr>
            </a:solidFill>
            <a:ln w="12700" cap="flat" cmpd="sng" algn="ctr">
              <a:noFill/>
              <a:prstDash val="solid"/>
              <a:miter lim="800000"/>
            </a:ln>
            <a:effectLst/>
          </p:spPr>
          <p:txBody>
            <a:bodyPr rtlCol="0" anchor="ctr"/>
            <a:lstStyle/>
            <a:p>
              <a:pPr algn="ctr" defTabSz="685800" fontAlgn="auto">
                <a:spcBef>
                  <a:spcPts val="0"/>
                </a:spcBef>
                <a:spcAft>
                  <a:spcPts val="0"/>
                </a:spcAft>
                <a:defRPr/>
              </a:pPr>
              <a:r>
                <a:rPr lang="en-US" sz="700" kern="0">
                  <a:solidFill>
                    <a:prstClr val="white"/>
                  </a:solidFill>
                  <a:latin typeface="Calibri" panose="020F0502020204030204"/>
                  <a:ea typeface="+mn-ea"/>
                </a:rPr>
                <a:t>MPE</a:t>
              </a:r>
            </a:p>
          </p:txBody>
        </p:sp>
        <p:sp>
          <p:nvSpPr>
            <p:cNvPr id="56" name="Rectangle 55">
              <a:extLst>
                <a:ext uri="{FF2B5EF4-FFF2-40B4-BE49-F238E27FC236}">
                  <a16:creationId xmlns:a16="http://schemas.microsoft.com/office/drawing/2014/main" id="{F501B821-48C4-364B-8599-3DA1885DE16A}"/>
                </a:ext>
              </a:extLst>
            </p:cNvPr>
            <p:cNvSpPr/>
            <p:nvPr/>
          </p:nvSpPr>
          <p:spPr>
            <a:xfrm>
              <a:off x="8314119" y="4996834"/>
              <a:ext cx="475038" cy="344772"/>
            </a:xfrm>
            <a:prstGeom prst="rect">
              <a:avLst/>
            </a:prstGeom>
            <a:solidFill>
              <a:srgbClr val="70AD47">
                <a:lumMod val="75000"/>
              </a:srgbClr>
            </a:solidFill>
            <a:ln w="12700" cap="flat" cmpd="sng" algn="ctr">
              <a:noFill/>
              <a:prstDash val="solid"/>
              <a:miter lim="800000"/>
            </a:ln>
            <a:effectLst/>
          </p:spPr>
          <p:txBody>
            <a:bodyPr rtlCol="0" anchor="ctr"/>
            <a:lstStyle/>
            <a:p>
              <a:pPr algn="ctr" defTabSz="685800" fontAlgn="auto">
                <a:spcBef>
                  <a:spcPts val="0"/>
                </a:spcBef>
                <a:spcAft>
                  <a:spcPts val="0"/>
                </a:spcAft>
                <a:defRPr/>
              </a:pPr>
              <a:r>
                <a:rPr lang="en-US" sz="700" kern="0">
                  <a:solidFill>
                    <a:prstClr val="white"/>
                  </a:solidFill>
                  <a:latin typeface="Calibri" panose="020F0502020204030204"/>
                  <a:ea typeface="+mn-ea"/>
                </a:rPr>
                <a:t>MPE</a:t>
              </a:r>
            </a:p>
          </p:txBody>
        </p:sp>
        <p:cxnSp>
          <p:nvCxnSpPr>
            <p:cNvPr id="57" name="Straight Connector 56">
              <a:extLst>
                <a:ext uri="{FF2B5EF4-FFF2-40B4-BE49-F238E27FC236}">
                  <a16:creationId xmlns:a16="http://schemas.microsoft.com/office/drawing/2014/main" id="{8E9F2C7E-6A35-AF43-ACD4-8A83B2C8F08C}"/>
                </a:ext>
              </a:extLst>
            </p:cNvPr>
            <p:cNvCxnSpPr>
              <a:cxnSpLocks/>
              <a:endCxn id="66" idx="0"/>
            </p:cNvCxnSpPr>
            <p:nvPr/>
          </p:nvCxnSpPr>
          <p:spPr>
            <a:xfrm flipH="1">
              <a:off x="7819183" y="5341606"/>
              <a:ext cx="3930" cy="315329"/>
            </a:xfrm>
            <a:prstGeom prst="line">
              <a:avLst/>
            </a:prstGeom>
            <a:noFill/>
            <a:ln w="6350" cap="flat" cmpd="sng" algn="ctr">
              <a:solidFill>
                <a:srgbClr val="4472C4"/>
              </a:solidFill>
              <a:prstDash val="solid"/>
              <a:miter lim="800000"/>
            </a:ln>
            <a:effectLst/>
          </p:spPr>
        </p:cxnSp>
        <p:cxnSp>
          <p:nvCxnSpPr>
            <p:cNvPr id="58" name="Straight Connector 57">
              <a:extLst>
                <a:ext uri="{FF2B5EF4-FFF2-40B4-BE49-F238E27FC236}">
                  <a16:creationId xmlns:a16="http://schemas.microsoft.com/office/drawing/2014/main" id="{5A3B34F8-4D58-1844-8834-6EE723C8EA82}"/>
                </a:ext>
              </a:extLst>
            </p:cNvPr>
            <p:cNvCxnSpPr>
              <a:cxnSpLocks/>
              <a:stCxn id="56" idx="2"/>
              <a:endCxn id="69" idx="0"/>
            </p:cNvCxnSpPr>
            <p:nvPr/>
          </p:nvCxnSpPr>
          <p:spPr>
            <a:xfrm>
              <a:off x="8551638" y="5341606"/>
              <a:ext cx="0" cy="315617"/>
            </a:xfrm>
            <a:prstGeom prst="line">
              <a:avLst/>
            </a:prstGeom>
            <a:noFill/>
            <a:ln w="6350" cap="flat" cmpd="sng" algn="ctr">
              <a:solidFill>
                <a:srgbClr val="4472C4"/>
              </a:solidFill>
              <a:prstDash val="solid"/>
              <a:miter lim="800000"/>
            </a:ln>
            <a:effectLst/>
          </p:spPr>
        </p:cxnSp>
        <p:cxnSp>
          <p:nvCxnSpPr>
            <p:cNvPr id="59" name="Connector: Elbow 279">
              <a:extLst>
                <a:ext uri="{FF2B5EF4-FFF2-40B4-BE49-F238E27FC236}">
                  <a16:creationId xmlns:a16="http://schemas.microsoft.com/office/drawing/2014/main" id="{EC058019-7A20-C04B-BBF1-8538071041FD}"/>
                </a:ext>
              </a:extLst>
            </p:cNvPr>
            <p:cNvCxnSpPr>
              <a:cxnSpLocks/>
            </p:cNvCxnSpPr>
            <p:nvPr/>
          </p:nvCxnSpPr>
          <p:spPr>
            <a:xfrm flipV="1">
              <a:off x="7499988" y="4753647"/>
              <a:ext cx="643634" cy="751468"/>
            </a:xfrm>
            <a:prstGeom prst="bentConnector2">
              <a:avLst/>
            </a:prstGeom>
            <a:noFill/>
            <a:ln w="6350" cap="flat" cmpd="sng" algn="ctr">
              <a:solidFill>
                <a:srgbClr val="4472C4"/>
              </a:solidFill>
              <a:prstDash val="solid"/>
              <a:miter lim="800000"/>
            </a:ln>
            <a:effectLst/>
          </p:spPr>
        </p:cxnSp>
        <p:cxnSp>
          <p:nvCxnSpPr>
            <p:cNvPr id="60" name="Connector: Elbow 283">
              <a:extLst>
                <a:ext uri="{FF2B5EF4-FFF2-40B4-BE49-F238E27FC236}">
                  <a16:creationId xmlns:a16="http://schemas.microsoft.com/office/drawing/2014/main" id="{7ACF2412-8E4F-DF4B-B896-D5B09849804E}"/>
                </a:ext>
              </a:extLst>
            </p:cNvPr>
            <p:cNvCxnSpPr>
              <a:cxnSpLocks/>
            </p:cNvCxnSpPr>
            <p:nvPr/>
          </p:nvCxnSpPr>
          <p:spPr>
            <a:xfrm rot="10800000">
              <a:off x="8210298" y="4769869"/>
              <a:ext cx="626485" cy="735246"/>
            </a:xfrm>
            <a:prstGeom prst="bentConnector2">
              <a:avLst/>
            </a:prstGeom>
            <a:noFill/>
            <a:ln w="6350" cap="flat" cmpd="sng" algn="ctr">
              <a:solidFill>
                <a:srgbClr val="4472C4"/>
              </a:solidFill>
              <a:prstDash val="solid"/>
              <a:miter lim="800000"/>
            </a:ln>
            <a:effectLst/>
          </p:spPr>
        </p:cxnSp>
        <p:sp>
          <p:nvSpPr>
            <p:cNvPr id="61" name="Rectangle 60">
              <a:extLst>
                <a:ext uri="{FF2B5EF4-FFF2-40B4-BE49-F238E27FC236}">
                  <a16:creationId xmlns:a16="http://schemas.microsoft.com/office/drawing/2014/main" id="{E1B60DE9-FF98-CA45-AA5F-CE71773C5754}"/>
                </a:ext>
              </a:extLst>
            </p:cNvPr>
            <p:cNvSpPr/>
            <p:nvPr/>
          </p:nvSpPr>
          <p:spPr>
            <a:xfrm>
              <a:off x="7943869" y="4602717"/>
              <a:ext cx="475038" cy="187945"/>
            </a:xfrm>
            <a:prstGeom prst="rect">
              <a:avLst/>
            </a:prstGeom>
            <a:solidFill>
              <a:sysClr val="windowText" lastClr="000000"/>
            </a:solidFill>
            <a:ln w="12700" cap="flat" cmpd="sng" algn="ctr">
              <a:noFill/>
              <a:prstDash val="solid"/>
              <a:miter lim="800000"/>
            </a:ln>
            <a:effectLst/>
          </p:spPr>
          <p:txBody>
            <a:bodyPr rtlCol="0" anchor="ctr"/>
            <a:lstStyle/>
            <a:p>
              <a:pPr algn="ctr" defTabSz="685800" fontAlgn="auto">
                <a:spcBef>
                  <a:spcPts val="0"/>
                </a:spcBef>
                <a:spcAft>
                  <a:spcPts val="0"/>
                </a:spcAft>
                <a:defRPr/>
              </a:pPr>
              <a:r>
                <a:rPr lang="en-US" sz="700" kern="0">
                  <a:solidFill>
                    <a:prstClr val="white"/>
                  </a:solidFill>
                  <a:latin typeface="Calibri" panose="020F0502020204030204"/>
                  <a:ea typeface="+mn-ea"/>
                </a:rPr>
                <a:t>NOC</a:t>
              </a:r>
            </a:p>
          </p:txBody>
        </p:sp>
        <p:sp>
          <p:nvSpPr>
            <p:cNvPr id="62" name="Oval 61">
              <a:extLst>
                <a:ext uri="{FF2B5EF4-FFF2-40B4-BE49-F238E27FC236}">
                  <a16:creationId xmlns:a16="http://schemas.microsoft.com/office/drawing/2014/main" id="{44373DB7-A869-FA4F-8103-519B8CA50B79}"/>
                </a:ext>
              </a:extLst>
            </p:cNvPr>
            <p:cNvSpPr/>
            <p:nvPr/>
          </p:nvSpPr>
          <p:spPr>
            <a:xfrm>
              <a:off x="7801530" y="5475350"/>
              <a:ext cx="45719" cy="51730"/>
            </a:xfrm>
            <a:prstGeom prst="ellipse">
              <a:avLst/>
            </a:prstGeom>
            <a:solidFill>
              <a:srgbClr val="4472C4"/>
            </a:solidFill>
            <a:ln w="12700" cap="flat" cmpd="sng" algn="ctr">
              <a:noFill/>
              <a:prstDash val="solid"/>
              <a:miter lim="800000"/>
            </a:ln>
            <a:effectLst/>
          </p:spPr>
          <p:txBody>
            <a:bodyPr rtlCol="0" anchor="ctr"/>
            <a:lstStyle/>
            <a:p>
              <a:pPr algn="ctr" defTabSz="685800" fontAlgn="auto">
                <a:spcBef>
                  <a:spcPts val="0"/>
                </a:spcBef>
                <a:spcAft>
                  <a:spcPts val="0"/>
                </a:spcAft>
                <a:defRPr/>
              </a:pPr>
              <a:endParaRPr lang="en-US" sz="1100" kern="0">
                <a:solidFill>
                  <a:prstClr val="white"/>
                </a:solidFill>
                <a:latin typeface="Calibri" panose="020F0502020204030204"/>
                <a:ea typeface="+mn-ea"/>
              </a:endParaRPr>
            </a:p>
          </p:txBody>
        </p:sp>
        <p:sp>
          <p:nvSpPr>
            <p:cNvPr id="63" name="Oval 62">
              <a:extLst>
                <a:ext uri="{FF2B5EF4-FFF2-40B4-BE49-F238E27FC236}">
                  <a16:creationId xmlns:a16="http://schemas.microsoft.com/office/drawing/2014/main" id="{D572306B-427C-8049-97A9-B89C33C9C8F8}"/>
                </a:ext>
              </a:extLst>
            </p:cNvPr>
            <p:cNvSpPr/>
            <p:nvPr/>
          </p:nvSpPr>
          <p:spPr>
            <a:xfrm>
              <a:off x="8531780" y="5478525"/>
              <a:ext cx="45719" cy="51730"/>
            </a:xfrm>
            <a:prstGeom prst="ellipse">
              <a:avLst/>
            </a:prstGeom>
            <a:solidFill>
              <a:srgbClr val="4472C4"/>
            </a:solidFill>
            <a:ln w="12700" cap="flat" cmpd="sng" algn="ctr">
              <a:noFill/>
              <a:prstDash val="solid"/>
              <a:miter lim="800000"/>
            </a:ln>
            <a:effectLst/>
          </p:spPr>
          <p:txBody>
            <a:bodyPr rtlCol="0" anchor="ctr"/>
            <a:lstStyle/>
            <a:p>
              <a:pPr algn="ctr" defTabSz="685800" fontAlgn="auto">
                <a:spcBef>
                  <a:spcPts val="0"/>
                </a:spcBef>
                <a:spcAft>
                  <a:spcPts val="0"/>
                </a:spcAft>
                <a:defRPr/>
              </a:pPr>
              <a:endParaRPr lang="en-US" sz="1100" kern="0">
                <a:solidFill>
                  <a:prstClr val="white"/>
                </a:solidFill>
                <a:latin typeface="Calibri" panose="020F0502020204030204"/>
                <a:ea typeface="+mn-ea"/>
              </a:endParaRPr>
            </a:p>
          </p:txBody>
        </p:sp>
        <p:cxnSp>
          <p:nvCxnSpPr>
            <p:cNvPr id="64" name="Straight Connector 63">
              <a:extLst>
                <a:ext uri="{FF2B5EF4-FFF2-40B4-BE49-F238E27FC236}">
                  <a16:creationId xmlns:a16="http://schemas.microsoft.com/office/drawing/2014/main" id="{C792319D-992F-9E47-8C89-B346EE97ACCE}"/>
                </a:ext>
              </a:extLst>
            </p:cNvPr>
            <p:cNvCxnSpPr>
              <a:cxnSpLocks/>
              <a:stCxn id="66" idx="2"/>
            </p:cNvCxnSpPr>
            <p:nvPr/>
          </p:nvCxnSpPr>
          <p:spPr>
            <a:xfrm flipH="1">
              <a:off x="7814083" y="5831008"/>
              <a:ext cx="5100" cy="299069"/>
            </a:xfrm>
            <a:prstGeom prst="line">
              <a:avLst/>
            </a:prstGeom>
            <a:noFill/>
            <a:ln w="6350" cap="flat" cmpd="sng" algn="ctr">
              <a:solidFill>
                <a:srgbClr val="4472C4"/>
              </a:solidFill>
              <a:prstDash val="solid"/>
              <a:miter lim="800000"/>
            </a:ln>
            <a:effectLst/>
          </p:spPr>
        </p:cxnSp>
        <p:cxnSp>
          <p:nvCxnSpPr>
            <p:cNvPr id="65" name="Straight Connector 64">
              <a:extLst>
                <a:ext uri="{FF2B5EF4-FFF2-40B4-BE49-F238E27FC236}">
                  <a16:creationId xmlns:a16="http://schemas.microsoft.com/office/drawing/2014/main" id="{3D30576D-E2AA-B540-9D0B-E99F98667A2C}"/>
                </a:ext>
              </a:extLst>
            </p:cNvPr>
            <p:cNvCxnSpPr>
              <a:cxnSpLocks/>
            </p:cNvCxnSpPr>
            <p:nvPr/>
          </p:nvCxnSpPr>
          <p:spPr>
            <a:xfrm flipH="1">
              <a:off x="8543846" y="5799095"/>
              <a:ext cx="5100" cy="299069"/>
            </a:xfrm>
            <a:prstGeom prst="line">
              <a:avLst/>
            </a:prstGeom>
            <a:noFill/>
            <a:ln w="6350" cap="flat" cmpd="sng" algn="ctr">
              <a:solidFill>
                <a:srgbClr val="4472C4"/>
              </a:solidFill>
              <a:prstDash val="solid"/>
              <a:miter lim="800000"/>
            </a:ln>
            <a:effectLst/>
          </p:spPr>
        </p:cxnSp>
        <p:sp>
          <p:nvSpPr>
            <p:cNvPr id="66" name="Rectangle 65">
              <a:extLst>
                <a:ext uri="{FF2B5EF4-FFF2-40B4-BE49-F238E27FC236}">
                  <a16:creationId xmlns:a16="http://schemas.microsoft.com/office/drawing/2014/main" id="{3AF02676-8C89-9D4B-A169-B686C60F47F5}"/>
                </a:ext>
              </a:extLst>
            </p:cNvPr>
            <p:cNvSpPr/>
            <p:nvPr/>
          </p:nvSpPr>
          <p:spPr>
            <a:xfrm>
              <a:off x="7586658" y="5656935"/>
              <a:ext cx="465050" cy="174073"/>
            </a:xfrm>
            <a:prstGeom prst="rect">
              <a:avLst/>
            </a:prstGeom>
            <a:solidFill>
              <a:srgbClr val="44546A">
                <a:lumMod val="75000"/>
              </a:srgbClr>
            </a:solidFill>
            <a:ln w="12700" cap="flat" cmpd="sng" algn="ctr">
              <a:noFill/>
              <a:prstDash val="solid"/>
              <a:miter lim="800000"/>
            </a:ln>
            <a:effectLst/>
          </p:spPr>
          <p:txBody>
            <a:bodyPr rtlCol="0" anchor="ctr"/>
            <a:lstStyle/>
            <a:p>
              <a:pPr algn="ctr" defTabSz="685800" fontAlgn="auto">
                <a:spcBef>
                  <a:spcPts val="0"/>
                </a:spcBef>
                <a:spcAft>
                  <a:spcPts val="0"/>
                </a:spcAft>
                <a:defRPr/>
              </a:pPr>
              <a:r>
                <a:rPr lang="en-US" sz="700" kern="0">
                  <a:solidFill>
                    <a:prstClr val="white"/>
                  </a:solidFill>
                  <a:latin typeface="Calibri" panose="020F0502020204030204"/>
                  <a:ea typeface="+mn-ea"/>
                </a:rPr>
                <a:t>MC</a:t>
              </a:r>
            </a:p>
          </p:txBody>
        </p:sp>
        <p:sp>
          <p:nvSpPr>
            <p:cNvPr id="67" name="Rectangle 66">
              <a:extLst>
                <a:ext uri="{FF2B5EF4-FFF2-40B4-BE49-F238E27FC236}">
                  <a16:creationId xmlns:a16="http://schemas.microsoft.com/office/drawing/2014/main" id="{4CBEC551-30DA-0647-8947-1198C80A3032}"/>
                </a:ext>
              </a:extLst>
            </p:cNvPr>
            <p:cNvSpPr/>
            <p:nvPr/>
          </p:nvSpPr>
          <p:spPr>
            <a:xfrm>
              <a:off x="6679106" y="5985310"/>
              <a:ext cx="1419941" cy="188788"/>
            </a:xfrm>
            <a:prstGeom prst="rect">
              <a:avLst/>
            </a:prstGeom>
            <a:solidFill>
              <a:srgbClr val="FFC000">
                <a:lumMod val="50000"/>
              </a:srgbClr>
            </a:solidFill>
            <a:ln w="12700" cap="flat" cmpd="sng" algn="ctr">
              <a:noFill/>
              <a:prstDash val="solid"/>
              <a:miter lim="800000"/>
            </a:ln>
            <a:effectLst/>
          </p:spPr>
          <p:txBody>
            <a:bodyPr rtlCol="0" anchor="ctr"/>
            <a:lstStyle/>
            <a:p>
              <a:pPr algn="ctr" defTabSz="685800" fontAlgn="auto">
                <a:spcBef>
                  <a:spcPts val="0"/>
                </a:spcBef>
                <a:spcAft>
                  <a:spcPts val="0"/>
                </a:spcAft>
                <a:defRPr/>
              </a:pPr>
              <a:r>
                <a:rPr lang="en-US" sz="600" kern="0">
                  <a:solidFill>
                    <a:prstClr val="white"/>
                  </a:solidFill>
                  <a:latin typeface="Calibri" panose="020F0502020204030204"/>
                  <a:ea typeface="+mn-ea"/>
                </a:rPr>
                <a:t>DRAM</a:t>
              </a:r>
            </a:p>
          </p:txBody>
        </p:sp>
        <p:sp>
          <p:nvSpPr>
            <p:cNvPr id="68" name="Rectangle 67">
              <a:extLst>
                <a:ext uri="{FF2B5EF4-FFF2-40B4-BE49-F238E27FC236}">
                  <a16:creationId xmlns:a16="http://schemas.microsoft.com/office/drawing/2014/main" id="{3A8C753B-0E86-3C45-A6B0-087C200F309A}"/>
                </a:ext>
              </a:extLst>
            </p:cNvPr>
            <p:cNvSpPr/>
            <p:nvPr/>
          </p:nvSpPr>
          <p:spPr>
            <a:xfrm>
              <a:off x="8246281" y="5985310"/>
              <a:ext cx="1419941" cy="188788"/>
            </a:xfrm>
            <a:prstGeom prst="rect">
              <a:avLst/>
            </a:prstGeom>
            <a:solidFill>
              <a:srgbClr val="FFC000">
                <a:lumMod val="50000"/>
              </a:srgbClr>
            </a:solidFill>
            <a:ln w="12700" cap="flat" cmpd="sng" algn="ctr">
              <a:noFill/>
              <a:prstDash val="solid"/>
              <a:miter lim="800000"/>
            </a:ln>
            <a:effectLst/>
          </p:spPr>
          <p:txBody>
            <a:bodyPr rtlCol="0" anchor="ctr"/>
            <a:lstStyle/>
            <a:p>
              <a:pPr algn="ctr" defTabSz="685800" fontAlgn="auto">
                <a:spcBef>
                  <a:spcPts val="0"/>
                </a:spcBef>
                <a:spcAft>
                  <a:spcPts val="0"/>
                </a:spcAft>
                <a:defRPr/>
              </a:pPr>
              <a:r>
                <a:rPr lang="en-US" sz="600" kern="0">
                  <a:solidFill>
                    <a:prstClr val="white"/>
                  </a:solidFill>
                  <a:latin typeface="Calibri" panose="020F0502020204030204"/>
                  <a:ea typeface="+mn-ea"/>
                </a:rPr>
                <a:t>DRAM</a:t>
              </a:r>
            </a:p>
          </p:txBody>
        </p:sp>
        <p:sp>
          <p:nvSpPr>
            <p:cNvPr id="69" name="Rectangle 68">
              <a:extLst>
                <a:ext uri="{FF2B5EF4-FFF2-40B4-BE49-F238E27FC236}">
                  <a16:creationId xmlns:a16="http://schemas.microsoft.com/office/drawing/2014/main" id="{39C82797-F280-5943-9E84-E54869BAC2AD}"/>
                </a:ext>
              </a:extLst>
            </p:cNvPr>
            <p:cNvSpPr/>
            <p:nvPr/>
          </p:nvSpPr>
          <p:spPr>
            <a:xfrm>
              <a:off x="8319113" y="5657223"/>
              <a:ext cx="465050" cy="174073"/>
            </a:xfrm>
            <a:prstGeom prst="rect">
              <a:avLst/>
            </a:prstGeom>
            <a:solidFill>
              <a:srgbClr val="44546A">
                <a:lumMod val="75000"/>
              </a:srgbClr>
            </a:solidFill>
            <a:ln w="12700" cap="flat" cmpd="sng" algn="ctr">
              <a:noFill/>
              <a:prstDash val="solid"/>
              <a:miter lim="800000"/>
            </a:ln>
            <a:effectLst/>
          </p:spPr>
          <p:txBody>
            <a:bodyPr rtlCol="0" anchor="ctr"/>
            <a:lstStyle/>
            <a:p>
              <a:pPr algn="ctr" defTabSz="685800" fontAlgn="auto">
                <a:spcBef>
                  <a:spcPts val="0"/>
                </a:spcBef>
                <a:spcAft>
                  <a:spcPts val="0"/>
                </a:spcAft>
                <a:defRPr/>
              </a:pPr>
              <a:r>
                <a:rPr lang="en-US" sz="700" kern="0">
                  <a:solidFill>
                    <a:prstClr val="white"/>
                  </a:solidFill>
                  <a:latin typeface="Calibri" panose="020F0502020204030204"/>
                  <a:ea typeface="+mn-ea"/>
                </a:rPr>
                <a:t>MC</a:t>
              </a:r>
            </a:p>
          </p:txBody>
        </p:sp>
        <p:cxnSp>
          <p:nvCxnSpPr>
            <p:cNvPr id="70" name="Straight Connector 69">
              <a:extLst>
                <a:ext uri="{FF2B5EF4-FFF2-40B4-BE49-F238E27FC236}">
                  <a16:creationId xmlns:a16="http://schemas.microsoft.com/office/drawing/2014/main" id="{4F9D357D-0132-1E47-A87D-13EEBAC72EB4}"/>
                </a:ext>
              </a:extLst>
            </p:cNvPr>
            <p:cNvCxnSpPr>
              <a:cxnSpLocks/>
            </p:cNvCxnSpPr>
            <p:nvPr/>
          </p:nvCxnSpPr>
          <p:spPr>
            <a:xfrm flipH="1">
              <a:off x="7801587" y="3333302"/>
              <a:ext cx="5100" cy="481687"/>
            </a:xfrm>
            <a:prstGeom prst="line">
              <a:avLst/>
            </a:prstGeom>
            <a:noFill/>
            <a:ln w="6350" cap="flat" cmpd="sng" algn="ctr">
              <a:solidFill>
                <a:srgbClr val="4472C4"/>
              </a:solidFill>
              <a:prstDash val="solid"/>
              <a:miter lim="800000"/>
            </a:ln>
            <a:effectLst/>
          </p:spPr>
        </p:cxnSp>
        <p:cxnSp>
          <p:nvCxnSpPr>
            <p:cNvPr id="71" name="Straight Connector 70">
              <a:extLst>
                <a:ext uri="{FF2B5EF4-FFF2-40B4-BE49-F238E27FC236}">
                  <a16:creationId xmlns:a16="http://schemas.microsoft.com/office/drawing/2014/main" id="{9C095F00-D7DD-4945-9647-8B094A01EE65}"/>
                </a:ext>
              </a:extLst>
            </p:cNvPr>
            <p:cNvCxnSpPr>
              <a:cxnSpLocks/>
            </p:cNvCxnSpPr>
            <p:nvPr/>
          </p:nvCxnSpPr>
          <p:spPr>
            <a:xfrm flipH="1">
              <a:off x="8531663" y="3390584"/>
              <a:ext cx="5100" cy="481687"/>
            </a:xfrm>
            <a:prstGeom prst="line">
              <a:avLst/>
            </a:prstGeom>
            <a:noFill/>
            <a:ln w="6350" cap="flat" cmpd="sng" algn="ctr">
              <a:solidFill>
                <a:srgbClr val="4472C4"/>
              </a:solidFill>
              <a:prstDash val="solid"/>
              <a:miter lim="800000"/>
            </a:ln>
            <a:effectLst/>
          </p:spPr>
        </p:cxnSp>
        <p:sp>
          <p:nvSpPr>
            <p:cNvPr id="72" name="Rectangle 71">
              <a:extLst>
                <a:ext uri="{FF2B5EF4-FFF2-40B4-BE49-F238E27FC236}">
                  <a16:creationId xmlns:a16="http://schemas.microsoft.com/office/drawing/2014/main" id="{9C75BAB9-9250-A94F-B957-5D9F7C5CD49D}"/>
                </a:ext>
              </a:extLst>
            </p:cNvPr>
            <p:cNvSpPr/>
            <p:nvPr/>
          </p:nvSpPr>
          <p:spPr>
            <a:xfrm>
              <a:off x="7569005" y="3770396"/>
              <a:ext cx="465050" cy="174073"/>
            </a:xfrm>
            <a:prstGeom prst="rect">
              <a:avLst/>
            </a:prstGeom>
            <a:solidFill>
              <a:srgbClr val="44546A">
                <a:lumMod val="75000"/>
              </a:srgbClr>
            </a:solidFill>
            <a:ln w="12700" cap="flat" cmpd="sng" algn="ctr">
              <a:noFill/>
              <a:prstDash val="solid"/>
              <a:miter lim="800000"/>
            </a:ln>
            <a:effectLst/>
          </p:spPr>
          <p:txBody>
            <a:bodyPr rtlCol="0" anchor="ctr"/>
            <a:lstStyle/>
            <a:p>
              <a:pPr algn="ctr" defTabSz="685800" fontAlgn="auto">
                <a:spcBef>
                  <a:spcPts val="0"/>
                </a:spcBef>
                <a:spcAft>
                  <a:spcPts val="0"/>
                </a:spcAft>
                <a:defRPr/>
              </a:pPr>
              <a:r>
                <a:rPr lang="en-US" sz="700" kern="0">
                  <a:solidFill>
                    <a:prstClr val="white"/>
                  </a:solidFill>
                  <a:latin typeface="Calibri" panose="020F0502020204030204"/>
                  <a:ea typeface="+mn-ea"/>
                </a:rPr>
                <a:t>MC</a:t>
              </a:r>
            </a:p>
          </p:txBody>
        </p:sp>
        <p:sp>
          <p:nvSpPr>
            <p:cNvPr id="73" name="Rectangle 72">
              <a:extLst>
                <a:ext uri="{FF2B5EF4-FFF2-40B4-BE49-F238E27FC236}">
                  <a16:creationId xmlns:a16="http://schemas.microsoft.com/office/drawing/2014/main" id="{1DF66F2B-9960-7442-B752-3BC25764E14A}"/>
                </a:ext>
              </a:extLst>
            </p:cNvPr>
            <p:cNvSpPr/>
            <p:nvPr/>
          </p:nvSpPr>
          <p:spPr>
            <a:xfrm>
              <a:off x="8305605" y="3770396"/>
              <a:ext cx="465050" cy="174073"/>
            </a:xfrm>
            <a:prstGeom prst="rect">
              <a:avLst/>
            </a:prstGeom>
            <a:solidFill>
              <a:srgbClr val="44546A">
                <a:lumMod val="75000"/>
              </a:srgbClr>
            </a:solidFill>
            <a:ln w="12700" cap="flat" cmpd="sng" algn="ctr">
              <a:noFill/>
              <a:prstDash val="solid"/>
              <a:miter lim="800000"/>
            </a:ln>
            <a:effectLst/>
          </p:spPr>
          <p:txBody>
            <a:bodyPr rtlCol="0" anchor="ctr"/>
            <a:lstStyle/>
            <a:p>
              <a:pPr algn="ctr" defTabSz="685800" fontAlgn="auto">
                <a:spcBef>
                  <a:spcPts val="0"/>
                </a:spcBef>
                <a:spcAft>
                  <a:spcPts val="0"/>
                </a:spcAft>
                <a:defRPr/>
              </a:pPr>
              <a:r>
                <a:rPr lang="en-US" sz="700" kern="0">
                  <a:solidFill>
                    <a:prstClr val="white"/>
                  </a:solidFill>
                  <a:latin typeface="Calibri" panose="020F0502020204030204"/>
                  <a:ea typeface="+mn-ea"/>
                </a:rPr>
                <a:t>MC</a:t>
              </a:r>
            </a:p>
          </p:txBody>
        </p:sp>
        <p:sp>
          <p:nvSpPr>
            <p:cNvPr id="74" name="Rectangle 73">
              <a:extLst>
                <a:ext uri="{FF2B5EF4-FFF2-40B4-BE49-F238E27FC236}">
                  <a16:creationId xmlns:a16="http://schemas.microsoft.com/office/drawing/2014/main" id="{7EF6F2F1-665B-1B4F-A2F0-BF05FD577056}"/>
                </a:ext>
              </a:extLst>
            </p:cNvPr>
            <p:cNvSpPr/>
            <p:nvPr/>
          </p:nvSpPr>
          <p:spPr>
            <a:xfrm>
              <a:off x="6679107" y="3218138"/>
              <a:ext cx="1419941" cy="188788"/>
            </a:xfrm>
            <a:prstGeom prst="rect">
              <a:avLst/>
            </a:prstGeom>
            <a:solidFill>
              <a:srgbClr val="FFC000">
                <a:lumMod val="50000"/>
              </a:srgbClr>
            </a:solidFill>
            <a:ln w="12700" cap="flat" cmpd="sng" algn="ctr">
              <a:noFill/>
              <a:prstDash val="solid"/>
              <a:miter lim="800000"/>
            </a:ln>
            <a:effectLst/>
          </p:spPr>
          <p:txBody>
            <a:bodyPr rtlCol="0" anchor="ctr"/>
            <a:lstStyle/>
            <a:p>
              <a:pPr algn="ctr" defTabSz="685800" fontAlgn="auto">
                <a:spcBef>
                  <a:spcPts val="0"/>
                </a:spcBef>
                <a:spcAft>
                  <a:spcPts val="0"/>
                </a:spcAft>
                <a:defRPr/>
              </a:pPr>
              <a:r>
                <a:rPr lang="en-US" sz="600" kern="0">
                  <a:solidFill>
                    <a:prstClr val="white"/>
                  </a:solidFill>
                  <a:latin typeface="Calibri" panose="020F0502020204030204"/>
                  <a:ea typeface="+mn-ea"/>
                </a:rPr>
                <a:t>DRAM</a:t>
              </a:r>
            </a:p>
          </p:txBody>
        </p:sp>
        <p:sp>
          <p:nvSpPr>
            <p:cNvPr id="75" name="Rectangle 74">
              <a:extLst>
                <a:ext uri="{FF2B5EF4-FFF2-40B4-BE49-F238E27FC236}">
                  <a16:creationId xmlns:a16="http://schemas.microsoft.com/office/drawing/2014/main" id="{46A3332E-9993-9A41-845C-340C84B2CE55}"/>
                </a:ext>
              </a:extLst>
            </p:cNvPr>
            <p:cNvSpPr/>
            <p:nvPr/>
          </p:nvSpPr>
          <p:spPr>
            <a:xfrm>
              <a:off x="8234414" y="3211786"/>
              <a:ext cx="1419941" cy="188788"/>
            </a:xfrm>
            <a:prstGeom prst="rect">
              <a:avLst/>
            </a:prstGeom>
            <a:solidFill>
              <a:srgbClr val="FFC000">
                <a:lumMod val="50000"/>
              </a:srgbClr>
            </a:solidFill>
            <a:ln w="12700" cap="flat" cmpd="sng" algn="ctr">
              <a:noFill/>
              <a:prstDash val="solid"/>
              <a:miter lim="800000"/>
            </a:ln>
            <a:effectLst/>
          </p:spPr>
          <p:txBody>
            <a:bodyPr rtlCol="0" anchor="ctr"/>
            <a:lstStyle/>
            <a:p>
              <a:pPr algn="ctr" defTabSz="685800" fontAlgn="auto">
                <a:spcBef>
                  <a:spcPts val="0"/>
                </a:spcBef>
                <a:spcAft>
                  <a:spcPts val="0"/>
                </a:spcAft>
                <a:defRPr/>
              </a:pPr>
              <a:r>
                <a:rPr lang="en-US" sz="600" kern="0">
                  <a:solidFill>
                    <a:prstClr val="white"/>
                  </a:solidFill>
                  <a:latin typeface="Calibri" panose="020F0502020204030204"/>
                  <a:ea typeface="+mn-ea"/>
                </a:rPr>
                <a:t>DRAM</a:t>
              </a:r>
            </a:p>
          </p:txBody>
        </p:sp>
      </p:grpSp>
      <p:grpSp>
        <p:nvGrpSpPr>
          <p:cNvPr id="76" name="Group 75">
            <a:extLst>
              <a:ext uri="{FF2B5EF4-FFF2-40B4-BE49-F238E27FC236}">
                <a16:creationId xmlns:a16="http://schemas.microsoft.com/office/drawing/2014/main" id="{9666F349-FF2B-7C4E-A04F-B02094ADF71F}"/>
              </a:ext>
            </a:extLst>
          </p:cNvPr>
          <p:cNvGrpSpPr/>
          <p:nvPr/>
        </p:nvGrpSpPr>
        <p:grpSpPr>
          <a:xfrm>
            <a:off x="5489818" y="2545905"/>
            <a:ext cx="2416373" cy="2147632"/>
            <a:chOff x="8837360" y="3359108"/>
            <a:chExt cx="3221831" cy="2863508"/>
          </a:xfrm>
        </p:grpSpPr>
        <p:cxnSp>
          <p:nvCxnSpPr>
            <p:cNvPr id="77" name="Straight Connector 76">
              <a:extLst>
                <a:ext uri="{FF2B5EF4-FFF2-40B4-BE49-F238E27FC236}">
                  <a16:creationId xmlns:a16="http://schemas.microsoft.com/office/drawing/2014/main" id="{F1612D19-5C6C-AF46-8C1B-D233C6BFA65D}"/>
                </a:ext>
              </a:extLst>
            </p:cNvPr>
            <p:cNvCxnSpPr>
              <a:cxnSpLocks/>
            </p:cNvCxnSpPr>
            <p:nvPr/>
          </p:nvCxnSpPr>
          <p:spPr>
            <a:xfrm flipV="1">
              <a:off x="8837360" y="3409035"/>
              <a:ext cx="1071562" cy="338137"/>
            </a:xfrm>
            <a:prstGeom prst="line">
              <a:avLst/>
            </a:prstGeom>
            <a:noFill/>
            <a:ln w="6350" cap="flat" cmpd="sng" algn="ctr">
              <a:solidFill>
                <a:sysClr val="windowText" lastClr="000000"/>
              </a:solidFill>
              <a:prstDash val="solid"/>
              <a:miter lim="800000"/>
            </a:ln>
            <a:effectLst/>
          </p:spPr>
        </p:cxnSp>
        <p:cxnSp>
          <p:nvCxnSpPr>
            <p:cNvPr id="78" name="Straight Connector 77">
              <a:extLst>
                <a:ext uri="{FF2B5EF4-FFF2-40B4-BE49-F238E27FC236}">
                  <a16:creationId xmlns:a16="http://schemas.microsoft.com/office/drawing/2014/main" id="{B2F183B8-E832-C04F-8B75-B2EEF466C2BE}"/>
                </a:ext>
              </a:extLst>
            </p:cNvPr>
            <p:cNvCxnSpPr>
              <a:cxnSpLocks/>
            </p:cNvCxnSpPr>
            <p:nvPr/>
          </p:nvCxnSpPr>
          <p:spPr>
            <a:xfrm>
              <a:off x="8842122" y="4428210"/>
              <a:ext cx="1066800" cy="1095375"/>
            </a:xfrm>
            <a:prstGeom prst="line">
              <a:avLst/>
            </a:prstGeom>
            <a:noFill/>
            <a:ln w="6350" cap="flat" cmpd="sng" algn="ctr">
              <a:solidFill>
                <a:sysClr val="windowText" lastClr="000000"/>
              </a:solidFill>
              <a:prstDash val="solid"/>
              <a:miter lim="800000"/>
            </a:ln>
            <a:effectLst/>
          </p:spPr>
        </p:cxnSp>
        <p:cxnSp>
          <p:nvCxnSpPr>
            <p:cNvPr id="79" name="Straight Connector 78">
              <a:extLst>
                <a:ext uri="{FF2B5EF4-FFF2-40B4-BE49-F238E27FC236}">
                  <a16:creationId xmlns:a16="http://schemas.microsoft.com/office/drawing/2014/main" id="{1A2F26C1-5011-264B-A098-4840876C1BAB}"/>
                </a:ext>
              </a:extLst>
            </p:cNvPr>
            <p:cNvCxnSpPr>
              <a:cxnSpLocks/>
            </p:cNvCxnSpPr>
            <p:nvPr/>
          </p:nvCxnSpPr>
          <p:spPr>
            <a:xfrm flipV="1">
              <a:off x="9620791" y="3413797"/>
              <a:ext cx="2381250" cy="333375"/>
            </a:xfrm>
            <a:prstGeom prst="line">
              <a:avLst/>
            </a:prstGeom>
            <a:noFill/>
            <a:ln w="6350" cap="flat" cmpd="sng" algn="ctr">
              <a:solidFill>
                <a:sysClr val="windowText" lastClr="000000"/>
              </a:solidFill>
              <a:prstDash val="solid"/>
              <a:miter lim="800000"/>
            </a:ln>
            <a:effectLst/>
          </p:spPr>
        </p:cxnSp>
        <p:cxnSp>
          <p:nvCxnSpPr>
            <p:cNvPr id="80" name="Straight Connector 79">
              <a:extLst>
                <a:ext uri="{FF2B5EF4-FFF2-40B4-BE49-F238E27FC236}">
                  <a16:creationId xmlns:a16="http://schemas.microsoft.com/office/drawing/2014/main" id="{8200451A-2139-4147-A145-6E04EE231E1E}"/>
                </a:ext>
              </a:extLst>
            </p:cNvPr>
            <p:cNvCxnSpPr>
              <a:cxnSpLocks/>
            </p:cNvCxnSpPr>
            <p:nvPr/>
          </p:nvCxnSpPr>
          <p:spPr>
            <a:xfrm>
              <a:off x="9616028" y="4432972"/>
              <a:ext cx="2386013" cy="1076325"/>
            </a:xfrm>
            <a:prstGeom prst="line">
              <a:avLst/>
            </a:prstGeom>
            <a:noFill/>
            <a:ln w="6350" cap="flat" cmpd="sng" algn="ctr">
              <a:solidFill>
                <a:sysClr val="windowText" lastClr="000000"/>
              </a:solidFill>
              <a:prstDash val="solid"/>
              <a:miter lim="800000"/>
            </a:ln>
            <a:effectLst/>
          </p:spPr>
        </p:cxnSp>
        <p:sp>
          <p:nvSpPr>
            <p:cNvPr id="81" name="Rectangle 80">
              <a:extLst>
                <a:ext uri="{FF2B5EF4-FFF2-40B4-BE49-F238E27FC236}">
                  <a16:creationId xmlns:a16="http://schemas.microsoft.com/office/drawing/2014/main" id="{D6229D10-99CF-814D-93BB-FFEF5CA821C0}"/>
                </a:ext>
              </a:extLst>
            </p:cNvPr>
            <p:cNvSpPr/>
            <p:nvPr/>
          </p:nvSpPr>
          <p:spPr>
            <a:xfrm>
              <a:off x="9902705" y="3408768"/>
              <a:ext cx="2066792" cy="2103120"/>
            </a:xfrm>
            <a:prstGeom prst="rect">
              <a:avLst/>
            </a:prstGeom>
            <a:solidFill>
              <a:srgbClr val="ED7D31">
                <a:lumMod val="60000"/>
                <a:lumOff val="40000"/>
              </a:srgbClr>
            </a:solidFill>
            <a:ln w="12700" cap="flat" cmpd="sng" algn="ctr">
              <a:solidFill>
                <a:sysClr val="windowText" lastClr="000000"/>
              </a:solidFill>
              <a:prstDash val="solid"/>
              <a:miter lim="800000"/>
            </a:ln>
            <a:effectLst/>
          </p:spPr>
          <p:txBody>
            <a:bodyPr rtlCol="0" anchor="ctr"/>
            <a:lstStyle/>
            <a:p>
              <a:pPr algn="ctr" defTabSz="685800" fontAlgn="auto">
                <a:spcBef>
                  <a:spcPts val="0"/>
                </a:spcBef>
                <a:spcAft>
                  <a:spcPts val="0"/>
                </a:spcAft>
                <a:defRPr/>
              </a:pPr>
              <a:endParaRPr lang="en-US" sz="1350" kern="0">
                <a:solidFill>
                  <a:prstClr val="white"/>
                </a:solidFill>
                <a:latin typeface="Calibri" panose="020F0502020204030204"/>
                <a:ea typeface="+mn-ea"/>
              </a:endParaRPr>
            </a:p>
          </p:txBody>
        </p:sp>
        <p:cxnSp>
          <p:nvCxnSpPr>
            <p:cNvPr id="82" name="Straight Connector 81">
              <a:extLst>
                <a:ext uri="{FF2B5EF4-FFF2-40B4-BE49-F238E27FC236}">
                  <a16:creationId xmlns:a16="http://schemas.microsoft.com/office/drawing/2014/main" id="{A5E688E6-6FE3-C042-A406-156095A35570}"/>
                </a:ext>
              </a:extLst>
            </p:cNvPr>
            <p:cNvCxnSpPr>
              <a:cxnSpLocks/>
            </p:cNvCxnSpPr>
            <p:nvPr/>
          </p:nvCxnSpPr>
          <p:spPr>
            <a:xfrm flipV="1">
              <a:off x="9834003" y="3550438"/>
              <a:ext cx="2179944" cy="29311"/>
            </a:xfrm>
            <a:prstGeom prst="line">
              <a:avLst/>
            </a:prstGeom>
            <a:noFill/>
            <a:ln w="22225" cap="flat" cmpd="sng" algn="ctr">
              <a:solidFill>
                <a:srgbClr val="70AD47">
                  <a:lumMod val="50000"/>
                </a:srgbClr>
              </a:solidFill>
              <a:prstDash val="solid"/>
              <a:miter lim="800000"/>
            </a:ln>
            <a:effectLst/>
          </p:spPr>
        </p:cxnSp>
        <p:cxnSp>
          <p:nvCxnSpPr>
            <p:cNvPr id="83" name="Straight Connector 82">
              <a:extLst>
                <a:ext uri="{FF2B5EF4-FFF2-40B4-BE49-F238E27FC236}">
                  <a16:creationId xmlns:a16="http://schemas.microsoft.com/office/drawing/2014/main" id="{DBEA2CFF-A420-CA4F-A34C-169B56298EDC}"/>
                </a:ext>
              </a:extLst>
            </p:cNvPr>
            <p:cNvCxnSpPr>
              <a:cxnSpLocks/>
            </p:cNvCxnSpPr>
            <p:nvPr/>
          </p:nvCxnSpPr>
          <p:spPr>
            <a:xfrm flipV="1">
              <a:off x="9834003" y="3807951"/>
              <a:ext cx="2179944" cy="29311"/>
            </a:xfrm>
            <a:prstGeom prst="line">
              <a:avLst/>
            </a:prstGeom>
            <a:noFill/>
            <a:ln w="22225" cap="flat" cmpd="sng" algn="ctr">
              <a:solidFill>
                <a:srgbClr val="70AD47">
                  <a:lumMod val="50000"/>
                </a:srgbClr>
              </a:solidFill>
              <a:prstDash val="solid"/>
              <a:miter lim="800000"/>
            </a:ln>
            <a:effectLst/>
          </p:spPr>
        </p:cxnSp>
        <p:cxnSp>
          <p:nvCxnSpPr>
            <p:cNvPr id="84" name="Straight Connector 83">
              <a:extLst>
                <a:ext uri="{FF2B5EF4-FFF2-40B4-BE49-F238E27FC236}">
                  <a16:creationId xmlns:a16="http://schemas.microsoft.com/office/drawing/2014/main" id="{A7991383-FF3A-F143-A77E-29AB26BE2997}"/>
                </a:ext>
              </a:extLst>
            </p:cNvPr>
            <p:cNvCxnSpPr>
              <a:cxnSpLocks/>
            </p:cNvCxnSpPr>
            <p:nvPr/>
          </p:nvCxnSpPr>
          <p:spPr>
            <a:xfrm flipV="1">
              <a:off x="9834003" y="4065464"/>
              <a:ext cx="2179944" cy="29311"/>
            </a:xfrm>
            <a:prstGeom prst="line">
              <a:avLst/>
            </a:prstGeom>
            <a:noFill/>
            <a:ln w="22225" cap="flat" cmpd="sng" algn="ctr">
              <a:solidFill>
                <a:srgbClr val="70AD47">
                  <a:lumMod val="50000"/>
                </a:srgbClr>
              </a:solidFill>
              <a:prstDash val="solid"/>
              <a:miter lim="800000"/>
            </a:ln>
            <a:effectLst/>
          </p:spPr>
        </p:cxnSp>
        <p:cxnSp>
          <p:nvCxnSpPr>
            <p:cNvPr id="85" name="Straight Connector 84">
              <a:extLst>
                <a:ext uri="{FF2B5EF4-FFF2-40B4-BE49-F238E27FC236}">
                  <a16:creationId xmlns:a16="http://schemas.microsoft.com/office/drawing/2014/main" id="{1051511E-45F2-3840-A310-0EF0CC292F95}"/>
                </a:ext>
              </a:extLst>
            </p:cNvPr>
            <p:cNvCxnSpPr>
              <a:cxnSpLocks/>
            </p:cNvCxnSpPr>
            <p:nvPr/>
          </p:nvCxnSpPr>
          <p:spPr>
            <a:xfrm flipV="1">
              <a:off x="9834003" y="4322977"/>
              <a:ext cx="2179944" cy="29311"/>
            </a:xfrm>
            <a:prstGeom prst="line">
              <a:avLst/>
            </a:prstGeom>
            <a:noFill/>
            <a:ln w="22225" cap="flat" cmpd="sng" algn="ctr">
              <a:solidFill>
                <a:srgbClr val="70AD47">
                  <a:lumMod val="50000"/>
                </a:srgbClr>
              </a:solidFill>
              <a:prstDash val="solid"/>
              <a:miter lim="800000"/>
            </a:ln>
            <a:effectLst/>
          </p:spPr>
        </p:cxnSp>
        <p:cxnSp>
          <p:nvCxnSpPr>
            <p:cNvPr id="86" name="Straight Connector 85">
              <a:extLst>
                <a:ext uri="{FF2B5EF4-FFF2-40B4-BE49-F238E27FC236}">
                  <a16:creationId xmlns:a16="http://schemas.microsoft.com/office/drawing/2014/main" id="{FE62A0A0-B370-274D-88B4-96DB51C1A905}"/>
                </a:ext>
              </a:extLst>
            </p:cNvPr>
            <p:cNvCxnSpPr>
              <a:cxnSpLocks/>
            </p:cNvCxnSpPr>
            <p:nvPr/>
          </p:nvCxnSpPr>
          <p:spPr>
            <a:xfrm flipV="1">
              <a:off x="9834003" y="4580490"/>
              <a:ext cx="2179944" cy="29311"/>
            </a:xfrm>
            <a:prstGeom prst="line">
              <a:avLst/>
            </a:prstGeom>
            <a:noFill/>
            <a:ln w="22225" cap="flat" cmpd="sng" algn="ctr">
              <a:solidFill>
                <a:srgbClr val="70AD47">
                  <a:lumMod val="50000"/>
                </a:srgbClr>
              </a:solidFill>
              <a:prstDash val="solid"/>
              <a:miter lim="800000"/>
            </a:ln>
            <a:effectLst/>
          </p:spPr>
        </p:cxnSp>
        <p:cxnSp>
          <p:nvCxnSpPr>
            <p:cNvPr id="87" name="Straight Connector 86">
              <a:extLst>
                <a:ext uri="{FF2B5EF4-FFF2-40B4-BE49-F238E27FC236}">
                  <a16:creationId xmlns:a16="http://schemas.microsoft.com/office/drawing/2014/main" id="{48B33ECA-F5EF-534D-A105-FF20F8B19342}"/>
                </a:ext>
              </a:extLst>
            </p:cNvPr>
            <p:cNvCxnSpPr>
              <a:cxnSpLocks/>
            </p:cNvCxnSpPr>
            <p:nvPr/>
          </p:nvCxnSpPr>
          <p:spPr>
            <a:xfrm flipV="1">
              <a:off x="9834003" y="4838003"/>
              <a:ext cx="2179944" cy="29311"/>
            </a:xfrm>
            <a:prstGeom prst="line">
              <a:avLst/>
            </a:prstGeom>
            <a:noFill/>
            <a:ln w="22225" cap="flat" cmpd="sng" algn="ctr">
              <a:solidFill>
                <a:srgbClr val="70AD47">
                  <a:lumMod val="50000"/>
                </a:srgbClr>
              </a:solidFill>
              <a:prstDash val="solid"/>
              <a:miter lim="800000"/>
            </a:ln>
            <a:effectLst/>
          </p:spPr>
        </p:cxnSp>
        <p:cxnSp>
          <p:nvCxnSpPr>
            <p:cNvPr id="88" name="Straight Connector 87">
              <a:extLst>
                <a:ext uri="{FF2B5EF4-FFF2-40B4-BE49-F238E27FC236}">
                  <a16:creationId xmlns:a16="http://schemas.microsoft.com/office/drawing/2014/main" id="{48A3116E-0AD8-E44B-98D2-211A00FA5ECE}"/>
                </a:ext>
              </a:extLst>
            </p:cNvPr>
            <p:cNvCxnSpPr>
              <a:cxnSpLocks/>
            </p:cNvCxnSpPr>
            <p:nvPr/>
          </p:nvCxnSpPr>
          <p:spPr>
            <a:xfrm flipV="1">
              <a:off x="9834003" y="5095516"/>
              <a:ext cx="2179944" cy="29311"/>
            </a:xfrm>
            <a:prstGeom prst="line">
              <a:avLst/>
            </a:prstGeom>
            <a:noFill/>
            <a:ln w="22225" cap="flat" cmpd="sng" algn="ctr">
              <a:solidFill>
                <a:srgbClr val="70AD47">
                  <a:lumMod val="50000"/>
                </a:srgbClr>
              </a:solidFill>
              <a:prstDash val="solid"/>
              <a:miter lim="800000"/>
            </a:ln>
            <a:effectLst/>
          </p:spPr>
        </p:cxnSp>
        <p:cxnSp>
          <p:nvCxnSpPr>
            <p:cNvPr id="89" name="Straight Connector 88">
              <a:extLst>
                <a:ext uri="{FF2B5EF4-FFF2-40B4-BE49-F238E27FC236}">
                  <a16:creationId xmlns:a16="http://schemas.microsoft.com/office/drawing/2014/main" id="{CCB4F27A-5DBC-0A48-95B6-11CFE10C1D03}"/>
                </a:ext>
              </a:extLst>
            </p:cNvPr>
            <p:cNvCxnSpPr>
              <a:cxnSpLocks/>
            </p:cNvCxnSpPr>
            <p:nvPr/>
          </p:nvCxnSpPr>
          <p:spPr>
            <a:xfrm flipV="1">
              <a:off x="9834003" y="5353027"/>
              <a:ext cx="2179944" cy="29311"/>
            </a:xfrm>
            <a:prstGeom prst="line">
              <a:avLst/>
            </a:prstGeom>
            <a:noFill/>
            <a:ln w="22225" cap="flat" cmpd="sng" algn="ctr">
              <a:solidFill>
                <a:srgbClr val="70AD47">
                  <a:lumMod val="50000"/>
                </a:srgbClr>
              </a:solidFill>
              <a:prstDash val="solid"/>
              <a:miter lim="800000"/>
            </a:ln>
            <a:effectLst/>
          </p:spPr>
        </p:cxnSp>
        <p:cxnSp>
          <p:nvCxnSpPr>
            <p:cNvPr id="90" name="Straight Connector 89">
              <a:extLst>
                <a:ext uri="{FF2B5EF4-FFF2-40B4-BE49-F238E27FC236}">
                  <a16:creationId xmlns:a16="http://schemas.microsoft.com/office/drawing/2014/main" id="{DD42535B-70B8-594C-BA27-490BC5F3F793}"/>
                </a:ext>
              </a:extLst>
            </p:cNvPr>
            <p:cNvCxnSpPr>
              <a:cxnSpLocks/>
            </p:cNvCxnSpPr>
            <p:nvPr/>
          </p:nvCxnSpPr>
          <p:spPr>
            <a:xfrm flipH="1">
              <a:off x="10071296" y="3359108"/>
              <a:ext cx="6274" cy="2213395"/>
            </a:xfrm>
            <a:prstGeom prst="line">
              <a:avLst/>
            </a:prstGeom>
            <a:noFill/>
            <a:ln w="22225" cap="flat" cmpd="sng" algn="ctr">
              <a:solidFill>
                <a:srgbClr val="70AD47">
                  <a:lumMod val="50000"/>
                </a:srgbClr>
              </a:solidFill>
              <a:prstDash val="solid"/>
              <a:miter lim="800000"/>
            </a:ln>
            <a:effectLst/>
          </p:spPr>
        </p:cxnSp>
        <p:cxnSp>
          <p:nvCxnSpPr>
            <p:cNvPr id="91" name="Straight Connector 90">
              <a:extLst>
                <a:ext uri="{FF2B5EF4-FFF2-40B4-BE49-F238E27FC236}">
                  <a16:creationId xmlns:a16="http://schemas.microsoft.com/office/drawing/2014/main" id="{C29E5DFD-FE55-234F-B220-A900D64F43AF}"/>
                </a:ext>
              </a:extLst>
            </p:cNvPr>
            <p:cNvCxnSpPr>
              <a:cxnSpLocks/>
            </p:cNvCxnSpPr>
            <p:nvPr/>
          </p:nvCxnSpPr>
          <p:spPr>
            <a:xfrm flipH="1">
              <a:off x="10319072" y="3359108"/>
              <a:ext cx="6274" cy="2213395"/>
            </a:xfrm>
            <a:prstGeom prst="line">
              <a:avLst/>
            </a:prstGeom>
            <a:noFill/>
            <a:ln w="22225" cap="flat" cmpd="sng" algn="ctr">
              <a:solidFill>
                <a:srgbClr val="70AD47">
                  <a:lumMod val="50000"/>
                </a:srgbClr>
              </a:solidFill>
              <a:prstDash val="solid"/>
              <a:miter lim="800000"/>
            </a:ln>
            <a:effectLst/>
          </p:spPr>
        </p:cxnSp>
        <p:cxnSp>
          <p:nvCxnSpPr>
            <p:cNvPr id="92" name="Straight Connector 91">
              <a:extLst>
                <a:ext uri="{FF2B5EF4-FFF2-40B4-BE49-F238E27FC236}">
                  <a16:creationId xmlns:a16="http://schemas.microsoft.com/office/drawing/2014/main" id="{33E6D0BE-68BE-D14B-A5B2-D55FC012C719}"/>
                </a:ext>
              </a:extLst>
            </p:cNvPr>
            <p:cNvCxnSpPr>
              <a:cxnSpLocks/>
            </p:cNvCxnSpPr>
            <p:nvPr/>
          </p:nvCxnSpPr>
          <p:spPr>
            <a:xfrm flipH="1">
              <a:off x="10566848" y="3359108"/>
              <a:ext cx="6274" cy="2213395"/>
            </a:xfrm>
            <a:prstGeom prst="line">
              <a:avLst/>
            </a:prstGeom>
            <a:noFill/>
            <a:ln w="22225" cap="flat" cmpd="sng" algn="ctr">
              <a:solidFill>
                <a:srgbClr val="70AD47">
                  <a:lumMod val="50000"/>
                </a:srgbClr>
              </a:solidFill>
              <a:prstDash val="solid"/>
              <a:miter lim="800000"/>
            </a:ln>
            <a:effectLst/>
          </p:spPr>
        </p:cxnSp>
        <p:cxnSp>
          <p:nvCxnSpPr>
            <p:cNvPr id="93" name="Straight Connector 92">
              <a:extLst>
                <a:ext uri="{FF2B5EF4-FFF2-40B4-BE49-F238E27FC236}">
                  <a16:creationId xmlns:a16="http://schemas.microsoft.com/office/drawing/2014/main" id="{F0CDDE06-6C40-6A44-A54F-41C380A7D976}"/>
                </a:ext>
              </a:extLst>
            </p:cNvPr>
            <p:cNvCxnSpPr>
              <a:cxnSpLocks/>
            </p:cNvCxnSpPr>
            <p:nvPr/>
          </p:nvCxnSpPr>
          <p:spPr>
            <a:xfrm flipH="1">
              <a:off x="10814624" y="3359108"/>
              <a:ext cx="6274" cy="2213395"/>
            </a:xfrm>
            <a:prstGeom prst="line">
              <a:avLst/>
            </a:prstGeom>
            <a:noFill/>
            <a:ln w="22225" cap="flat" cmpd="sng" algn="ctr">
              <a:solidFill>
                <a:srgbClr val="70AD47">
                  <a:lumMod val="50000"/>
                </a:srgbClr>
              </a:solidFill>
              <a:prstDash val="solid"/>
              <a:miter lim="800000"/>
            </a:ln>
            <a:effectLst/>
          </p:spPr>
        </p:cxnSp>
        <p:cxnSp>
          <p:nvCxnSpPr>
            <p:cNvPr id="94" name="Straight Connector 93">
              <a:extLst>
                <a:ext uri="{FF2B5EF4-FFF2-40B4-BE49-F238E27FC236}">
                  <a16:creationId xmlns:a16="http://schemas.microsoft.com/office/drawing/2014/main" id="{51D26448-2356-4146-8E75-312AE5E32220}"/>
                </a:ext>
              </a:extLst>
            </p:cNvPr>
            <p:cNvCxnSpPr>
              <a:cxnSpLocks/>
            </p:cNvCxnSpPr>
            <p:nvPr/>
          </p:nvCxnSpPr>
          <p:spPr>
            <a:xfrm flipH="1">
              <a:off x="11062400" y="3359108"/>
              <a:ext cx="6274" cy="2213395"/>
            </a:xfrm>
            <a:prstGeom prst="line">
              <a:avLst/>
            </a:prstGeom>
            <a:noFill/>
            <a:ln w="22225" cap="flat" cmpd="sng" algn="ctr">
              <a:solidFill>
                <a:srgbClr val="70AD47">
                  <a:lumMod val="50000"/>
                </a:srgbClr>
              </a:solidFill>
              <a:prstDash val="solid"/>
              <a:miter lim="800000"/>
            </a:ln>
            <a:effectLst/>
          </p:spPr>
        </p:cxnSp>
        <p:cxnSp>
          <p:nvCxnSpPr>
            <p:cNvPr id="95" name="Straight Connector 94">
              <a:extLst>
                <a:ext uri="{FF2B5EF4-FFF2-40B4-BE49-F238E27FC236}">
                  <a16:creationId xmlns:a16="http://schemas.microsoft.com/office/drawing/2014/main" id="{750CED1F-D127-7B4F-B734-D5FC99AF9B52}"/>
                </a:ext>
              </a:extLst>
            </p:cNvPr>
            <p:cNvCxnSpPr>
              <a:cxnSpLocks/>
            </p:cNvCxnSpPr>
            <p:nvPr/>
          </p:nvCxnSpPr>
          <p:spPr>
            <a:xfrm flipH="1">
              <a:off x="11310176" y="3359108"/>
              <a:ext cx="6274" cy="2213395"/>
            </a:xfrm>
            <a:prstGeom prst="line">
              <a:avLst/>
            </a:prstGeom>
            <a:noFill/>
            <a:ln w="22225" cap="flat" cmpd="sng" algn="ctr">
              <a:solidFill>
                <a:srgbClr val="70AD47">
                  <a:lumMod val="50000"/>
                </a:srgbClr>
              </a:solidFill>
              <a:prstDash val="solid"/>
              <a:miter lim="800000"/>
            </a:ln>
            <a:effectLst/>
          </p:spPr>
        </p:cxnSp>
        <p:cxnSp>
          <p:nvCxnSpPr>
            <p:cNvPr id="96" name="Straight Connector 95">
              <a:extLst>
                <a:ext uri="{FF2B5EF4-FFF2-40B4-BE49-F238E27FC236}">
                  <a16:creationId xmlns:a16="http://schemas.microsoft.com/office/drawing/2014/main" id="{8E5DE461-EE02-2747-A432-11CC358C2B36}"/>
                </a:ext>
              </a:extLst>
            </p:cNvPr>
            <p:cNvCxnSpPr>
              <a:cxnSpLocks/>
            </p:cNvCxnSpPr>
            <p:nvPr/>
          </p:nvCxnSpPr>
          <p:spPr>
            <a:xfrm flipH="1">
              <a:off x="11557952" y="3359108"/>
              <a:ext cx="6274" cy="2213395"/>
            </a:xfrm>
            <a:prstGeom prst="line">
              <a:avLst/>
            </a:prstGeom>
            <a:noFill/>
            <a:ln w="22225" cap="flat" cmpd="sng" algn="ctr">
              <a:solidFill>
                <a:srgbClr val="70AD47">
                  <a:lumMod val="50000"/>
                </a:srgbClr>
              </a:solidFill>
              <a:prstDash val="solid"/>
              <a:miter lim="800000"/>
            </a:ln>
            <a:effectLst/>
          </p:spPr>
        </p:cxnSp>
        <p:cxnSp>
          <p:nvCxnSpPr>
            <p:cNvPr id="97" name="Straight Connector 96">
              <a:extLst>
                <a:ext uri="{FF2B5EF4-FFF2-40B4-BE49-F238E27FC236}">
                  <a16:creationId xmlns:a16="http://schemas.microsoft.com/office/drawing/2014/main" id="{4F3B82E8-1727-DC40-AD6C-995EAFF10EC0}"/>
                </a:ext>
              </a:extLst>
            </p:cNvPr>
            <p:cNvCxnSpPr>
              <a:cxnSpLocks/>
            </p:cNvCxnSpPr>
            <p:nvPr/>
          </p:nvCxnSpPr>
          <p:spPr>
            <a:xfrm flipH="1">
              <a:off x="11805730" y="3359108"/>
              <a:ext cx="6274" cy="2213395"/>
            </a:xfrm>
            <a:prstGeom prst="line">
              <a:avLst/>
            </a:prstGeom>
            <a:noFill/>
            <a:ln w="22225" cap="flat" cmpd="sng" algn="ctr">
              <a:solidFill>
                <a:srgbClr val="70AD47">
                  <a:lumMod val="50000"/>
                </a:srgbClr>
              </a:solidFill>
              <a:prstDash val="solid"/>
              <a:miter lim="800000"/>
            </a:ln>
            <a:effectLst/>
          </p:spPr>
        </p:cxnSp>
        <p:grpSp>
          <p:nvGrpSpPr>
            <p:cNvPr id="98" name="Group 97">
              <a:extLst>
                <a:ext uri="{FF2B5EF4-FFF2-40B4-BE49-F238E27FC236}">
                  <a16:creationId xmlns:a16="http://schemas.microsoft.com/office/drawing/2014/main" id="{0D2FAA98-9401-394B-BE66-64ED86B8F8C1}"/>
                </a:ext>
              </a:extLst>
            </p:cNvPr>
            <p:cNvGrpSpPr/>
            <p:nvPr/>
          </p:nvGrpSpPr>
          <p:grpSpPr>
            <a:xfrm>
              <a:off x="9978870" y="3471993"/>
              <a:ext cx="1918300" cy="182880"/>
              <a:chOff x="10156923" y="594771"/>
              <a:chExt cx="1918300" cy="182880"/>
            </a:xfrm>
          </p:grpSpPr>
          <p:grpSp>
            <p:nvGrpSpPr>
              <p:cNvPr id="230" name="Group 229">
                <a:extLst>
                  <a:ext uri="{FF2B5EF4-FFF2-40B4-BE49-F238E27FC236}">
                    <a16:creationId xmlns:a16="http://schemas.microsoft.com/office/drawing/2014/main" id="{7B0C0E02-0C20-B84B-82AB-55871387B384}"/>
                  </a:ext>
                </a:extLst>
              </p:cNvPr>
              <p:cNvGrpSpPr/>
              <p:nvPr/>
            </p:nvGrpSpPr>
            <p:grpSpPr>
              <a:xfrm>
                <a:off x="10156923" y="594771"/>
                <a:ext cx="1918300" cy="182880"/>
                <a:chOff x="10144315" y="353560"/>
                <a:chExt cx="1918300" cy="182880"/>
              </a:xfrm>
            </p:grpSpPr>
            <p:sp>
              <p:nvSpPr>
                <p:cNvPr id="239" name="Rectangle 238">
                  <a:extLst>
                    <a:ext uri="{FF2B5EF4-FFF2-40B4-BE49-F238E27FC236}">
                      <a16:creationId xmlns:a16="http://schemas.microsoft.com/office/drawing/2014/main" id="{DEB7F4AF-CA87-164B-9E34-F1141FF935DB}"/>
                    </a:ext>
                  </a:extLst>
                </p:cNvPr>
                <p:cNvSpPr/>
                <p:nvPr/>
              </p:nvSpPr>
              <p:spPr>
                <a:xfrm>
                  <a:off x="10392232" y="353560"/>
                  <a:ext cx="182880" cy="182880"/>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algn="ctr" defTabSz="685800" fontAlgn="auto">
                    <a:spcBef>
                      <a:spcPts val="0"/>
                    </a:spcBef>
                    <a:spcAft>
                      <a:spcPts val="0"/>
                    </a:spcAft>
                    <a:defRPr/>
                  </a:pPr>
                  <a:endParaRPr lang="en-US" sz="1350" kern="0">
                    <a:solidFill>
                      <a:prstClr val="white"/>
                    </a:solidFill>
                    <a:latin typeface="Calibri" panose="020F0502020204030204"/>
                    <a:ea typeface="+mn-ea"/>
                  </a:endParaRPr>
                </a:p>
              </p:txBody>
            </p:sp>
            <p:sp>
              <p:nvSpPr>
                <p:cNvPr id="240" name="Rectangle 239">
                  <a:extLst>
                    <a:ext uri="{FF2B5EF4-FFF2-40B4-BE49-F238E27FC236}">
                      <a16:creationId xmlns:a16="http://schemas.microsoft.com/office/drawing/2014/main" id="{4603536A-6AB2-DF4F-A2A7-607AD5139332}"/>
                    </a:ext>
                  </a:extLst>
                </p:cNvPr>
                <p:cNvSpPr/>
                <p:nvPr/>
              </p:nvSpPr>
              <p:spPr>
                <a:xfrm>
                  <a:off x="10144315" y="353560"/>
                  <a:ext cx="182880" cy="182880"/>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algn="ctr" defTabSz="685800" fontAlgn="auto">
                    <a:spcBef>
                      <a:spcPts val="0"/>
                    </a:spcBef>
                    <a:spcAft>
                      <a:spcPts val="0"/>
                    </a:spcAft>
                    <a:defRPr/>
                  </a:pPr>
                  <a:endParaRPr lang="en-US" sz="1350" kern="0">
                    <a:solidFill>
                      <a:prstClr val="white"/>
                    </a:solidFill>
                    <a:latin typeface="Calibri" panose="020F0502020204030204"/>
                    <a:ea typeface="+mn-ea"/>
                  </a:endParaRPr>
                </a:p>
              </p:txBody>
            </p:sp>
            <p:sp>
              <p:nvSpPr>
                <p:cNvPr id="241" name="Rectangle 240">
                  <a:extLst>
                    <a:ext uri="{FF2B5EF4-FFF2-40B4-BE49-F238E27FC236}">
                      <a16:creationId xmlns:a16="http://schemas.microsoft.com/office/drawing/2014/main" id="{73EC5D7E-C81F-CD45-9AFE-AAF24C30FF40}"/>
                    </a:ext>
                  </a:extLst>
                </p:cNvPr>
                <p:cNvSpPr/>
                <p:nvPr/>
              </p:nvSpPr>
              <p:spPr>
                <a:xfrm>
                  <a:off x="11135983" y="353560"/>
                  <a:ext cx="182880" cy="182880"/>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algn="ctr" defTabSz="685800" fontAlgn="auto">
                    <a:spcBef>
                      <a:spcPts val="0"/>
                    </a:spcBef>
                    <a:spcAft>
                      <a:spcPts val="0"/>
                    </a:spcAft>
                    <a:defRPr/>
                  </a:pPr>
                  <a:endParaRPr lang="en-US" sz="1350" kern="0">
                    <a:solidFill>
                      <a:prstClr val="white"/>
                    </a:solidFill>
                    <a:latin typeface="Calibri" panose="020F0502020204030204"/>
                    <a:ea typeface="+mn-ea"/>
                  </a:endParaRPr>
                </a:p>
              </p:txBody>
            </p:sp>
            <p:sp>
              <p:nvSpPr>
                <p:cNvPr id="242" name="Rectangle 241">
                  <a:extLst>
                    <a:ext uri="{FF2B5EF4-FFF2-40B4-BE49-F238E27FC236}">
                      <a16:creationId xmlns:a16="http://schemas.microsoft.com/office/drawing/2014/main" id="{8ADCC2FD-C2E7-5146-A585-FE0C8A3D9F8A}"/>
                    </a:ext>
                  </a:extLst>
                </p:cNvPr>
                <p:cNvSpPr/>
                <p:nvPr/>
              </p:nvSpPr>
              <p:spPr>
                <a:xfrm>
                  <a:off x="10640149" y="353560"/>
                  <a:ext cx="182880" cy="182880"/>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algn="ctr" defTabSz="685800" fontAlgn="auto">
                    <a:spcBef>
                      <a:spcPts val="0"/>
                    </a:spcBef>
                    <a:spcAft>
                      <a:spcPts val="0"/>
                    </a:spcAft>
                    <a:defRPr/>
                  </a:pPr>
                  <a:endParaRPr lang="en-US" sz="1350" kern="0">
                    <a:solidFill>
                      <a:prstClr val="white"/>
                    </a:solidFill>
                    <a:latin typeface="Calibri" panose="020F0502020204030204"/>
                    <a:ea typeface="+mn-ea"/>
                  </a:endParaRPr>
                </a:p>
              </p:txBody>
            </p:sp>
            <p:sp>
              <p:nvSpPr>
                <p:cNvPr id="243" name="Rectangle 242">
                  <a:extLst>
                    <a:ext uri="{FF2B5EF4-FFF2-40B4-BE49-F238E27FC236}">
                      <a16:creationId xmlns:a16="http://schemas.microsoft.com/office/drawing/2014/main" id="{A73CFAF0-78B2-D842-9355-FF9753574265}"/>
                    </a:ext>
                  </a:extLst>
                </p:cNvPr>
                <p:cNvSpPr/>
                <p:nvPr/>
              </p:nvSpPr>
              <p:spPr>
                <a:xfrm>
                  <a:off x="11383900" y="353560"/>
                  <a:ext cx="182880" cy="182880"/>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algn="ctr" defTabSz="685800" fontAlgn="auto">
                    <a:spcBef>
                      <a:spcPts val="0"/>
                    </a:spcBef>
                    <a:spcAft>
                      <a:spcPts val="0"/>
                    </a:spcAft>
                    <a:defRPr/>
                  </a:pPr>
                  <a:endParaRPr lang="en-US" sz="1350" kern="0">
                    <a:solidFill>
                      <a:prstClr val="white"/>
                    </a:solidFill>
                    <a:latin typeface="Calibri" panose="020F0502020204030204"/>
                    <a:ea typeface="+mn-ea"/>
                  </a:endParaRPr>
                </a:p>
              </p:txBody>
            </p:sp>
            <p:sp>
              <p:nvSpPr>
                <p:cNvPr id="244" name="Rectangle 243">
                  <a:extLst>
                    <a:ext uri="{FF2B5EF4-FFF2-40B4-BE49-F238E27FC236}">
                      <a16:creationId xmlns:a16="http://schemas.microsoft.com/office/drawing/2014/main" id="{D12AA29E-4503-7D4C-91F8-D540A9C94F76}"/>
                    </a:ext>
                  </a:extLst>
                </p:cNvPr>
                <p:cNvSpPr/>
                <p:nvPr/>
              </p:nvSpPr>
              <p:spPr>
                <a:xfrm>
                  <a:off x="10888066" y="353560"/>
                  <a:ext cx="182880" cy="182880"/>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algn="ctr" defTabSz="685800" fontAlgn="auto">
                    <a:spcBef>
                      <a:spcPts val="0"/>
                    </a:spcBef>
                    <a:spcAft>
                      <a:spcPts val="0"/>
                    </a:spcAft>
                    <a:defRPr/>
                  </a:pPr>
                  <a:endParaRPr lang="en-US" sz="1350" kern="0">
                    <a:solidFill>
                      <a:prstClr val="white"/>
                    </a:solidFill>
                    <a:latin typeface="Calibri" panose="020F0502020204030204"/>
                    <a:ea typeface="+mn-ea"/>
                  </a:endParaRPr>
                </a:p>
              </p:txBody>
            </p:sp>
            <p:sp>
              <p:nvSpPr>
                <p:cNvPr id="245" name="Rectangle 244">
                  <a:extLst>
                    <a:ext uri="{FF2B5EF4-FFF2-40B4-BE49-F238E27FC236}">
                      <a16:creationId xmlns:a16="http://schemas.microsoft.com/office/drawing/2014/main" id="{46214C61-D842-914F-BA27-E357CD1B54A8}"/>
                    </a:ext>
                  </a:extLst>
                </p:cNvPr>
                <p:cNvSpPr/>
                <p:nvPr/>
              </p:nvSpPr>
              <p:spPr>
                <a:xfrm>
                  <a:off x="11879735" y="353560"/>
                  <a:ext cx="182880" cy="182880"/>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algn="ctr" defTabSz="685800" fontAlgn="auto">
                    <a:spcBef>
                      <a:spcPts val="0"/>
                    </a:spcBef>
                    <a:spcAft>
                      <a:spcPts val="0"/>
                    </a:spcAft>
                    <a:defRPr/>
                  </a:pPr>
                  <a:endParaRPr lang="en-US" sz="1350" kern="0">
                    <a:solidFill>
                      <a:prstClr val="white"/>
                    </a:solidFill>
                    <a:latin typeface="Calibri" panose="020F0502020204030204"/>
                    <a:ea typeface="+mn-ea"/>
                  </a:endParaRPr>
                </a:p>
              </p:txBody>
            </p:sp>
            <p:sp>
              <p:nvSpPr>
                <p:cNvPr id="246" name="Rectangle 245">
                  <a:extLst>
                    <a:ext uri="{FF2B5EF4-FFF2-40B4-BE49-F238E27FC236}">
                      <a16:creationId xmlns:a16="http://schemas.microsoft.com/office/drawing/2014/main" id="{BDA888FE-81EF-D840-91B5-371351A8D90B}"/>
                    </a:ext>
                  </a:extLst>
                </p:cNvPr>
                <p:cNvSpPr/>
                <p:nvPr/>
              </p:nvSpPr>
              <p:spPr>
                <a:xfrm>
                  <a:off x="11631817" y="353560"/>
                  <a:ext cx="182880" cy="182880"/>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algn="ctr" defTabSz="685800" fontAlgn="auto">
                    <a:spcBef>
                      <a:spcPts val="0"/>
                    </a:spcBef>
                    <a:spcAft>
                      <a:spcPts val="0"/>
                    </a:spcAft>
                    <a:defRPr/>
                  </a:pPr>
                  <a:endParaRPr lang="en-US" sz="1350" kern="0">
                    <a:solidFill>
                      <a:prstClr val="white"/>
                    </a:solidFill>
                    <a:latin typeface="Calibri" panose="020F0502020204030204"/>
                    <a:ea typeface="+mn-ea"/>
                  </a:endParaRPr>
                </a:p>
              </p:txBody>
            </p:sp>
          </p:grpSp>
          <p:sp>
            <p:nvSpPr>
              <p:cNvPr id="231" name="Rectangle 230">
                <a:extLst>
                  <a:ext uri="{FF2B5EF4-FFF2-40B4-BE49-F238E27FC236}">
                    <a16:creationId xmlns:a16="http://schemas.microsoft.com/office/drawing/2014/main" id="{6DE3D98E-DC84-6A44-91BE-C13062F12D8C}"/>
                  </a:ext>
                </a:extLst>
              </p:cNvPr>
              <p:cNvSpPr/>
              <p:nvPr/>
            </p:nvSpPr>
            <p:spPr>
              <a:xfrm>
                <a:off x="10249349" y="674423"/>
                <a:ext cx="84196" cy="100089"/>
              </a:xfrm>
              <a:prstGeom prst="rect">
                <a:avLst/>
              </a:prstGeom>
              <a:solidFill>
                <a:srgbClr val="70AD47">
                  <a:lumMod val="75000"/>
                </a:srgbClr>
              </a:solidFill>
              <a:ln w="12700" cap="flat" cmpd="sng" algn="ctr">
                <a:noFill/>
                <a:prstDash val="solid"/>
                <a:miter lim="800000"/>
              </a:ln>
              <a:effectLst/>
            </p:spPr>
            <p:txBody>
              <a:bodyPr rtlCol="0" anchor="ctr"/>
              <a:lstStyle/>
              <a:p>
                <a:pPr algn="ctr" defTabSz="685800" fontAlgn="auto">
                  <a:spcBef>
                    <a:spcPts val="0"/>
                  </a:spcBef>
                  <a:spcAft>
                    <a:spcPts val="0"/>
                  </a:spcAft>
                  <a:defRPr/>
                </a:pPr>
                <a:endParaRPr lang="en-US" sz="1350" kern="0">
                  <a:solidFill>
                    <a:prstClr val="white"/>
                  </a:solidFill>
                  <a:latin typeface="Calibri" panose="020F0502020204030204"/>
                  <a:ea typeface="+mn-ea"/>
                </a:endParaRPr>
              </a:p>
            </p:txBody>
          </p:sp>
          <p:sp>
            <p:nvSpPr>
              <p:cNvPr id="232" name="Rectangle 231">
                <a:extLst>
                  <a:ext uri="{FF2B5EF4-FFF2-40B4-BE49-F238E27FC236}">
                    <a16:creationId xmlns:a16="http://schemas.microsoft.com/office/drawing/2014/main" id="{45B01908-20EA-2B4C-9315-C7FE0D66F287}"/>
                  </a:ext>
                </a:extLst>
              </p:cNvPr>
              <p:cNvSpPr/>
              <p:nvPr/>
            </p:nvSpPr>
            <p:spPr>
              <a:xfrm>
                <a:off x="10496398" y="674423"/>
                <a:ext cx="84196" cy="100089"/>
              </a:xfrm>
              <a:prstGeom prst="rect">
                <a:avLst/>
              </a:prstGeom>
              <a:solidFill>
                <a:srgbClr val="70AD47">
                  <a:lumMod val="75000"/>
                </a:srgbClr>
              </a:solidFill>
              <a:ln w="12700" cap="flat" cmpd="sng" algn="ctr">
                <a:noFill/>
                <a:prstDash val="solid"/>
                <a:miter lim="800000"/>
              </a:ln>
              <a:effectLst/>
            </p:spPr>
            <p:txBody>
              <a:bodyPr rtlCol="0" anchor="ctr"/>
              <a:lstStyle/>
              <a:p>
                <a:pPr algn="ctr" defTabSz="685800" fontAlgn="auto">
                  <a:spcBef>
                    <a:spcPts val="0"/>
                  </a:spcBef>
                  <a:spcAft>
                    <a:spcPts val="0"/>
                  </a:spcAft>
                  <a:defRPr/>
                </a:pPr>
                <a:endParaRPr lang="en-US" sz="1350" kern="0">
                  <a:solidFill>
                    <a:prstClr val="white"/>
                  </a:solidFill>
                  <a:latin typeface="Calibri" panose="020F0502020204030204"/>
                  <a:ea typeface="+mn-ea"/>
                </a:endParaRPr>
              </a:p>
            </p:txBody>
          </p:sp>
          <p:sp>
            <p:nvSpPr>
              <p:cNvPr id="233" name="Rectangle 232">
                <a:extLst>
                  <a:ext uri="{FF2B5EF4-FFF2-40B4-BE49-F238E27FC236}">
                    <a16:creationId xmlns:a16="http://schemas.microsoft.com/office/drawing/2014/main" id="{9E35A4BF-2A04-7248-AE41-7793221271E4}"/>
                  </a:ext>
                </a:extLst>
              </p:cNvPr>
              <p:cNvSpPr/>
              <p:nvPr/>
            </p:nvSpPr>
            <p:spPr>
              <a:xfrm>
                <a:off x="10744197" y="674423"/>
                <a:ext cx="84196" cy="100089"/>
              </a:xfrm>
              <a:prstGeom prst="rect">
                <a:avLst/>
              </a:prstGeom>
              <a:solidFill>
                <a:srgbClr val="70AD47">
                  <a:lumMod val="75000"/>
                </a:srgbClr>
              </a:solidFill>
              <a:ln w="12700" cap="flat" cmpd="sng" algn="ctr">
                <a:noFill/>
                <a:prstDash val="solid"/>
                <a:miter lim="800000"/>
              </a:ln>
              <a:effectLst/>
            </p:spPr>
            <p:txBody>
              <a:bodyPr rtlCol="0" anchor="ctr"/>
              <a:lstStyle/>
              <a:p>
                <a:pPr algn="ctr" defTabSz="685800" fontAlgn="auto">
                  <a:spcBef>
                    <a:spcPts val="0"/>
                  </a:spcBef>
                  <a:spcAft>
                    <a:spcPts val="0"/>
                  </a:spcAft>
                  <a:defRPr/>
                </a:pPr>
                <a:endParaRPr lang="en-US" sz="1350" kern="0">
                  <a:solidFill>
                    <a:prstClr val="white"/>
                  </a:solidFill>
                  <a:latin typeface="Calibri" panose="020F0502020204030204"/>
                  <a:ea typeface="+mn-ea"/>
                </a:endParaRPr>
              </a:p>
            </p:txBody>
          </p:sp>
          <p:sp>
            <p:nvSpPr>
              <p:cNvPr id="234" name="Rectangle 233">
                <a:extLst>
                  <a:ext uri="{FF2B5EF4-FFF2-40B4-BE49-F238E27FC236}">
                    <a16:creationId xmlns:a16="http://schemas.microsoft.com/office/drawing/2014/main" id="{222ABFAA-D201-1D4F-A46C-0C4156FDEDBA}"/>
                  </a:ext>
                </a:extLst>
              </p:cNvPr>
              <p:cNvSpPr/>
              <p:nvPr/>
            </p:nvSpPr>
            <p:spPr>
              <a:xfrm>
                <a:off x="10994595" y="674423"/>
                <a:ext cx="84196" cy="100089"/>
              </a:xfrm>
              <a:prstGeom prst="rect">
                <a:avLst/>
              </a:prstGeom>
              <a:solidFill>
                <a:srgbClr val="70AD47">
                  <a:lumMod val="75000"/>
                </a:srgbClr>
              </a:solidFill>
              <a:ln w="12700" cap="flat" cmpd="sng" algn="ctr">
                <a:noFill/>
                <a:prstDash val="solid"/>
                <a:miter lim="800000"/>
              </a:ln>
              <a:effectLst/>
            </p:spPr>
            <p:txBody>
              <a:bodyPr rtlCol="0" anchor="ctr"/>
              <a:lstStyle/>
              <a:p>
                <a:pPr algn="ctr" defTabSz="685800" fontAlgn="auto">
                  <a:spcBef>
                    <a:spcPts val="0"/>
                  </a:spcBef>
                  <a:spcAft>
                    <a:spcPts val="0"/>
                  </a:spcAft>
                  <a:defRPr/>
                </a:pPr>
                <a:endParaRPr lang="en-US" sz="1350" kern="0">
                  <a:solidFill>
                    <a:prstClr val="white"/>
                  </a:solidFill>
                  <a:latin typeface="Calibri" panose="020F0502020204030204"/>
                  <a:ea typeface="+mn-ea"/>
                </a:endParaRPr>
              </a:p>
            </p:txBody>
          </p:sp>
          <p:sp>
            <p:nvSpPr>
              <p:cNvPr id="235" name="Rectangle 234">
                <a:extLst>
                  <a:ext uri="{FF2B5EF4-FFF2-40B4-BE49-F238E27FC236}">
                    <a16:creationId xmlns:a16="http://schemas.microsoft.com/office/drawing/2014/main" id="{6B50876C-1D7D-DE44-A392-156396DA3CBE}"/>
                  </a:ext>
                </a:extLst>
              </p:cNvPr>
              <p:cNvSpPr/>
              <p:nvPr/>
            </p:nvSpPr>
            <p:spPr>
              <a:xfrm>
                <a:off x="11240131" y="674423"/>
                <a:ext cx="84196" cy="100089"/>
              </a:xfrm>
              <a:prstGeom prst="rect">
                <a:avLst/>
              </a:prstGeom>
              <a:solidFill>
                <a:srgbClr val="70AD47">
                  <a:lumMod val="75000"/>
                </a:srgbClr>
              </a:solidFill>
              <a:ln w="12700" cap="flat" cmpd="sng" algn="ctr">
                <a:noFill/>
                <a:prstDash val="solid"/>
                <a:miter lim="800000"/>
              </a:ln>
              <a:effectLst/>
            </p:spPr>
            <p:txBody>
              <a:bodyPr rtlCol="0" anchor="ctr"/>
              <a:lstStyle/>
              <a:p>
                <a:pPr algn="ctr" defTabSz="685800" fontAlgn="auto">
                  <a:spcBef>
                    <a:spcPts val="0"/>
                  </a:spcBef>
                  <a:spcAft>
                    <a:spcPts val="0"/>
                  </a:spcAft>
                  <a:defRPr/>
                </a:pPr>
                <a:endParaRPr lang="en-US" sz="1350" kern="0">
                  <a:solidFill>
                    <a:prstClr val="white"/>
                  </a:solidFill>
                  <a:latin typeface="Calibri" panose="020F0502020204030204"/>
                  <a:ea typeface="+mn-ea"/>
                </a:endParaRPr>
              </a:p>
            </p:txBody>
          </p:sp>
          <p:sp>
            <p:nvSpPr>
              <p:cNvPr id="236" name="Rectangle 235">
                <a:extLst>
                  <a:ext uri="{FF2B5EF4-FFF2-40B4-BE49-F238E27FC236}">
                    <a16:creationId xmlns:a16="http://schemas.microsoft.com/office/drawing/2014/main" id="{CDE8FAC9-F06D-4C49-ADA8-781EB7FA7D1C}"/>
                  </a:ext>
                </a:extLst>
              </p:cNvPr>
              <p:cNvSpPr/>
              <p:nvPr/>
            </p:nvSpPr>
            <p:spPr>
              <a:xfrm>
                <a:off x="11488048" y="674423"/>
                <a:ext cx="84196" cy="100089"/>
              </a:xfrm>
              <a:prstGeom prst="rect">
                <a:avLst/>
              </a:prstGeom>
              <a:solidFill>
                <a:srgbClr val="70AD47">
                  <a:lumMod val="75000"/>
                </a:srgbClr>
              </a:solidFill>
              <a:ln w="12700" cap="flat" cmpd="sng" algn="ctr">
                <a:noFill/>
                <a:prstDash val="solid"/>
                <a:miter lim="800000"/>
              </a:ln>
              <a:effectLst/>
            </p:spPr>
            <p:txBody>
              <a:bodyPr rtlCol="0" anchor="ctr"/>
              <a:lstStyle/>
              <a:p>
                <a:pPr algn="ctr" defTabSz="685800" fontAlgn="auto">
                  <a:spcBef>
                    <a:spcPts val="0"/>
                  </a:spcBef>
                  <a:spcAft>
                    <a:spcPts val="0"/>
                  </a:spcAft>
                  <a:defRPr/>
                </a:pPr>
                <a:endParaRPr lang="en-US" sz="1350" kern="0">
                  <a:solidFill>
                    <a:prstClr val="white"/>
                  </a:solidFill>
                  <a:latin typeface="Calibri" panose="020F0502020204030204"/>
                  <a:ea typeface="+mn-ea"/>
                </a:endParaRPr>
              </a:p>
            </p:txBody>
          </p:sp>
          <p:sp>
            <p:nvSpPr>
              <p:cNvPr id="237" name="Rectangle 236">
                <a:extLst>
                  <a:ext uri="{FF2B5EF4-FFF2-40B4-BE49-F238E27FC236}">
                    <a16:creationId xmlns:a16="http://schemas.microsoft.com/office/drawing/2014/main" id="{813548CB-52C2-084A-9CA1-49D300A8BCB8}"/>
                  </a:ext>
                </a:extLst>
              </p:cNvPr>
              <p:cNvSpPr/>
              <p:nvPr/>
            </p:nvSpPr>
            <p:spPr>
              <a:xfrm>
                <a:off x="11735911" y="674423"/>
                <a:ext cx="84196" cy="100089"/>
              </a:xfrm>
              <a:prstGeom prst="rect">
                <a:avLst/>
              </a:prstGeom>
              <a:solidFill>
                <a:srgbClr val="70AD47">
                  <a:lumMod val="75000"/>
                </a:srgbClr>
              </a:solidFill>
              <a:ln w="12700" cap="flat" cmpd="sng" algn="ctr">
                <a:noFill/>
                <a:prstDash val="solid"/>
                <a:miter lim="800000"/>
              </a:ln>
              <a:effectLst/>
            </p:spPr>
            <p:txBody>
              <a:bodyPr rtlCol="0" anchor="ctr"/>
              <a:lstStyle/>
              <a:p>
                <a:pPr algn="ctr" defTabSz="685800" fontAlgn="auto">
                  <a:spcBef>
                    <a:spcPts val="0"/>
                  </a:spcBef>
                  <a:spcAft>
                    <a:spcPts val="0"/>
                  </a:spcAft>
                  <a:defRPr/>
                </a:pPr>
                <a:endParaRPr lang="en-US" sz="1350" kern="0">
                  <a:solidFill>
                    <a:prstClr val="white"/>
                  </a:solidFill>
                  <a:latin typeface="Calibri" panose="020F0502020204030204"/>
                  <a:ea typeface="+mn-ea"/>
                </a:endParaRPr>
              </a:p>
            </p:txBody>
          </p:sp>
          <p:sp>
            <p:nvSpPr>
              <p:cNvPr id="238" name="Rectangle 237">
                <a:extLst>
                  <a:ext uri="{FF2B5EF4-FFF2-40B4-BE49-F238E27FC236}">
                    <a16:creationId xmlns:a16="http://schemas.microsoft.com/office/drawing/2014/main" id="{D82AD376-DD9F-6B46-BEFE-9D9466DE5B57}"/>
                  </a:ext>
                </a:extLst>
              </p:cNvPr>
              <p:cNvSpPr/>
              <p:nvPr/>
            </p:nvSpPr>
            <p:spPr>
              <a:xfrm>
                <a:off x="11983783" y="674423"/>
                <a:ext cx="84196" cy="100089"/>
              </a:xfrm>
              <a:prstGeom prst="rect">
                <a:avLst/>
              </a:prstGeom>
              <a:solidFill>
                <a:srgbClr val="70AD47">
                  <a:lumMod val="75000"/>
                </a:srgbClr>
              </a:solidFill>
              <a:ln w="12700" cap="flat" cmpd="sng" algn="ctr">
                <a:noFill/>
                <a:prstDash val="solid"/>
                <a:miter lim="800000"/>
              </a:ln>
              <a:effectLst/>
            </p:spPr>
            <p:txBody>
              <a:bodyPr rtlCol="0" anchor="ctr"/>
              <a:lstStyle/>
              <a:p>
                <a:pPr algn="ctr" defTabSz="685800" fontAlgn="auto">
                  <a:spcBef>
                    <a:spcPts val="0"/>
                  </a:spcBef>
                  <a:spcAft>
                    <a:spcPts val="0"/>
                  </a:spcAft>
                  <a:defRPr/>
                </a:pPr>
                <a:endParaRPr lang="en-US" sz="1350" kern="0">
                  <a:solidFill>
                    <a:prstClr val="white"/>
                  </a:solidFill>
                  <a:latin typeface="Calibri" panose="020F0502020204030204"/>
                  <a:ea typeface="+mn-ea"/>
                </a:endParaRPr>
              </a:p>
            </p:txBody>
          </p:sp>
        </p:grpSp>
        <p:grpSp>
          <p:nvGrpSpPr>
            <p:cNvPr id="99" name="Group 98">
              <a:extLst>
                <a:ext uri="{FF2B5EF4-FFF2-40B4-BE49-F238E27FC236}">
                  <a16:creationId xmlns:a16="http://schemas.microsoft.com/office/drawing/2014/main" id="{DF3D9DAD-1F09-4649-BC3D-DE58A15C943A}"/>
                </a:ext>
              </a:extLst>
            </p:cNvPr>
            <p:cNvGrpSpPr/>
            <p:nvPr/>
          </p:nvGrpSpPr>
          <p:grpSpPr>
            <a:xfrm>
              <a:off x="9978870" y="3730593"/>
              <a:ext cx="1918300" cy="182880"/>
              <a:chOff x="10156923" y="594771"/>
              <a:chExt cx="1918300" cy="182880"/>
            </a:xfrm>
          </p:grpSpPr>
          <p:grpSp>
            <p:nvGrpSpPr>
              <p:cNvPr id="213" name="Group 212">
                <a:extLst>
                  <a:ext uri="{FF2B5EF4-FFF2-40B4-BE49-F238E27FC236}">
                    <a16:creationId xmlns:a16="http://schemas.microsoft.com/office/drawing/2014/main" id="{A1B5293E-738F-7A40-AD46-DC2CCE0D4ED6}"/>
                  </a:ext>
                </a:extLst>
              </p:cNvPr>
              <p:cNvGrpSpPr/>
              <p:nvPr/>
            </p:nvGrpSpPr>
            <p:grpSpPr>
              <a:xfrm>
                <a:off x="10156923" y="594771"/>
                <a:ext cx="1918300" cy="182880"/>
                <a:chOff x="10144315" y="353560"/>
                <a:chExt cx="1918300" cy="182880"/>
              </a:xfrm>
            </p:grpSpPr>
            <p:sp>
              <p:nvSpPr>
                <p:cNvPr id="222" name="Rectangle 221">
                  <a:extLst>
                    <a:ext uri="{FF2B5EF4-FFF2-40B4-BE49-F238E27FC236}">
                      <a16:creationId xmlns:a16="http://schemas.microsoft.com/office/drawing/2014/main" id="{6AD5D4E5-BE31-B949-9C29-A520EA472CDD}"/>
                    </a:ext>
                  </a:extLst>
                </p:cNvPr>
                <p:cNvSpPr/>
                <p:nvPr/>
              </p:nvSpPr>
              <p:spPr>
                <a:xfrm>
                  <a:off x="10392232" y="353560"/>
                  <a:ext cx="182880" cy="182880"/>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algn="ctr" defTabSz="685800" fontAlgn="auto">
                    <a:spcBef>
                      <a:spcPts val="0"/>
                    </a:spcBef>
                    <a:spcAft>
                      <a:spcPts val="0"/>
                    </a:spcAft>
                    <a:defRPr/>
                  </a:pPr>
                  <a:endParaRPr lang="en-US" sz="1350" kern="0">
                    <a:solidFill>
                      <a:prstClr val="white"/>
                    </a:solidFill>
                    <a:latin typeface="Calibri" panose="020F0502020204030204"/>
                    <a:ea typeface="+mn-ea"/>
                  </a:endParaRPr>
                </a:p>
              </p:txBody>
            </p:sp>
            <p:sp>
              <p:nvSpPr>
                <p:cNvPr id="223" name="Rectangle 222">
                  <a:extLst>
                    <a:ext uri="{FF2B5EF4-FFF2-40B4-BE49-F238E27FC236}">
                      <a16:creationId xmlns:a16="http://schemas.microsoft.com/office/drawing/2014/main" id="{2A22FD6D-8426-D246-9836-FF3635DA1035}"/>
                    </a:ext>
                  </a:extLst>
                </p:cNvPr>
                <p:cNvSpPr/>
                <p:nvPr/>
              </p:nvSpPr>
              <p:spPr>
                <a:xfrm>
                  <a:off x="10144315" y="353560"/>
                  <a:ext cx="182880" cy="182880"/>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algn="ctr" defTabSz="685800" fontAlgn="auto">
                    <a:spcBef>
                      <a:spcPts val="0"/>
                    </a:spcBef>
                    <a:spcAft>
                      <a:spcPts val="0"/>
                    </a:spcAft>
                    <a:defRPr/>
                  </a:pPr>
                  <a:endParaRPr lang="en-US" sz="1350" kern="0">
                    <a:solidFill>
                      <a:prstClr val="white"/>
                    </a:solidFill>
                    <a:latin typeface="Calibri" panose="020F0502020204030204"/>
                    <a:ea typeface="+mn-ea"/>
                  </a:endParaRPr>
                </a:p>
              </p:txBody>
            </p:sp>
            <p:sp>
              <p:nvSpPr>
                <p:cNvPr id="224" name="Rectangle 223">
                  <a:extLst>
                    <a:ext uri="{FF2B5EF4-FFF2-40B4-BE49-F238E27FC236}">
                      <a16:creationId xmlns:a16="http://schemas.microsoft.com/office/drawing/2014/main" id="{F691A4C4-8DBB-8D4C-A659-11860DEBC1D1}"/>
                    </a:ext>
                  </a:extLst>
                </p:cNvPr>
                <p:cNvSpPr/>
                <p:nvPr/>
              </p:nvSpPr>
              <p:spPr>
                <a:xfrm>
                  <a:off x="11135983" y="353560"/>
                  <a:ext cx="182880" cy="182880"/>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algn="ctr" defTabSz="685800" fontAlgn="auto">
                    <a:spcBef>
                      <a:spcPts val="0"/>
                    </a:spcBef>
                    <a:spcAft>
                      <a:spcPts val="0"/>
                    </a:spcAft>
                    <a:defRPr/>
                  </a:pPr>
                  <a:endParaRPr lang="en-US" sz="1350" kern="0">
                    <a:solidFill>
                      <a:prstClr val="white"/>
                    </a:solidFill>
                    <a:latin typeface="Calibri" panose="020F0502020204030204"/>
                    <a:ea typeface="+mn-ea"/>
                  </a:endParaRPr>
                </a:p>
              </p:txBody>
            </p:sp>
            <p:sp>
              <p:nvSpPr>
                <p:cNvPr id="225" name="Rectangle 224">
                  <a:extLst>
                    <a:ext uri="{FF2B5EF4-FFF2-40B4-BE49-F238E27FC236}">
                      <a16:creationId xmlns:a16="http://schemas.microsoft.com/office/drawing/2014/main" id="{55B3B637-01FF-1145-8C4D-46C6ABECE147}"/>
                    </a:ext>
                  </a:extLst>
                </p:cNvPr>
                <p:cNvSpPr/>
                <p:nvPr/>
              </p:nvSpPr>
              <p:spPr>
                <a:xfrm>
                  <a:off x="10640149" y="353560"/>
                  <a:ext cx="182880" cy="182880"/>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algn="ctr" defTabSz="685800" fontAlgn="auto">
                    <a:spcBef>
                      <a:spcPts val="0"/>
                    </a:spcBef>
                    <a:spcAft>
                      <a:spcPts val="0"/>
                    </a:spcAft>
                    <a:defRPr/>
                  </a:pPr>
                  <a:endParaRPr lang="en-US" sz="1350" kern="0">
                    <a:solidFill>
                      <a:prstClr val="white"/>
                    </a:solidFill>
                    <a:latin typeface="Calibri" panose="020F0502020204030204"/>
                    <a:ea typeface="+mn-ea"/>
                  </a:endParaRPr>
                </a:p>
              </p:txBody>
            </p:sp>
            <p:sp>
              <p:nvSpPr>
                <p:cNvPr id="226" name="Rectangle 225">
                  <a:extLst>
                    <a:ext uri="{FF2B5EF4-FFF2-40B4-BE49-F238E27FC236}">
                      <a16:creationId xmlns:a16="http://schemas.microsoft.com/office/drawing/2014/main" id="{1A3040B4-430E-0C46-9862-1A733878F82E}"/>
                    </a:ext>
                  </a:extLst>
                </p:cNvPr>
                <p:cNvSpPr/>
                <p:nvPr/>
              </p:nvSpPr>
              <p:spPr>
                <a:xfrm>
                  <a:off x="11383900" y="353560"/>
                  <a:ext cx="182880" cy="182880"/>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algn="ctr" defTabSz="685800" fontAlgn="auto">
                    <a:spcBef>
                      <a:spcPts val="0"/>
                    </a:spcBef>
                    <a:spcAft>
                      <a:spcPts val="0"/>
                    </a:spcAft>
                    <a:defRPr/>
                  </a:pPr>
                  <a:endParaRPr lang="en-US" sz="1350" kern="0">
                    <a:solidFill>
                      <a:prstClr val="white"/>
                    </a:solidFill>
                    <a:latin typeface="Calibri" panose="020F0502020204030204"/>
                    <a:ea typeface="+mn-ea"/>
                  </a:endParaRPr>
                </a:p>
              </p:txBody>
            </p:sp>
            <p:sp>
              <p:nvSpPr>
                <p:cNvPr id="227" name="Rectangle 226">
                  <a:extLst>
                    <a:ext uri="{FF2B5EF4-FFF2-40B4-BE49-F238E27FC236}">
                      <a16:creationId xmlns:a16="http://schemas.microsoft.com/office/drawing/2014/main" id="{861FC270-2562-ED4D-AB10-3378DD18685A}"/>
                    </a:ext>
                  </a:extLst>
                </p:cNvPr>
                <p:cNvSpPr/>
                <p:nvPr/>
              </p:nvSpPr>
              <p:spPr>
                <a:xfrm>
                  <a:off x="10888066" y="353560"/>
                  <a:ext cx="182880" cy="182880"/>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algn="ctr" defTabSz="685800" fontAlgn="auto">
                    <a:spcBef>
                      <a:spcPts val="0"/>
                    </a:spcBef>
                    <a:spcAft>
                      <a:spcPts val="0"/>
                    </a:spcAft>
                    <a:defRPr/>
                  </a:pPr>
                  <a:endParaRPr lang="en-US" sz="1350" kern="0">
                    <a:solidFill>
                      <a:prstClr val="white"/>
                    </a:solidFill>
                    <a:latin typeface="Calibri" panose="020F0502020204030204"/>
                    <a:ea typeface="+mn-ea"/>
                  </a:endParaRPr>
                </a:p>
              </p:txBody>
            </p:sp>
            <p:sp>
              <p:nvSpPr>
                <p:cNvPr id="228" name="Rectangle 227">
                  <a:extLst>
                    <a:ext uri="{FF2B5EF4-FFF2-40B4-BE49-F238E27FC236}">
                      <a16:creationId xmlns:a16="http://schemas.microsoft.com/office/drawing/2014/main" id="{26132FE4-AA0A-B04B-9257-15C2F7C9F0D1}"/>
                    </a:ext>
                  </a:extLst>
                </p:cNvPr>
                <p:cNvSpPr/>
                <p:nvPr/>
              </p:nvSpPr>
              <p:spPr>
                <a:xfrm>
                  <a:off x="11879735" y="353560"/>
                  <a:ext cx="182880" cy="182880"/>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algn="ctr" defTabSz="685800" fontAlgn="auto">
                    <a:spcBef>
                      <a:spcPts val="0"/>
                    </a:spcBef>
                    <a:spcAft>
                      <a:spcPts val="0"/>
                    </a:spcAft>
                    <a:defRPr/>
                  </a:pPr>
                  <a:endParaRPr lang="en-US" sz="1350" kern="0">
                    <a:solidFill>
                      <a:prstClr val="white"/>
                    </a:solidFill>
                    <a:latin typeface="Calibri" panose="020F0502020204030204"/>
                    <a:ea typeface="+mn-ea"/>
                  </a:endParaRPr>
                </a:p>
              </p:txBody>
            </p:sp>
            <p:sp>
              <p:nvSpPr>
                <p:cNvPr id="229" name="Rectangle 228">
                  <a:extLst>
                    <a:ext uri="{FF2B5EF4-FFF2-40B4-BE49-F238E27FC236}">
                      <a16:creationId xmlns:a16="http://schemas.microsoft.com/office/drawing/2014/main" id="{0CA8AADA-CD1D-4745-B3F0-BC9443ADE8F7}"/>
                    </a:ext>
                  </a:extLst>
                </p:cNvPr>
                <p:cNvSpPr/>
                <p:nvPr/>
              </p:nvSpPr>
              <p:spPr>
                <a:xfrm>
                  <a:off x="11631817" y="353560"/>
                  <a:ext cx="182880" cy="182880"/>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algn="ctr" defTabSz="685800" fontAlgn="auto">
                    <a:spcBef>
                      <a:spcPts val="0"/>
                    </a:spcBef>
                    <a:spcAft>
                      <a:spcPts val="0"/>
                    </a:spcAft>
                    <a:defRPr/>
                  </a:pPr>
                  <a:endParaRPr lang="en-US" sz="1350" kern="0">
                    <a:solidFill>
                      <a:prstClr val="white"/>
                    </a:solidFill>
                    <a:latin typeface="Calibri" panose="020F0502020204030204"/>
                    <a:ea typeface="+mn-ea"/>
                  </a:endParaRPr>
                </a:p>
              </p:txBody>
            </p:sp>
          </p:grpSp>
          <p:sp>
            <p:nvSpPr>
              <p:cNvPr id="214" name="Rectangle 213">
                <a:extLst>
                  <a:ext uri="{FF2B5EF4-FFF2-40B4-BE49-F238E27FC236}">
                    <a16:creationId xmlns:a16="http://schemas.microsoft.com/office/drawing/2014/main" id="{AF630EC1-646A-D745-A177-638F8375D864}"/>
                  </a:ext>
                </a:extLst>
              </p:cNvPr>
              <p:cNvSpPr/>
              <p:nvPr/>
            </p:nvSpPr>
            <p:spPr>
              <a:xfrm>
                <a:off x="10249349" y="674423"/>
                <a:ext cx="84196" cy="100089"/>
              </a:xfrm>
              <a:prstGeom prst="rect">
                <a:avLst/>
              </a:prstGeom>
              <a:solidFill>
                <a:srgbClr val="70AD47">
                  <a:lumMod val="75000"/>
                </a:srgbClr>
              </a:solidFill>
              <a:ln w="12700" cap="flat" cmpd="sng" algn="ctr">
                <a:noFill/>
                <a:prstDash val="solid"/>
                <a:miter lim="800000"/>
              </a:ln>
              <a:effectLst/>
            </p:spPr>
            <p:txBody>
              <a:bodyPr rtlCol="0" anchor="ctr"/>
              <a:lstStyle/>
              <a:p>
                <a:pPr algn="ctr" defTabSz="685800" fontAlgn="auto">
                  <a:spcBef>
                    <a:spcPts val="0"/>
                  </a:spcBef>
                  <a:spcAft>
                    <a:spcPts val="0"/>
                  </a:spcAft>
                  <a:defRPr/>
                </a:pPr>
                <a:endParaRPr lang="en-US" sz="1350" kern="0">
                  <a:solidFill>
                    <a:prstClr val="white"/>
                  </a:solidFill>
                  <a:latin typeface="Calibri" panose="020F0502020204030204"/>
                  <a:ea typeface="+mn-ea"/>
                </a:endParaRPr>
              </a:p>
            </p:txBody>
          </p:sp>
          <p:sp>
            <p:nvSpPr>
              <p:cNvPr id="215" name="Rectangle 214">
                <a:extLst>
                  <a:ext uri="{FF2B5EF4-FFF2-40B4-BE49-F238E27FC236}">
                    <a16:creationId xmlns:a16="http://schemas.microsoft.com/office/drawing/2014/main" id="{9F8FB29C-1D07-AC46-830B-F3435065D98E}"/>
                  </a:ext>
                </a:extLst>
              </p:cNvPr>
              <p:cNvSpPr/>
              <p:nvPr/>
            </p:nvSpPr>
            <p:spPr>
              <a:xfrm>
                <a:off x="10496398" y="674423"/>
                <a:ext cx="84196" cy="100089"/>
              </a:xfrm>
              <a:prstGeom prst="rect">
                <a:avLst/>
              </a:prstGeom>
              <a:solidFill>
                <a:srgbClr val="70AD47">
                  <a:lumMod val="75000"/>
                </a:srgbClr>
              </a:solidFill>
              <a:ln w="12700" cap="flat" cmpd="sng" algn="ctr">
                <a:noFill/>
                <a:prstDash val="solid"/>
                <a:miter lim="800000"/>
              </a:ln>
              <a:effectLst/>
            </p:spPr>
            <p:txBody>
              <a:bodyPr rtlCol="0" anchor="ctr"/>
              <a:lstStyle/>
              <a:p>
                <a:pPr algn="ctr" defTabSz="685800" fontAlgn="auto">
                  <a:spcBef>
                    <a:spcPts val="0"/>
                  </a:spcBef>
                  <a:spcAft>
                    <a:spcPts val="0"/>
                  </a:spcAft>
                  <a:defRPr/>
                </a:pPr>
                <a:endParaRPr lang="en-US" sz="1350" kern="0">
                  <a:solidFill>
                    <a:prstClr val="white"/>
                  </a:solidFill>
                  <a:latin typeface="Calibri" panose="020F0502020204030204"/>
                  <a:ea typeface="+mn-ea"/>
                </a:endParaRPr>
              </a:p>
            </p:txBody>
          </p:sp>
          <p:sp>
            <p:nvSpPr>
              <p:cNvPr id="216" name="Rectangle 215">
                <a:extLst>
                  <a:ext uri="{FF2B5EF4-FFF2-40B4-BE49-F238E27FC236}">
                    <a16:creationId xmlns:a16="http://schemas.microsoft.com/office/drawing/2014/main" id="{A4F619FC-17EC-8845-B022-5894B3EA9A46}"/>
                  </a:ext>
                </a:extLst>
              </p:cNvPr>
              <p:cNvSpPr/>
              <p:nvPr/>
            </p:nvSpPr>
            <p:spPr>
              <a:xfrm>
                <a:off x="10744197" y="674423"/>
                <a:ext cx="84196" cy="100089"/>
              </a:xfrm>
              <a:prstGeom prst="rect">
                <a:avLst/>
              </a:prstGeom>
              <a:solidFill>
                <a:srgbClr val="70AD47">
                  <a:lumMod val="75000"/>
                </a:srgbClr>
              </a:solidFill>
              <a:ln w="12700" cap="flat" cmpd="sng" algn="ctr">
                <a:noFill/>
                <a:prstDash val="solid"/>
                <a:miter lim="800000"/>
              </a:ln>
              <a:effectLst/>
            </p:spPr>
            <p:txBody>
              <a:bodyPr rtlCol="0" anchor="ctr"/>
              <a:lstStyle/>
              <a:p>
                <a:pPr algn="ctr" defTabSz="685800" fontAlgn="auto">
                  <a:spcBef>
                    <a:spcPts val="0"/>
                  </a:spcBef>
                  <a:spcAft>
                    <a:spcPts val="0"/>
                  </a:spcAft>
                  <a:defRPr/>
                </a:pPr>
                <a:endParaRPr lang="en-US" sz="1350" kern="0">
                  <a:solidFill>
                    <a:prstClr val="white"/>
                  </a:solidFill>
                  <a:latin typeface="Calibri" panose="020F0502020204030204"/>
                  <a:ea typeface="+mn-ea"/>
                </a:endParaRPr>
              </a:p>
            </p:txBody>
          </p:sp>
          <p:sp>
            <p:nvSpPr>
              <p:cNvPr id="217" name="Rectangle 216">
                <a:extLst>
                  <a:ext uri="{FF2B5EF4-FFF2-40B4-BE49-F238E27FC236}">
                    <a16:creationId xmlns:a16="http://schemas.microsoft.com/office/drawing/2014/main" id="{F7C44E3A-5F40-8E4E-8E50-DC289DF882A4}"/>
                  </a:ext>
                </a:extLst>
              </p:cNvPr>
              <p:cNvSpPr/>
              <p:nvPr/>
            </p:nvSpPr>
            <p:spPr>
              <a:xfrm>
                <a:off x="10994595" y="674423"/>
                <a:ext cx="84196" cy="100089"/>
              </a:xfrm>
              <a:prstGeom prst="rect">
                <a:avLst/>
              </a:prstGeom>
              <a:solidFill>
                <a:srgbClr val="70AD47">
                  <a:lumMod val="75000"/>
                </a:srgbClr>
              </a:solidFill>
              <a:ln w="12700" cap="flat" cmpd="sng" algn="ctr">
                <a:noFill/>
                <a:prstDash val="solid"/>
                <a:miter lim="800000"/>
              </a:ln>
              <a:effectLst/>
            </p:spPr>
            <p:txBody>
              <a:bodyPr rtlCol="0" anchor="ctr"/>
              <a:lstStyle/>
              <a:p>
                <a:pPr algn="ctr" defTabSz="685800" fontAlgn="auto">
                  <a:spcBef>
                    <a:spcPts val="0"/>
                  </a:spcBef>
                  <a:spcAft>
                    <a:spcPts val="0"/>
                  </a:spcAft>
                  <a:defRPr/>
                </a:pPr>
                <a:endParaRPr lang="en-US" sz="1350" kern="0">
                  <a:solidFill>
                    <a:prstClr val="white"/>
                  </a:solidFill>
                  <a:latin typeface="Calibri" panose="020F0502020204030204"/>
                  <a:ea typeface="+mn-ea"/>
                </a:endParaRPr>
              </a:p>
            </p:txBody>
          </p:sp>
          <p:sp>
            <p:nvSpPr>
              <p:cNvPr id="218" name="Rectangle 217">
                <a:extLst>
                  <a:ext uri="{FF2B5EF4-FFF2-40B4-BE49-F238E27FC236}">
                    <a16:creationId xmlns:a16="http://schemas.microsoft.com/office/drawing/2014/main" id="{A6EA3E4D-2E21-464F-94BA-118EB9183C3A}"/>
                  </a:ext>
                </a:extLst>
              </p:cNvPr>
              <p:cNvSpPr/>
              <p:nvPr/>
            </p:nvSpPr>
            <p:spPr>
              <a:xfrm>
                <a:off x="11240131" y="674423"/>
                <a:ext cx="84196" cy="100089"/>
              </a:xfrm>
              <a:prstGeom prst="rect">
                <a:avLst/>
              </a:prstGeom>
              <a:solidFill>
                <a:srgbClr val="70AD47">
                  <a:lumMod val="75000"/>
                </a:srgbClr>
              </a:solidFill>
              <a:ln w="12700" cap="flat" cmpd="sng" algn="ctr">
                <a:noFill/>
                <a:prstDash val="solid"/>
                <a:miter lim="800000"/>
              </a:ln>
              <a:effectLst/>
            </p:spPr>
            <p:txBody>
              <a:bodyPr rtlCol="0" anchor="ctr"/>
              <a:lstStyle/>
              <a:p>
                <a:pPr algn="ctr" defTabSz="685800" fontAlgn="auto">
                  <a:spcBef>
                    <a:spcPts val="0"/>
                  </a:spcBef>
                  <a:spcAft>
                    <a:spcPts val="0"/>
                  </a:spcAft>
                  <a:defRPr/>
                </a:pPr>
                <a:endParaRPr lang="en-US" sz="1350" kern="0">
                  <a:solidFill>
                    <a:prstClr val="white"/>
                  </a:solidFill>
                  <a:latin typeface="Calibri" panose="020F0502020204030204"/>
                  <a:ea typeface="+mn-ea"/>
                </a:endParaRPr>
              </a:p>
            </p:txBody>
          </p:sp>
          <p:sp>
            <p:nvSpPr>
              <p:cNvPr id="219" name="Rectangle 218">
                <a:extLst>
                  <a:ext uri="{FF2B5EF4-FFF2-40B4-BE49-F238E27FC236}">
                    <a16:creationId xmlns:a16="http://schemas.microsoft.com/office/drawing/2014/main" id="{1992CB1E-340E-FC42-B6D2-9DBF6BC12125}"/>
                  </a:ext>
                </a:extLst>
              </p:cNvPr>
              <p:cNvSpPr/>
              <p:nvPr/>
            </p:nvSpPr>
            <p:spPr>
              <a:xfrm>
                <a:off x="11488048" y="674423"/>
                <a:ext cx="84196" cy="100089"/>
              </a:xfrm>
              <a:prstGeom prst="rect">
                <a:avLst/>
              </a:prstGeom>
              <a:solidFill>
                <a:srgbClr val="70AD47">
                  <a:lumMod val="75000"/>
                </a:srgbClr>
              </a:solidFill>
              <a:ln w="12700" cap="flat" cmpd="sng" algn="ctr">
                <a:noFill/>
                <a:prstDash val="solid"/>
                <a:miter lim="800000"/>
              </a:ln>
              <a:effectLst/>
            </p:spPr>
            <p:txBody>
              <a:bodyPr rtlCol="0" anchor="ctr"/>
              <a:lstStyle/>
              <a:p>
                <a:pPr algn="ctr" defTabSz="685800" fontAlgn="auto">
                  <a:spcBef>
                    <a:spcPts val="0"/>
                  </a:spcBef>
                  <a:spcAft>
                    <a:spcPts val="0"/>
                  </a:spcAft>
                  <a:defRPr/>
                </a:pPr>
                <a:endParaRPr lang="en-US" sz="1350" kern="0">
                  <a:solidFill>
                    <a:prstClr val="white"/>
                  </a:solidFill>
                  <a:latin typeface="Calibri" panose="020F0502020204030204"/>
                  <a:ea typeface="+mn-ea"/>
                </a:endParaRPr>
              </a:p>
            </p:txBody>
          </p:sp>
          <p:sp>
            <p:nvSpPr>
              <p:cNvPr id="220" name="Rectangle 219">
                <a:extLst>
                  <a:ext uri="{FF2B5EF4-FFF2-40B4-BE49-F238E27FC236}">
                    <a16:creationId xmlns:a16="http://schemas.microsoft.com/office/drawing/2014/main" id="{B620B576-9268-B14F-A66B-7A2543EBA264}"/>
                  </a:ext>
                </a:extLst>
              </p:cNvPr>
              <p:cNvSpPr/>
              <p:nvPr/>
            </p:nvSpPr>
            <p:spPr>
              <a:xfrm>
                <a:off x="11735911" y="674423"/>
                <a:ext cx="84196" cy="100089"/>
              </a:xfrm>
              <a:prstGeom prst="rect">
                <a:avLst/>
              </a:prstGeom>
              <a:solidFill>
                <a:srgbClr val="70AD47">
                  <a:lumMod val="75000"/>
                </a:srgbClr>
              </a:solidFill>
              <a:ln w="12700" cap="flat" cmpd="sng" algn="ctr">
                <a:noFill/>
                <a:prstDash val="solid"/>
                <a:miter lim="800000"/>
              </a:ln>
              <a:effectLst/>
            </p:spPr>
            <p:txBody>
              <a:bodyPr rtlCol="0" anchor="ctr"/>
              <a:lstStyle/>
              <a:p>
                <a:pPr algn="ctr" defTabSz="685800" fontAlgn="auto">
                  <a:spcBef>
                    <a:spcPts val="0"/>
                  </a:spcBef>
                  <a:spcAft>
                    <a:spcPts val="0"/>
                  </a:spcAft>
                  <a:defRPr/>
                </a:pPr>
                <a:endParaRPr lang="en-US" sz="1350" kern="0">
                  <a:solidFill>
                    <a:prstClr val="white"/>
                  </a:solidFill>
                  <a:latin typeface="Calibri" panose="020F0502020204030204"/>
                  <a:ea typeface="+mn-ea"/>
                </a:endParaRPr>
              </a:p>
            </p:txBody>
          </p:sp>
          <p:sp>
            <p:nvSpPr>
              <p:cNvPr id="221" name="Rectangle 220">
                <a:extLst>
                  <a:ext uri="{FF2B5EF4-FFF2-40B4-BE49-F238E27FC236}">
                    <a16:creationId xmlns:a16="http://schemas.microsoft.com/office/drawing/2014/main" id="{343BE08C-9478-8348-B1F5-5B6291FC165E}"/>
                  </a:ext>
                </a:extLst>
              </p:cNvPr>
              <p:cNvSpPr/>
              <p:nvPr/>
            </p:nvSpPr>
            <p:spPr>
              <a:xfrm>
                <a:off x="11983783" y="674423"/>
                <a:ext cx="84196" cy="100089"/>
              </a:xfrm>
              <a:prstGeom prst="rect">
                <a:avLst/>
              </a:prstGeom>
              <a:solidFill>
                <a:srgbClr val="70AD47">
                  <a:lumMod val="75000"/>
                </a:srgbClr>
              </a:solidFill>
              <a:ln w="12700" cap="flat" cmpd="sng" algn="ctr">
                <a:noFill/>
                <a:prstDash val="solid"/>
                <a:miter lim="800000"/>
              </a:ln>
              <a:effectLst/>
            </p:spPr>
            <p:txBody>
              <a:bodyPr rtlCol="0" anchor="ctr"/>
              <a:lstStyle/>
              <a:p>
                <a:pPr algn="ctr" defTabSz="685800" fontAlgn="auto">
                  <a:spcBef>
                    <a:spcPts val="0"/>
                  </a:spcBef>
                  <a:spcAft>
                    <a:spcPts val="0"/>
                  </a:spcAft>
                  <a:defRPr/>
                </a:pPr>
                <a:endParaRPr lang="en-US" sz="1350" kern="0">
                  <a:solidFill>
                    <a:prstClr val="white"/>
                  </a:solidFill>
                  <a:latin typeface="Calibri" panose="020F0502020204030204"/>
                  <a:ea typeface="+mn-ea"/>
                </a:endParaRPr>
              </a:p>
            </p:txBody>
          </p:sp>
        </p:grpSp>
        <p:grpSp>
          <p:nvGrpSpPr>
            <p:cNvPr id="100" name="Group 99">
              <a:extLst>
                <a:ext uri="{FF2B5EF4-FFF2-40B4-BE49-F238E27FC236}">
                  <a16:creationId xmlns:a16="http://schemas.microsoft.com/office/drawing/2014/main" id="{2C6AC93D-11D7-1142-8E3A-6480AB24D9A0}"/>
                </a:ext>
              </a:extLst>
            </p:cNvPr>
            <p:cNvGrpSpPr/>
            <p:nvPr/>
          </p:nvGrpSpPr>
          <p:grpSpPr>
            <a:xfrm>
              <a:off x="9978870" y="3989193"/>
              <a:ext cx="1918300" cy="182880"/>
              <a:chOff x="10156923" y="594771"/>
              <a:chExt cx="1918300" cy="182880"/>
            </a:xfrm>
          </p:grpSpPr>
          <p:grpSp>
            <p:nvGrpSpPr>
              <p:cNvPr id="196" name="Group 195">
                <a:extLst>
                  <a:ext uri="{FF2B5EF4-FFF2-40B4-BE49-F238E27FC236}">
                    <a16:creationId xmlns:a16="http://schemas.microsoft.com/office/drawing/2014/main" id="{DE7638EC-0261-1A4D-968C-7929CC07615A}"/>
                  </a:ext>
                </a:extLst>
              </p:cNvPr>
              <p:cNvGrpSpPr/>
              <p:nvPr/>
            </p:nvGrpSpPr>
            <p:grpSpPr>
              <a:xfrm>
                <a:off x="10156923" y="594771"/>
                <a:ext cx="1918300" cy="182880"/>
                <a:chOff x="10144315" y="353560"/>
                <a:chExt cx="1918300" cy="182880"/>
              </a:xfrm>
            </p:grpSpPr>
            <p:sp>
              <p:nvSpPr>
                <p:cNvPr id="205" name="Rectangle 204">
                  <a:extLst>
                    <a:ext uri="{FF2B5EF4-FFF2-40B4-BE49-F238E27FC236}">
                      <a16:creationId xmlns:a16="http://schemas.microsoft.com/office/drawing/2014/main" id="{F0D437D5-F1BB-AC4E-A97B-F27405D5804B}"/>
                    </a:ext>
                  </a:extLst>
                </p:cNvPr>
                <p:cNvSpPr/>
                <p:nvPr/>
              </p:nvSpPr>
              <p:spPr>
                <a:xfrm>
                  <a:off x="10392232" y="353560"/>
                  <a:ext cx="182880" cy="182880"/>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algn="ctr" defTabSz="685800" fontAlgn="auto">
                    <a:spcBef>
                      <a:spcPts val="0"/>
                    </a:spcBef>
                    <a:spcAft>
                      <a:spcPts val="0"/>
                    </a:spcAft>
                    <a:defRPr/>
                  </a:pPr>
                  <a:endParaRPr lang="en-US" sz="1350" kern="0">
                    <a:solidFill>
                      <a:prstClr val="white"/>
                    </a:solidFill>
                    <a:latin typeface="Calibri" panose="020F0502020204030204"/>
                    <a:ea typeface="+mn-ea"/>
                  </a:endParaRPr>
                </a:p>
              </p:txBody>
            </p:sp>
            <p:sp>
              <p:nvSpPr>
                <p:cNvPr id="206" name="Rectangle 205">
                  <a:extLst>
                    <a:ext uri="{FF2B5EF4-FFF2-40B4-BE49-F238E27FC236}">
                      <a16:creationId xmlns:a16="http://schemas.microsoft.com/office/drawing/2014/main" id="{B3FFCAE2-28B0-1D43-B2D7-268891D5993C}"/>
                    </a:ext>
                  </a:extLst>
                </p:cNvPr>
                <p:cNvSpPr/>
                <p:nvPr/>
              </p:nvSpPr>
              <p:spPr>
                <a:xfrm>
                  <a:off x="10144315" y="353560"/>
                  <a:ext cx="182880" cy="182880"/>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algn="ctr" defTabSz="685800" fontAlgn="auto">
                    <a:spcBef>
                      <a:spcPts val="0"/>
                    </a:spcBef>
                    <a:spcAft>
                      <a:spcPts val="0"/>
                    </a:spcAft>
                    <a:defRPr/>
                  </a:pPr>
                  <a:endParaRPr lang="en-US" sz="1350" kern="0">
                    <a:solidFill>
                      <a:prstClr val="white"/>
                    </a:solidFill>
                    <a:latin typeface="Calibri" panose="020F0502020204030204"/>
                    <a:ea typeface="+mn-ea"/>
                  </a:endParaRPr>
                </a:p>
              </p:txBody>
            </p:sp>
            <p:sp>
              <p:nvSpPr>
                <p:cNvPr id="207" name="Rectangle 206">
                  <a:extLst>
                    <a:ext uri="{FF2B5EF4-FFF2-40B4-BE49-F238E27FC236}">
                      <a16:creationId xmlns:a16="http://schemas.microsoft.com/office/drawing/2014/main" id="{F82CF098-3240-5D45-B667-CD9507097886}"/>
                    </a:ext>
                  </a:extLst>
                </p:cNvPr>
                <p:cNvSpPr/>
                <p:nvPr/>
              </p:nvSpPr>
              <p:spPr>
                <a:xfrm>
                  <a:off x="11135983" y="353560"/>
                  <a:ext cx="182880" cy="182880"/>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algn="ctr" defTabSz="685800" fontAlgn="auto">
                    <a:spcBef>
                      <a:spcPts val="0"/>
                    </a:spcBef>
                    <a:spcAft>
                      <a:spcPts val="0"/>
                    </a:spcAft>
                    <a:defRPr/>
                  </a:pPr>
                  <a:endParaRPr lang="en-US" sz="1350" kern="0">
                    <a:solidFill>
                      <a:prstClr val="white"/>
                    </a:solidFill>
                    <a:latin typeface="Calibri" panose="020F0502020204030204"/>
                    <a:ea typeface="+mn-ea"/>
                  </a:endParaRPr>
                </a:p>
              </p:txBody>
            </p:sp>
            <p:sp>
              <p:nvSpPr>
                <p:cNvPr id="208" name="Rectangle 207">
                  <a:extLst>
                    <a:ext uri="{FF2B5EF4-FFF2-40B4-BE49-F238E27FC236}">
                      <a16:creationId xmlns:a16="http://schemas.microsoft.com/office/drawing/2014/main" id="{CB79C866-17D1-5A4D-868B-47F470A77105}"/>
                    </a:ext>
                  </a:extLst>
                </p:cNvPr>
                <p:cNvSpPr/>
                <p:nvPr/>
              </p:nvSpPr>
              <p:spPr>
                <a:xfrm>
                  <a:off x="10640149" y="353560"/>
                  <a:ext cx="182880" cy="182880"/>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algn="ctr" defTabSz="685800" fontAlgn="auto">
                    <a:spcBef>
                      <a:spcPts val="0"/>
                    </a:spcBef>
                    <a:spcAft>
                      <a:spcPts val="0"/>
                    </a:spcAft>
                    <a:defRPr/>
                  </a:pPr>
                  <a:endParaRPr lang="en-US" sz="1350" kern="0">
                    <a:solidFill>
                      <a:prstClr val="white"/>
                    </a:solidFill>
                    <a:latin typeface="Calibri" panose="020F0502020204030204"/>
                    <a:ea typeface="+mn-ea"/>
                  </a:endParaRPr>
                </a:p>
              </p:txBody>
            </p:sp>
            <p:sp>
              <p:nvSpPr>
                <p:cNvPr id="209" name="Rectangle 208">
                  <a:extLst>
                    <a:ext uri="{FF2B5EF4-FFF2-40B4-BE49-F238E27FC236}">
                      <a16:creationId xmlns:a16="http://schemas.microsoft.com/office/drawing/2014/main" id="{4FC03FED-1F88-0648-983B-04A0A3A47AD5}"/>
                    </a:ext>
                  </a:extLst>
                </p:cNvPr>
                <p:cNvSpPr/>
                <p:nvPr/>
              </p:nvSpPr>
              <p:spPr>
                <a:xfrm>
                  <a:off x="11383900" y="353560"/>
                  <a:ext cx="182880" cy="182880"/>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algn="ctr" defTabSz="685800" fontAlgn="auto">
                    <a:spcBef>
                      <a:spcPts val="0"/>
                    </a:spcBef>
                    <a:spcAft>
                      <a:spcPts val="0"/>
                    </a:spcAft>
                    <a:defRPr/>
                  </a:pPr>
                  <a:endParaRPr lang="en-US" sz="1350" kern="0">
                    <a:solidFill>
                      <a:prstClr val="white"/>
                    </a:solidFill>
                    <a:latin typeface="Calibri" panose="020F0502020204030204"/>
                    <a:ea typeface="+mn-ea"/>
                  </a:endParaRPr>
                </a:p>
              </p:txBody>
            </p:sp>
            <p:sp>
              <p:nvSpPr>
                <p:cNvPr id="210" name="Rectangle 209">
                  <a:extLst>
                    <a:ext uri="{FF2B5EF4-FFF2-40B4-BE49-F238E27FC236}">
                      <a16:creationId xmlns:a16="http://schemas.microsoft.com/office/drawing/2014/main" id="{0A47BA08-BC44-324C-A3E8-5EF6814BA7EA}"/>
                    </a:ext>
                  </a:extLst>
                </p:cNvPr>
                <p:cNvSpPr/>
                <p:nvPr/>
              </p:nvSpPr>
              <p:spPr>
                <a:xfrm>
                  <a:off x="10888066" y="353560"/>
                  <a:ext cx="182880" cy="182880"/>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algn="ctr" defTabSz="685800" fontAlgn="auto">
                    <a:spcBef>
                      <a:spcPts val="0"/>
                    </a:spcBef>
                    <a:spcAft>
                      <a:spcPts val="0"/>
                    </a:spcAft>
                    <a:defRPr/>
                  </a:pPr>
                  <a:endParaRPr lang="en-US" sz="1350" kern="0">
                    <a:solidFill>
                      <a:prstClr val="white"/>
                    </a:solidFill>
                    <a:latin typeface="Calibri" panose="020F0502020204030204"/>
                    <a:ea typeface="+mn-ea"/>
                  </a:endParaRPr>
                </a:p>
              </p:txBody>
            </p:sp>
            <p:sp>
              <p:nvSpPr>
                <p:cNvPr id="211" name="Rectangle 210">
                  <a:extLst>
                    <a:ext uri="{FF2B5EF4-FFF2-40B4-BE49-F238E27FC236}">
                      <a16:creationId xmlns:a16="http://schemas.microsoft.com/office/drawing/2014/main" id="{3B73F1B6-342A-824A-BC7A-B6BDDB69F29E}"/>
                    </a:ext>
                  </a:extLst>
                </p:cNvPr>
                <p:cNvSpPr/>
                <p:nvPr/>
              </p:nvSpPr>
              <p:spPr>
                <a:xfrm>
                  <a:off x="11879735" y="353560"/>
                  <a:ext cx="182880" cy="182880"/>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algn="ctr" defTabSz="685800" fontAlgn="auto">
                    <a:spcBef>
                      <a:spcPts val="0"/>
                    </a:spcBef>
                    <a:spcAft>
                      <a:spcPts val="0"/>
                    </a:spcAft>
                    <a:defRPr/>
                  </a:pPr>
                  <a:endParaRPr lang="en-US" sz="1350" kern="0">
                    <a:solidFill>
                      <a:prstClr val="white"/>
                    </a:solidFill>
                    <a:latin typeface="Calibri" panose="020F0502020204030204"/>
                    <a:ea typeface="+mn-ea"/>
                  </a:endParaRPr>
                </a:p>
              </p:txBody>
            </p:sp>
            <p:sp>
              <p:nvSpPr>
                <p:cNvPr id="212" name="Rectangle 211">
                  <a:extLst>
                    <a:ext uri="{FF2B5EF4-FFF2-40B4-BE49-F238E27FC236}">
                      <a16:creationId xmlns:a16="http://schemas.microsoft.com/office/drawing/2014/main" id="{820ADDB7-F074-AF40-89D9-9FD7F6A8B4EC}"/>
                    </a:ext>
                  </a:extLst>
                </p:cNvPr>
                <p:cNvSpPr/>
                <p:nvPr/>
              </p:nvSpPr>
              <p:spPr>
                <a:xfrm>
                  <a:off x="11631817" y="353560"/>
                  <a:ext cx="182880" cy="182880"/>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algn="ctr" defTabSz="685800" fontAlgn="auto">
                    <a:spcBef>
                      <a:spcPts val="0"/>
                    </a:spcBef>
                    <a:spcAft>
                      <a:spcPts val="0"/>
                    </a:spcAft>
                    <a:defRPr/>
                  </a:pPr>
                  <a:endParaRPr lang="en-US" sz="1350" kern="0">
                    <a:solidFill>
                      <a:prstClr val="white"/>
                    </a:solidFill>
                    <a:latin typeface="Calibri" panose="020F0502020204030204"/>
                    <a:ea typeface="+mn-ea"/>
                  </a:endParaRPr>
                </a:p>
              </p:txBody>
            </p:sp>
          </p:grpSp>
          <p:sp>
            <p:nvSpPr>
              <p:cNvPr id="197" name="Rectangle 196">
                <a:extLst>
                  <a:ext uri="{FF2B5EF4-FFF2-40B4-BE49-F238E27FC236}">
                    <a16:creationId xmlns:a16="http://schemas.microsoft.com/office/drawing/2014/main" id="{A3A73168-CF11-2145-B86D-11B1F2D10F21}"/>
                  </a:ext>
                </a:extLst>
              </p:cNvPr>
              <p:cNvSpPr/>
              <p:nvPr/>
            </p:nvSpPr>
            <p:spPr>
              <a:xfrm>
                <a:off x="10249349" y="674423"/>
                <a:ext cx="84196" cy="100089"/>
              </a:xfrm>
              <a:prstGeom prst="rect">
                <a:avLst/>
              </a:prstGeom>
              <a:solidFill>
                <a:srgbClr val="70AD47">
                  <a:lumMod val="75000"/>
                </a:srgbClr>
              </a:solidFill>
              <a:ln w="12700" cap="flat" cmpd="sng" algn="ctr">
                <a:noFill/>
                <a:prstDash val="solid"/>
                <a:miter lim="800000"/>
              </a:ln>
              <a:effectLst/>
            </p:spPr>
            <p:txBody>
              <a:bodyPr rtlCol="0" anchor="ctr"/>
              <a:lstStyle/>
              <a:p>
                <a:pPr algn="ctr" defTabSz="685800" fontAlgn="auto">
                  <a:spcBef>
                    <a:spcPts val="0"/>
                  </a:spcBef>
                  <a:spcAft>
                    <a:spcPts val="0"/>
                  </a:spcAft>
                  <a:defRPr/>
                </a:pPr>
                <a:endParaRPr lang="en-US" sz="1350" kern="0">
                  <a:solidFill>
                    <a:prstClr val="white"/>
                  </a:solidFill>
                  <a:latin typeface="Calibri" panose="020F0502020204030204"/>
                  <a:ea typeface="+mn-ea"/>
                </a:endParaRPr>
              </a:p>
            </p:txBody>
          </p:sp>
          <p:sp>
            <p:nvSpPr>
              <p:cNvPr id="198" name="Rectangle 197">
                <a:extLst>
                  <a:ext uri="{FF2B5EF4-FFF2-40B4-BE49-F238E27FC236}">
                    <a16:creationId xmlns:a16="http://schemas.microsoft.com/office/drawing/2014/main" id="{6C6227CC-C8A9-8C42-B157-19AA9B7F69F9}"/>
                  </a:ext>
                </a:extLst>
              </p:cNvPr>
              <p:cNvSpPr/>
              <p:nvPr/>
            </p:nvSpPr>
            <p:spPr>
              <a:xfrm>
                <a:off x="10496398" y="674423"/>
                <a:ext cx="84196" cy="100089"/>
              </a:xfrm>
              <a:prstGeom prst="rect">
                <a:avLst/>
              </a:prstGeom>
              <a:solidFill>
                <a:srgbClr val="70AD47">
                  <a:lumMod val="75000"/>
                </a:srgbClr>
              </a:solidFill>
              <a:ln w="12700" cap="flat" cmpd="sng" algn="ctr">
                <a:noFill/>
                <a:prstDash val="solid"/>
                <a:miter lim="800000"/>
              </a:ln>
              <a:effectLst/>
            </p:spPr>
            <p:txBody>
              <a:bodyPr rtlCol="0" anchor="ctr"/>
              <a:lstStyle/>
              <a:p>
                <a:pPr algn="ctr" defTabSz="685800" fontAlgn="auto">
                  <a:spcBef>
                    <a:spcPts val="0"/>
                  </a:spcBef>
                  <a:spcAft>
                    <a:spcPts val="0"/>
                  </a:spcAft>
                  <a:defRPr/>
                </a:pPr>
                <a:endParaRPr lang="en-US" sz="1350" kern="0">
                  <a:solidFill>
                    <a:prstClr val="white"/>
                  </a:solidFill>
                  <a:latin typeface="Calibri" panose="020F0502020204030204"/>
                  <a:ea typeface="+mn-ea"/>
                </a:endParaRPr>
              </a:p>
            </p:txBody>
          </p:sp>
          <p:sp>
            <p:nvSpPr>
              <p:cNvPr id="199" name="Rectangle 198">
                <a:extLst>
                  <a:ext uri="{FF2B5EF4-FFF2-40B4-BE49-F238E27FC236}">
                    <a16:creationId xmlns:a16="http://schemas.microsoft.com/office/drawing/2014/main" id="{413F7950-0B7C-B343-A522-B653681FA3E6}"/>
                  </a:ext>
                </a:extLst>
              </p:cNvPr>
              <p:cNvSpPr/>
              <p:nvPr/>
            </p:nvSpPr>
            <p:spPr>
              <a:xfrm>
                <a:off x="10744197" y="674423"/>
                <a:ext cx="84196" cy="100089"/>
              </a:xfrm>
              <a:prstGeom prst="rect">
                <a:avLst/>
              </a:prstGeom>
              <a:solidFill>
                <a:srgbClr val="70AD47">
                  <a:lumMod val="75000"/>
                </a:srgbClr>
              </a:solidFill>
              <a:ln w="12700" cap="flat" cmpd="sng" algn="ctr">
                <a:noFill/>
                <a:prstDash val="solid"/>
                <a:miter lim="800000"/>
              </a:ln>
              <a:effectLst/>
            </p:spPr>
            <p:txBody>
              <a:bodyPr rtlCol="0" anchor="ctr"/>
              <a:lstStyle/>
              <a:p>
                <a:pPr algn="ctr" defTabSz="685800" fontAlgn="auto">
                  <a:spcBef>
                    <a:spcPts val="0"/>
                  </a:spcBef>
                  <a:spcAft>
                    <a:spcPts val="0"/>
                  </a:spcAft>
                  <a:defRPr/>
                </a:pPr>
                <a:endParaRPr lang="en-US" sz="1350" kern="0">
                  <a:solidFill>
                    <a:prstClr val="white"/>
                  </a:solidFill>
                  <a:latin typeface="Calibri" panose="020F0502020204030204"/>
                  <a:ea typeface="+mn-ea"/>
                </a:endParaRPr>
              </a:p>
            </p:txBody>
          </p:sp>
          <p:sp>
            <p:nvSpPr>
              <p:cNvPr id="200" name="Rectangle 199">
                <a:extLst>
                  <a:ext uri="{FF2B5EF4-FFF2-40B4-BE49-F238E27FC236}">
                    <a16:creationId xmlns:a16="http://schemas.microsoft.com/office/drawing/2014/main" id="{0120C5FC-E029-C446-B353-2BF5F495EEAB}"/>
                  </a:ext>
                </a:extLst>
              </p:cNvPr>
              <p:cNvSpPr/>
              <p:nvPr/>
            </p:nvSpPr>
            <p:spPr>
              <a:xfrm>
                <a:off x="10994595" y="674423"/>
                <a:ext cx="84196" cy="100089"/>
              </a:xfrm>
              <a:prstGeom prst="rect">
                <a:avLst/>
              </a:prstGeom>
              <a:solidFill>
                <a:srgbClr val="70AD47">
                  <a:lumMod val="75000"/>
                </a:srgbClr>
              </a:solidFill>
              <a:ln w="12700" cap="flat" cmpd="sng" algn="ctr">
                <a:noFill/>
                <a:prstDash val="solid"/>
                <a:miter lim="800000"/>
              </a:ln>
              <a:effectLst/>
            </p:spPr>
            <p:txBody>
              <a:bodyPr rtlCol="0" anchor="ctr"/>
              <a:lstStyle/>
              <a:p>
                <a:pPr algn="ctr" defTabSz="685800" fontAlgn="auto">
                  <a:spcBef>
                    <a:spcPts val="0"/>
                  </a:spcBef>
                  <a:spcAft>
                    <a:spcPts val="0"/>
                  </a:spcAft>
                  <a:defRPr/>
                </a:pPr>
                <a:endParaRPr lang="en-US" sz="1350" kern="0">
                  <a:solidFill>
                    <a:prstClr val="white"/>
                  </a:solidFill>
                  <a:latin typeface="Calibri" panose="020F0502020204030204"/>
                  <a:ea typeface="+mn-ea"/>
                </a:endParaRPr>
              </a:p>
            </p:txBody>
          </p:sp>
          <p:sp>
            <p:nvSpPr>
              <p:cNvPr id="201" name="Rectangle 200">
                <a:extLst>
                  <a:ext uri="{FF2B5EF4-FFF2-40B4-BE49-F238E27FC236}">
                    <a16:creationId xmlns:a16="http://schemas.microsoft.com/office/drawing/2014/main" id="{4D36559B-98D2-A74B-80FC-0FABE02D4D64}"/>
                  </a:ext>
                </a:extLst>
              </p:cNvPr>
              <p:cNvSpPr/>
              <p:nvPr/>
            </p:nvSpPr>
            <p:spPr>
              <a:xfrm>
                <a:off x="11240131" y="674423"/>
                <a:ext cx="84196" cy="100089"/>
              </a:xfrm>
              <a:prstGeom prst="rect">
                <a:avLst/>
              </a:prstGeom>
              <a:solidFill>
                <a:srgbClr val="70AD47">
                  <a:lumMod val="75000"/>
                </a:srgbClr>
              </a:solidFill>
              <a:ln w="12700" cap="flat" cmpd="sng" algn="ctr">
                <a:noFill/>
                <a:prstDash val="solid"/>
                <a:miter lim="800000"/>
              </a:ln>
              <a:effectLst/>
            </p:spPr>
            <p:txBody>
              <a:bodyPr rtlCol="0" anchor="ctr"/>
              <a:lstStyle/>
              <a:p>
                <a:pPr algn="ctr" defTabSz="685800" fontAlgn="auto">
                  <a:spcBef>
                    <a:spcPts val="0"/>
                  </a:spcBef>
                  <a:spcAft>
                    <a:spcPts val="0"/>
                  </a:spcAft>
                  <a:defRPr/>
                </a:pPr>
                <a:endParaRPr lang="en-US" sz="1350" kern="0">
                  <a:solidFill>
                    <a:prstClr val="white"/>
                  </a:solidFill>
                  <a:latin typeface="Calibri" panose="020F0502020204030204"/>
                  <a:ea typeface="+mn-ea"/>
                </a:endParaRPr>
              </a:p>
            </p:txBody>
          </p:sp>
          <p:sp>
            <p:nvSpPr>
              <p:cNvPr id="202" name="Rectangle 201">
                <a:extLst>
                  <a:ext uri="{FF2B5EF4-FFF2-40B4-BE49-F238E27FC236}">
                    <a16:creationId xmlns:a16="http://schemas.microsoft.com/office/drawing/2014/main" id="{8C706474-EA3F-AB42-98EC-48BB797578C6}"/>
                  </a:ext>
                </a:extLst>
              </p:cNvPr>
              <p:cNvSpPr/>
              <p:nvPr/>
            </p:nvSpPr>
            <p:spPr>
              <a:xfrm>
                <a:off x="11488048" y="674423"/>
                <a:ext cx="84196" cy="100089"/>
              </a:xfrm>
              <a:prstGeom prst="rect">
                <a:avLst/>
              </a:prstGeom>
              <a:solidFill>
                <a:srgbClr val="70AD47">
                  <a:lumMod val="75000"/>
                </a:srgbClr>
              </a:solidFill>
              <a:ln w="12700" cap="flat" cmpd="sng" algn="ctr">
                <a:noFill/>
                <a:prstDash val="solid"/>
                <a:miter lim="800000"/>
              </a:ln>
              <a:effectLst/>
            </p:spPr>
            <p:txBody>
              <a:bodyPr rtlCol="0" anchor="ctr"/>
              <a:lstStyle/>
              <a:p>
                <a:pPr algn="ctr" defTabSz="685800" fontAlgn="auto">
                  <a:spcBef>
                    <a:spcPts val="0"/>
                  </a:spcBef>
                  <a:spcAft>
                    <a:spcPts val="0"/>
                  </a:spcAft>
                  <a:defRPr/>
                </a:pPr>
                <a:endParaRPr lang="en-US" sz="1350" kern="0">
                  <a:solidFill>
                    <a:prstClr val="white"/>
                  </a:solidFill>
                  <a:latin typeface="Calibri" panose="020F0502020204030204"/>
                  <a:ea typeface="+mn-ea"/>
                </a:endParaRPr>
              </a:p>
            </p:txBody>
          </p:sp>
          <p:sp>
            <p:nvSpPr>
              <p:cNvPr id="203" name="Rectangle 202">
                <a:extLst>
                  <a:ext uri="{FF2B5EF4-FFF2-40B4-BE49-F238E27FC236}">
                    <a16:creationId xmlns:a16="http://schemas.microsoft.com/office/drawing/2014/main" id="{BADCDCF2-4DA7-D843-9BFC-D4668500A730}"/>
                  </a:ext>
                </a:extLst>
              </p:cNvPr>
              <p:cNvSpPr/>
              <p:nvPr/>
            </p:nvSpPr>
            <p:spPr>
              <a:xfrm>
                <a:off x="11735911" y="674423"/>
                <a:ext cx="84196" cy="100089"/>
              </a:xfrm>
              <a:prstGeom prst="rect">
                <a:avLst/>
              </a:prstGeom>
              <a:solidFill>
                <a:srgbClr val="70AD47">
                  <a:lumMod val="75000"/>
                </a:srgbClr>
              </a:solidFill>
              <a:ln w="12700" cap="flat" cmpd="sng" algn="ctr">
                <a:noFill/>
                <a:prstDash val="solid"/>
                <a:miter lim="800000"/>
              </a:ln>
              <a:effectLst/>
            </p:spPr>
            <p:txBody>
              <a:bodyPr rtlCol="0" anchor="ctr"/>
              <a:lstStyle/>
              <a:p>
                <a:pPr algn="ctr" defTabSz="685800" fontAlgn="auto">
                  <a:spcBef>
                    <a:spcPts val="0"/>
                  </a:spcBef>
                  <a:spcAft>
                    <a:spcPts val="0"/>
                  </a:spcAft>
                  <a:defRPr/>
                </a:pPr>
                <a:endParaRPr lang="en-US" sz="1350" kern="0">
                  <a:solidFill>
                    <a:prstClr val="white"/>
                  </a:solidFill>
                  <a:latin typeface="Calibri" panose="020F0502020204030204"/>
                  <a:ea typeface="+mn-ea"/>
                </a:endParaRPr>
              </a:p>
            </p:txBody>
          </p:sp>
          <p:sp>
            <p:nvSpPr>
              <p:cNvPr id="204" name="Rectangle 203">
                <a:extLst>
                  <a:ext uri="{FF2B5EF4-FFF2-40B4-BE49-F238E27FC236}">
                    <a16:creationId xmlns:a16="http://schemas.microsoft.com/office/drawing/2014/main" id="{B9264D13-BE1B-314A-918B-355072BD8D2C}"/>
                  </a:ext>
                </a:extLst>
              </p:cNvPr>
              <p:cNvSpPr/>
              <p:nvPr/>
            </p:nvSpPr>
            <p:spPr>
              <a:xfrm>
                <a:off x="11983783" y="674423"/>
                <a:ext cx="84196" cy="100089"/>
              </a:xfrm>
              <a:prstGeom prst="rect">
                <a:avLst/>
              </a:prstGeom>
              <a:solidFill>
                <a:srgbClr val="70AD47">
                  <a:lumMod val="75000"/>
                </a:srgbClr>
              </a:solidFill>
              <a:ln w="12700" cap="flat" cmpd="sng" algn="ctr">
                <a:noFill/>
                <a:prstDash val="solid"/>
                <a:miter lim="800000"/>
              </a:ln>
              <a:effectLst/>
            </p:spPr>
            <p:txBody>
              <a:bodyPr rtlCol="0" anchor="ctr"/>
              <a:lstStyle/>
              <a:p>
                <a:pPr algn="ctr" defTabSz="685800" fontAlgn="auto">
                  <a:spcBef>
                    <a:spcPts val="0"/>
                  </a:spcBef>
                  <a:spcAft>
                    <a:spcPts val="0"/>
                  </a:spcAft>
                  <a:defRPr/>
                </a:pPr>
                <a:endParaRPr lang="en-US" sz="1350" kern="0">
                  <a:solidFill>
                    <a:prstClr val="white"/>
                  </a:solidFill>
                  <a:latin typeface="Calibri" panose="020F0502020204030204"/>
                  <a:ea typeface="+mn-ea"/>
                </a:endParaRPr>
              </a:p>
            </p:txBody>
          </p:sp>
        </p:grpSp>
        <p:grpSp>
          <p:nvGrpSpPr>
            <p:cNvPr id="101" name="Group 100">
              <a:extLst>
                <a:ext uri="{FF2B5EF4-FFF2-40B4-BE49-F238E27FC236}">
                  <a16:creationId xmlns:a16="http://schemas.microsoft.com/office/drawing/2014/main" id="{AF1F1A3C-5E09-2743-9F4A-854B4EDCF42B}"/>
                </a:ext>
              </a:extLst>
            </p:cNvPr>
            <p:cNvGrpSpPr/>
            <p:nvPr/>
          </p:nvGrpSpPr>
          <p:grpSpPr>
            <a:xfrm>
              <a:off x="9978870" y="4247793"/>
              <a:ext cx="1918300" cy="182880"/>
              <a:chOff x="10156923" y="594771"/>
              <a:chExt cx="1918300" cy="182880"/>
            </a:xfrm>
          </p:grpSpPr>
          <p:grpSp>
            <p:nvGrpSpPr>
              <p:cNvPr id="179" name="Group 178">
                <a:extLst>
                  <a:ext uri="{FF2B5EF4-FFF2-40B4-BE49-F238E27FC236}">
                    <a16:creationId xmlns:a16="http://schemas.microsoft.com/office/drawing/2014/main" id="{277C927E-F052-844E-9D0B-9A6CB0C2160D}"/>
                  </a:ext>
                </a:extLst>
              </p:cNvPr>
              <p:cNvGrpSpPr/>
              <p:nvPr/>
            </p:nvGrpSpPr>
            <p:grpSpPr>
              <a:xfrm>
                <a:off x="10156923" y="594771"/>
                <a:ext cx="1918300" cy="182880"/>
                <a:chOff x="10144315" y="353560"/>
                <a:chExt cx="1918300" cy="182880"/>
              </a:xfrm>
            </p:grpSpPr>
            <p:sp>
              <p:nvSpPr>
                <p:cNvPr id="188" name="Rectangle 187">
                  <a:extLst>
                    <a:ext uri="{FF2B5EF4-FFF2-40B4-BE49-F238E27FC236}">
                      <a16:creationId xmlns:a16="http://schemas.microsoft.com/office/drawing/2014/main" id="{B29C6E61-4F19-4841-897E-252CD477329A}"/>
                    </a:ext>
                  </a:extLst>
                </p:cNvPr>
                <p:cNvSpPr/>
                <p:nvPr/>
              </p:nvSpPr>
              <p:spPr>
                <a:xfrm>
                  <a:off x="10392232" y="353560"/>
                  <a:ext cx="182880" cy="182880"/>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algn="ctr" defTabSz="685800" fontAlgn="auto">
                    <a:spcBef>
                      <a:spcPts val="0"/>
                    </a:spcBef>
                    <a:spcAft>
                      <a:spcPts val="0"/>
                    </a:spcAft>
                    <a:defRPr/>
                  </a:pPr>
                  <a:endParaRPr lang="en-US" sz="1350" kern="0">
                    <a:solidFill>
                      <a:prstClr val="white"/>
                    </a:solidFill>
                    <a:latin typeface="Calibri" panose="020F0502020204030204"/>
                    <a:ea typeface="+mn-ea"/>
                  </a:endParaRPr>
                </a:p>
              </p:txBody>
            </p:sp>
            <p:sp>
              <p:nvSpPr>
                <p:cNvPr id="189" name="Rectangle 188">
                  <a:extLst>
                    <a:ext uri="{FF2B5EF4-FFF2-40B4-BE49-F238E27FC236}">
                      <a16:creationId xmlns:a16="http://schemas.microsoft.com/office/drawing/2014/main" id="{3F78C3B0-7148-A248-951B-AE77E71A767F}"/>
                    </a:ext>
                  </a:extLst>
                </p:cNvPr>
                <p:cNvSpPr/>
                <p:nvPr/>
              </p:nvSpPr>
              <p:spPr>
                <a:xfrm>
                  <a:off x="10144315" y="353560"/>
                  <a:ext cx="182880" cy="182880"/>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algn="ctr" defTabSz="685800" fontAlgn="auto">
                    <a:spcBef>
                      <a:spcPts val="0"/>
                    </a:spcBef>
                    <a:spcAft>
                      <a:spcPts val="0"/>
                    </a:spcAft>
                    <a:defRPr/>
                  </a:pPr>
                  <a:endParaRPr lang="en-US" sz="1350" kern="0">
                    <a:solidFill>
                      <a:prstClr val="white"/>
                    </a:solidFill>
                    <a:latin typeface="Calibri" panose="020F0502020204030204"/>
                    <a:ea typeface="+mn-ea"/>
                  </a:endParaRPr>
                </a:p>
              </p:txBody>
            </p:sp>
            <p:sp>
              <p:nvSpPr>
                <p:cNvPr id="190" name="Rectangle 189">
                  <a:extLst>
                    <a:ext uri="{FF2B5EF4-FFF2-40B4-BE49-F238E27FC236}">
                      <a16:creationId xmlns:a16="http://schemas.microsoft.com/office/drawing/2014/main" id="{03C2F00E-3CAD-B848-A802-9A0F3787CA0C}"/>
                    </a:ext>
                  </a:extLst>
                </p:cNvPr>
                <p:cNvSpPr/>
                <p:nvPr/>
              </p:nvSpPr>
              <p:spPr>
                <a:xfrm>
                  <a:off x="11135983" y="353560"/>
                  <a:ext cx="182880" cy="182880"/>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algn="ctr" defTabSz="685800" fontAlgn="auto">
                    <a:spcBef>
                      <a:spcPts val="0"/>
                    </a:spcBef>
                    <a:spcAft>
                      <a:spcPts val="0"/>
                    </a:spcAft>
                    <a:defRPr/>
                  </a:pPr>
                  <a:endParaRPr lang="en-US" sz="1350" kern="0">
                    <a:solidFill>
                      <a:prstClr val="white"/>
                    </a:solidFill>
                    <a:latin typeface="Calibri" panose="020F0502020204030204"/>
                    <a:ea typeface="+mn-ea"/>
                  </a:endParaRPr>
                </a:p>
              </p:txBody>
            </p:sp>
            <p:sp>
              <p:nvSpPr>
                <p:cNvPr id="191" name="Rectangle 190">
                  <a:extLst>
                    <a:ext uri="{FF2B5EF4-FFF2-40B4-BE49-F238E27FC236}">
                      <a16:creationId xmlns:a16="http://schemas.microsoft.com/office/drawing/2014/main" id="{AD5AEC78-3A94-5447-9C06-8CF97A12E268}"/>
                    </a:ext>
                  </a:extLst>
                </p:cNvPr>
                <p:cNvSpPr/>
                <p:nvPr/>
              </p:nvSpPr>
              <p:spPr>
                <a:xfrm>
                  <a:off x="10640149" y="353560"/>
                  <a:ext cx="182880" cy="182880"/>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algn="ctr" defTabSz="685800" fontAlgn="auto">
                    <a:spcBef>
                      <a:spcPts val="0"/>
                    </a:spcBef>
                    <a:spcAft>
                      <a:spcPts val="0"/>
                    </a:spcAft>
                    <a:defRPr/>
                  </a:pPr>
                  <a:endParaRPr lang="en-US" sz="1350" kern="0">
                    <a:solidFill>
                      <a:prstClr val="white"/>
                    </a:solidFill>
                    <a:latin typeface="Calibri" panose="020F0502020204030204"/>
                    <a:ea typeface="+mn-ea"/>
                  </a:endParaRPr>
                </a:p>
              </p:txBody>
            </p:sp>
            <p:sp>
              <p:nvSpPr>
                <p:cNvPr id="192" name="Rectangle 191">
                  <a:extLst>
                    <a:ext uri="{FF2B5EF4-FFF2-40B4-BE49-F238E27FC236}">
                      <a16:creationId xmlns:a16="http://schemas.microsoft.com/office/drawing/2014/main" id="{802F1B06-782B-8D49-A3A7-197D4870E6A3}"/>
                    </a:ext>
                  </a:extLst>
                </p:cNvPr>
                <p:cNvSpPr/>
                <p:nvPr/>
              </p:nvSpPr>
              <p:spPr>
                <a:xfrm>
                  <a:off x="11383900" y="353560"/>
                  <a:ext cx="182880" cy="182880"/>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algn="ctr" defTabSz="685800" fontAlgn="auto">
                    <a:spcBef>
                      <a:spcPts val="0"/>
                    </a:spcBef>
                    <a:spcAft>
                      <a:spcPts val="0"/>
                    </a:spcAft>
                    <a:defRPr/>
                  </a:pPr>
                  <a:endParaRPr lang="en-US" sz="1350" kern="0">
                    <a:solidFill>
                      <a:prstClr val="white"/>
                    </a:solidFill>
                    <a:latin typeface="Calibri" panose="020F0502020204030204"/>
                    <a:ea typeface="+mn-ea"/>
                  </a:endParaRPr>
                </a:p>
              </p:txBody>
            </p:sp>
            <p:sp>
              <p:nvSpPr>
                <p:cNvPr id="193" name="Rectangle 192">
                  <a:extLst>
                    <a:ext uri="{FF2B5EF4-FFF2-40B4-BE49-F238E27FC236}">
                      <a16:creationId xmlns:a16="http://schemas.microsoft.com/office/drawing/2014/main" id="{33ED407D-B45E-C946-86E1-97CEA905B408}"/>
                    </a:ext>
                  </a:extLst>
                </p:cNvPr>
                <p:cNvSpPr/>
                <p:nvPr/>
              </p:nvSpPr>
              <p:spPr>
                <a:xfrm>
                  <a:off x="10888066" y="353560"/>
                  <a:ext cx="182880" cy="182880"/>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algn="ctr" defTabSz="685800" fontAlgn="auto">
                    <a:spcBef>
                      <a:spcPts val="0"/>
                    </a:spcBef>
                    <a:spcAft>
                      <a:spcPts val="0"/>
                    </a:spcAft>
                    <a:defRPr/>
                  </a:pPr>
                  <a:endParaRPr lang="en-US" sz="1350" kern="0">
                    <a:solidFill>
                      <a:prstClr val="white"/>
                    </a:solidFill>
                    <a:latin typeface="Calibri" panose="020F0502020204030204"/>
                    <a:ea typeface="+mn-ea"/>
                  </a:endParaRPr>
                </a:p>
              </p:txBody>
            </p:sp>
            <p:sp>
              <p:nvSpPr>
                <p:cNvPr id="194" name="Rectangle 193">
                  <a:extLst>
                    <a:ext uri="{FF2B5EF4-FFF2-40B4-BE49-F238E27FC236}">
                      <a16:creationId xmlns:a16="http://schemas.microsoft.com/office/drawing/2014/main" id="{877D2538-8250-444B-9A21-67452B34BFD4}"/>
                    </a:ext>
                  </a:extLst>
                </p:cNvPr>
                <p:cNvSpPr/>
                <p:nvPr/>
              </p:nvSpPr>
              <p:spPr>
                <a:xfrm>
                  <a:off x="11879735" y="353560"/>
                  <a:ext cx="182880" cy="182880"/>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algn="ctr" defTabSz="685800" fontAlgn="auto">
                    <a:spcBef>
                      <a:spcPts val="0"/>
                    </a:spcBef>
                    <a:spcAft>
                      <a:spcPts val="0"/>
                    </a:spcAft>
                    <a:defRPr/>
                  </a:pPr>
                  <a:endParaRPr lang="en-US" sz="1350" kern="0">
                    <a:solidFill>
                      <a:prstClr val="white"/>
                    </a:solidFill>
                    <a:latin typeface="Calibri" panose="020F0502020204030204"/>
                    <a:ea typeface="+mn-ea"/>
                  </a:endParaRPr>
                </a:p>
              </p:txBody>
            </p:sp>
            <p:sp>
              <p:nvSpPr>
                <p:cNvPr id="195" name="Rectangle 194">
                  <a:extLst>
                    <a:ext uri="{FF2B5EF4-FFF2-40B4-BE49-F238E27FC236}">
                      <a16:creationId xmlns:a16="http://schemas.microsoft.com/office/drawing/2014/main" id="{EAB5AD18-5B1C-6947-B6B0-434BE088C7C6}"/>
                    </a:ext>
                  </a:extLst>
                </p:cNvPr>
                <p:cNvSpPr/>
                <p:nvPr/>
              </p:nvSpPr>
              <p:spPr>
                <a:xfrm>
                  <a:off x="11631817" y="353560"/>
                  <a:ext cx="182880" cy="182880"/>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algn="ctr" defTabSz="685800" fontAlgn="auto">
                    <a:spcBef>
                      <a:spcPts val="0"/>
                    </a:spcBef>
                    <a:spcAft>
                      <a:spcPts val="0"/>
                    </a:spcAft>
                    <a:defRPr/>
                  </a:pPr>
                  <a:endParaRPr lang="en-US" sz="1350" kern="0">
                    <a:solidFill>
                      <a:prstClr val="white"/>
                    </a:solidFill>
                    <a:latin typeface="Calibri" panose="020F0502020204030204"/>
                    <a:ea typeface="+mn-ea"/>
                  </a:endParaRPr>
                </a:p>
              </p:txBody>
            </p:sp>
          </p:grpSp>
          <p:sp>
            <p:nvSpPr>
              <p:cNvPr id="180" name="Rectangle 179">
                <a:extLst>
                  <a:ext uri="{FF2B5EF4-FFF2-40B4-BE49-F238E27FC236}">
                    <a16:creationId xmlns:a16="http://schemas.microsoft.com/office/drawing/2014/main" id="{74F04E92-62AF-6A49-A2F6-5C5952AFEFA3}"/>
                  </a:ext>
                </a:extLst>
              </p:cNvPr>
              <p:cNvSpPr/>
              <p:nvPr/>
            </p:nvSpPr>
            <p:spPr>
              <a:xfrm>
                <a:off x="10249349" y="674423"/>
                <a:ext cx="84196" cy="100089"/>
              </a:xfrm>
              <a:prstGeom prst="rect">
                <a:avLst/>
              </a:prstGeom>
              <a:solidFill>
                <a:srgbClr val="70AD47">
                  <a:lumMod val="75000"/>
                </a:srgbClr>
              </a:solidFill>
              <a:ln w="12700" cap="flat" cmpd="sng" algn="ctr">
                <a:noFill/>
                <a:prstDash val="solid"/>
                <a:miter lim="800000"/>
              </a:ln>
              <a:effectLst/>
            </p:spPr>
            <p:txBody>
              <a:bodyPr rtlCol="0" anchor="ctr"/>
              <a:lstStyle/>
              <a:p>
                <a:pPr algn="ctr" defTabSz="685800" fontAlgn="auto">
                  <a:spcBef>
                    <a:spcPts val="0"/>
                  </a:spcBef>
                  <a:spcAft>
                    <a:spcPts val="0"/>
                  </a:spcAft>
                  <a:defRPr/>
                </a:pPr>
                <a:endParaRPr lang="en-US" sz="1350" kern="0">
                  <a:solidFill>
                    <a:prstClr val="white"/>
                  </a:solidFill>
                  <a:latin typeface="Calibri" panose="020F0502020204030204"/>
                  <a:ea typeface="+mn-ea"/>
                </a:endParaRPr>
              </a:p>
            </p:txBody>
          </p:sp>
          <p:sp>
            <p:nvSpPr>
              <p:cNvPr id="181" name="Rectangle 180">
                <a:extLst>
                  <a:ext uri="{FF2B5EF4-FFF2-40B4-BE49-F238E27FC236}">
                    <a16:creationId xmlns:a16="http://schemas.microsoft.com/office/drawing/2014/main" id="{9F71DED8-652E-7445-A135-E071209FA1EA}"/>
                  </a:ext>
                </a:extLst>
              </p:cNvPr>
              <p:cNvSpPr/>
              <p:nvPr/>
            </p:nvSpPr>
            <p:spPr>
              <a:xfrm>
                <a:off x="10496398" y="674423"/>
                <a:ext cx="84196" cy="100089"/>
              </a:xfrm>
              <a:prstGeom prst="rect">
                <a:avLst/>
              </a:prstGeom>
              <a:solidFill>
                <a:srgbClr val="70AD47">
                  <a:lumMod val="75000"/>
                </a:srgbClr>
              </a:solidFill>
              <a:ln w="12700" cap="flat" cmpd="sng" algn="ctr">
                <a:noFill/>
                <a:prstDash val="solid"/>
                <a:miter lim="800000"/>
              </a:ln>
              <a:effectLst/>
            </p:spPr>
            <p:txBody>
              <a:bodyPr rtlCol="0" anchor="ctr"/>
              <a:lstStyle/>
              <a:p>
                <a:pPr algn="ctr" defTabSz="685800" fontAlgn="auto">
                  <a:spcBef>
                    <a:spcPts val="0"/>
                  </a:spcBef>
                  <a:spcAft>
                    <a:spcPts val="0"/>
                  </a:spcAft>
                  <a:defRPr/>
                </a:pPr>
                <a:endParaRPr lang="en-US" sz="1350" kern="0">
                  <a:solidFill>
                    <a:prstClr val="white"/>
                  </a:solidFill>
                  <a:latin typeface="Calibri" panose="020F0502020204030204"/>
                  <a:ea typeface="+mn-ea"/>
                </a:endParaRPr>
              </a:p>
            </p:txBody>
          </p:sp>
          <p:sp>
            <p:nvSpPr>
              <p:cNvPr id="182" name="Rectangle 181">
                <a:extLst>
                  <a:ext uri="{FF2B5EF4-FFF2-40B4-BE49-F238E27FC236}">
                    <a16:creationId xmlns:a16="http://schemas.microsoft.com/office/drawing/2014/main" id="{0859FCCE-EF0C-8B48-A9D3-F1DB10B159AA}"/>
                  </a:ext>
                </a:extLst>
              </p:cNvPr>
              <p:cNvSpPr/>
              <p:nvPr/>
            </p:nvSpPr>
            <p:spPr>
              <a:xfrm>
                <a:off x="10744197" y="674423"/>
                <a:ext cx="84196" cy="100089"/>
              </a:xfrm>
              <a:prstGeom prst="rect">
                <a:avLst/>
              </a:prstGeom>
              <a:solidFill>
                <a:srgbClr val="70AD47">
                  <a:lumMod val="75000"/>
                </a:srgbClr>
              </a:solidFill>
              <a:ln w="12700" cap="flat" cmpd="sng" algn="ctr">
                <a:noFill/>
                <a:prstDash val="solid"/>
                <a:miter lim="800000"/>
              </a:ln>
              <a:effectLst/>
            </p:spPr>
            <p:txBody>
              <a:bodyPr rtlCol="0" anchor="ctr"/>
              <a:lstStyle/>
              <a:p>
                <a:pPr algn="ctr" defTabSz="685800" fontAlgn="auto">
                  <a:spcBef>
                    <a:spcPts val="0"/>
                  </a:spcBef>
                  <a:spcAft>
                    <a:spcPts val="0"/>
                  </a:spcAft>
                  <a:defRPr/>
                </a:pPr>
                <a:endParaRPr lang="en-US" sz="1350" kern="0">
                  <a:solidFill>
                    <a:prstClr val="white"/>
                  </a:solidFill>
                  <a:latin typeface="Calibri" panose="020F0502020204030204"/>
                  <a:ea typeface="+mn-ea"/>
                </a:endParaRPr>
              </a:p>
            </p:txBody>
          </p:sp>
          <p:sp>
            <p:nvSpPr>
              <p:cNvPr id="183" name="Rectangle 182">
                <a:extLst>
                  <a:ext uri="{FF2B5EF4-FFF2-40B4-BE49-F238E27FC236}">
                    <a16:creationId xmlns:a16="http://schemas.microsoft.com/office/drawing/2014/main" id="{1DD98BB4-EF05-CB4A-A0FB-DD3CEC357DC0}"/>
                  </a:ext>
                </a:extLst>
              </p:cNvPr>
              <p:cNvSpPr/>
              <p:nvPr/>
            </p:nvSpPr>
            <p:spPr>
              <a:xfrm>
                <a:off x="10994595" y="674423"/>
                <a:ext cx="84196" cy="100089"/>
              </a:xfrm>
              <a:prstGeom prst="rect">
                <a:avLst/>
              </a:prstGeom>
              <a:solidFill>
                <a:srgbClr val="70AD47">
                  <a:lumMod val="75000"/>
                </a:srgbClr>
              </a:solidFill>
              <a:ln w="12700" cap="flat" cmpd="sng" algn="ctr">
                <a:noFill/>
                <a:prstDash val="solid"/>
                <a:miter lim="800000"/>
              </a:ln>
              <a:effectLst/>
            </p:spPr>
            <p:txBody>
              <a:bodyPr rtlCol="0" anchor="ctr"/>
              <a:lstStyle/>
              <a:p>
                <a:pPr algn="ctr" defTabSz="685800" fontAlgn="auto">
                  <a:spcBef>
                    <a:spcPts val="0"/>
                  </a:spcBef>
                  <a:spcAft>
                    <a:spcPts val="0"/>
                  </a:spcAft>
                  <a:defRPr/>
                </a:pPr>
                <a:endParaRPr lang="en-US" sz="1350" kern="0">
                  <a:solidFill>
                    <a:prstClr val="white"/>
                  </a:solidFill>
                  <a:latin typeface="Calibri" panose="020F0502020204030204"/>
                  <a:ea typeface="+mn-ea"/>
                </a:endParaRPr>
              </a:p>
            </p:txBody>
          </p:sp>
          <p:sp>
            <p:nvSpPr>
              <p:cNvPr id="184" name="Rectangle 183">
                <a:extLst>
                  <a:ext uri="{FF2B5EF4-FFF2-40B4-BE49-F238E27FC236}">
                    <a16:creationId xmlns:a16="http://schemas.microsoft.com/office/drawing/2014/main" id="{D67DB0A4-CBD5-B649-8D5E-0836F65A719A}"/>
                  </a:ext>
                </a:extLst>
              </p:cNvPr>
              <p:cNvSpPr/>
              <p:nvPr/>
            </p:nvSpPr>
            <p:spPr>
              <a:xfrm>
                <a:off x="11240131" y="674423"/>
                <a:ext cx="84196" cy="100089"/>
              </a:xfrm>
              <a:prstGeom prst="rect">
                <a:avLst/>
              </a:prstGeom>
              <a:solidFill>
                <a:srgbClr val="70AD47">
                  <a:lumMod val="75000"/>
                </a:srgbClr>
              </a:solidFill>
              <a:ln w="12700" cap="flat" cmpd="sng" algn="ctr">
                <a:noFill/>
                <a:prstDash val="solid"/>
                <a:miter lim="800000"/>
              </a:ln>
              <a:effectLst/>
            </p:spPr>
            <p:txBody>
              <a:bodyPr rtlCol="0" anchor="ctr"/>
              <a:lstStyle/>
              <a:p>
                <a:pPr algn="ctr" defTabSz="685800" fontAlgn="auto">
                  <a:spcBef>
                    <a:spcPts val="0"/>
                  </a:spcBef>
                  <a:spcAft>
                    <a:spcPts val="0"/>
                  </a:spcAft>
                  <a:defRPr/>
                </a:pPr>
                <a:endParaRPr lang="en-US" sz="1350" kern="0">
                  <a:solidFill>
                    <a:prstClr val="white"/>
                  </a:solidFill>
                  <a:latin typeface="Calibri" panose="020F0502020204030204"/>
                  <a:ea typeface="+mn-ea"/>
                </a:endParaRPr>
              </a:p>
            </p:txBody>
          </p:sp>
          <p:sp>
            <p:nvSpPr>
              <p:cNvPr id="185" name="Rectangle 184">
                <a:extLst>
                  <a:ext uri="{FF2B5EF4-FFF2-40B4-BE49-F238E27FC236}">
                    <a16:creationId xmlns:a16="http://schemas.microsoft.com/office/drawing/2014/main" id="{D0F3B44A-44BB-FE47-B695-0FFCB1CB4617}"/>
                  </a:ext>
                </a:extLst>
              </p:cNvPr>
              <p:cNvSpPr/>
              <p:nvPr/>
            </p:nvSpPr>
            <p:spPr>
              <a:xfrm>
                <a:off x="11488048" y="674423"/>
                <a:ext cx="84196" cy="100089"/>
              </a:xfrm>
              <a:prstGeom prst="rect">
                <a:avLst/>
              </a:prstGeom>
              <a:solidFill>
                <a:srgbClr val="70AD47">
                  <a:lumMod val="75000"/>
                </a:srgbClr>
              </a:solidFill>
              <a:ln w="12700" cap="flat" cmpd="sng" algn="ctr">
                <a:noFill/>
                <a:prstDash val="solid"/>
                <a:miter lim="800000"/>
              </a:ln>
              <a:effectLst/>
            </p:spPr>
            <p:txBody>
              <a:bodyPr rtlCol="0" anchor="ctr"/>
              <a:lstStyle/>
              <a:p>
                <a:pPr algn="ctr" defTabSz="685800" fontAlgn="auto">
                  <a:spcBef>
                    <a:spcPts val="0"/>
                  </a:spcBef>
                  <a:spcAft>
                    <a:spcPts val="0"/>
                  </a:spcAft>
                  <a:defRPr/>
                </a:pPr>
                <a:endParaRPr lang="en-US" sz="1350" kern="0">
                  <a:solidFill>
                    <a:prstClr val="white"/>
                  </a:solidFill>
                  <a:latin typeface="Calibri" panose="020F0502020204030204"/>
                  <a:ea typeface="+mn-ea"/>
                </a:endParaRPr>
              </a:p>
            </p:txBody>
          </p:sp>
          <p:sp>
            <p:nvSpPr>
              <p:cNvPr id="186" name="Rectangle 185">
                <a:extLst>
                  <a:ext uri="{FF2B5EF4-FFF2-40B4-BE49-F238E27FC236}">
                    <a16:creationId xmlns:a16="http://schemas.microsoft.com/office/drawing/2014/main" id="{11A52BDF-11B8-8D40-A760-BC3476237794}"/>
                  </a:ext>
                </a:extLst>
              </p:cNvPr>
              <p:cNvSpPr/>
              <p:nvPr/>
            </p:nvSpPr>
            <p:spPr>
              <a:xfrm>
                <a:off x="11735911" y="674423"/>
                <a:ext cx="84196" cy="100089"/>
              </a:xfrm>
              <a:prstGeom prst="rect">
                <a:avLst/>
              </a:prstGeom>
              <a:solidFill>
                <a:srgbClr val="70AD47">
                  <a:lumMod val="75000"/>
                </a:srgbClr>
              </a:solidFill>
              <a:ln w="12700" cap="flat" cmpd="sng" algn="ctr">
                <a:noFill/>
                <a:prstDash val="solid"/>
                <a:miter lim="800000"/>
              </a:ln>
              <a:effectLst/>
            </p:spPr>
            <p:txBody>
              <a:bodyPr rtlCol="0" anchor="ctr"/>
              <a:lstStyle/>
              <a:p>
                <a:pPr algn="ctr" defTabSz="685800" fontAlgn="auto">
                  <a:spcBef>
                    <a:spcPts val="0"/>
                  </a:spcBef>
                  <a:spcAft>
                    <a:spcPts val="0"/>
                  </a:spcAft>
                  <a:defRPr/>
                </a:pPr>
                <a:endParaRPr lang="en-US" sz="1350" kern="0">
                  <a:solidFill>
                    <a:prstClr val="white"/>
                  </a:solidFill>
                  <a:latin typeface="Calibri" panose="020F0502020204030204"/>
                  <a:ea typeface="+mn-ea"/>
                </a:endParaRPr>
              </a:p>
            </p:txBody>
          </p:sp>
          <p:sp>
            <p:nvSpPr>
              <p:cNvPr id="187" name="Rectangle 186">
                <a:extLst>
                  <a:ext uri="{FF2B5EF4-FFF2-40B4-BE49-F238E27FC236}">
                    <a16:creationId xmlns:a16="http://schemas.microsoft.com/office/drawing/2014/main" id="{9784F69A-74C2-B94B-B20F-4490AB28EF0F}"/>
                  </a:ext>
                </a:extLst>
              </p:cNvPr>
              <p:cNvSpPr/>
              <p:nvPr/>
            </p:nvSpPr>
            <p:spPr>
              <a:xfrm>
                <a:off x="11983783" y="674423"/>
                <a:ext cx="84196" cy="100089"/>
              </a:xfrm>
              <a:prstGeom prst="rect">
                <a:avLst/>
              </a:prstGeom>
              <a:solidFill>
                <a:srgbClr val="70AD47">
                  <a:lumMod val="75000"/>
                </a:srgbClr>
              </a:solidFill>
              <a:ln w="12700" cap="flat" cmpd="sng" algn="ctr">
                <a:noFill/>
                <a:prstDash val="solid"/>
                <a:miter lim="800000"/>
              </a:ln>
              <a:effectLst/>
            </p:spPr>
            <p:txBody>
              <a:bodyPr rtlCol="0" anchor="ctr"/>
              <a:lstStyle/>
              <a:p>
                <a:pPr algn="ctr" defTabSz="685800" fontAlgn="auto">
                  <a:spcBef>
                    <a:spcPts val="0"/>
                  </a:spcBef>
                  <a:spcAft>
                    <a:spcPts val="0"/>
                  </a:spcAft>
                  <a:defRPr/>
                </a:pPr>
                <a:endParaRPr lang="en-US" sz="1350" kern="0">
                  <a:solidFill>
                    <a:prstClr val="white"/>
                  </a:solidFill>
                  <a:latin typeface="Calibri" panose="020F0502020204030204"/>
                  <a:ea typeface="+mn-ea"/>
                </a:endParaRPr>
              </a:p>
            </p:txBody>
          </p:sp>
        </p:grpSp>
        <p:grpSp>
          <p:nvGrpSpPr>
            <p:cNvPr id="102" name="Group 101">
              <a:extLst>
                <a:ext uri="{FF2B5EF4-FFF2-40B4-BE49-F238E27FC236}">
                  <a16:creationId xmlns:a16="http://schemas.microsoft.com/office/drawing/2014/main" id="{2947A959-C92F-BE47-8AE6-418E91346745}"/>
                </a:ext>
              </a:extLst>
            </p:cNvPr>
            <p:cNvGrpSpPr/>
            <p:nvPr/>
          </p:nvGrpSpPr>
          <p:grpSpPr>
            <a:xfrm>
              <a:off x="9978870" y="4506393"/>
              <a:ext cx="1918300" cy="182880"/>
              <a:chOff x="10156923" y="594771"/>
              <a:chExt cx="1918300" cy="182880"/>
            </a:xfrm>
          </p:grpSpPr>
          <p:grpSp>
            <p:nvGrpSpPr>
              <p:cNvPr id="162" name="Group 161">
                <a:extLst>
                  <a:ext uri="{FF2B5EF4-FFF2-40B4-BE49-F238E27FC236}">
                    <a16:creationId xmlns:a16="http://schemas.microsoft.com/office/drawing/2014/main" id="{288B8DA7-920F-BC4E-AD78-ECDBF38EDC25}"/>
                  </a:ext>
                </a:extLst>
              </p:cNvPr>
              <p:cNvGrpSpPr/>
              <p:nvPr/>
            </p:nvGrpSpPr>
            <p:grpSpPr>
              <a:xfrm>
                <a:off x="10156923" y="594771"/>
                <a:ext cx="1918300" cy="182880"/>
                <a:chOff x="10144315" y="353560"/>
                <a:chExt cx="1918300" cy="182880"/>
              </a:xfrm>
            </p:grpSpPr>
            <p:sp>
              <p:nvSpPr>
                <p:cNvPr id="171" name="Rectangle 170">
                  <a:extLst>
                    <a:ext uri="{FF2B5EF4-FFF2-40B4-BE49-F238E27FC236}">
                      <a16:creationId xmlns:a16="http://schemas.microsoft.com/office/drawing/2014/main" id="{C27EF02B-E846-174A-88D9-ED3EB77836A2}"/>
                    </a:ext>
                  </a:extLst>
                </p:cNvPr>
                <p:cNvSpPr/>
                <p:nvPr/>
              </p:nvSpPr>
              <p:spPr>
                <a:xfrm>
                  <a:off x="10392232" y="353560"/>
                  <a:ext cx="182880" cy="182880"/>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algn="ctr" defTabSz="685800" fontAlgn="auto">
                    <a:spcBef>
                      <a:spcPts val="0"/>
                    </a:spcBef>
                    <a:spcAft>
                      <a:spcPts val="0"/>
                    </a:spcAft>
                    <a:defRPr/>
                  </a:pPr>
                  <a:endParaRPr lang="en-US" sz="1350" kern="0">
                    <a:solidFill>
                      <a:prstClr val="white"/>
                    </a:solidFill>
                    <a:latin typeface="Calibri" panose="020F0502020204030204"/>
                    <a:ea typeface="+mn-ea"/>
                  </a:endParaRPr>
                </a:p>
              </p:txBody>
            </p:sp>
            <p:sp>
              <p:nvSpPr>
                <p:cNvPr id="172" name="Rectangle 171">
                  <a:extLst>
                    <a:ext uri="{FF2B5EF4-FFF2-40B4-BE49-F238E27FC236}">
                      <a16:creationId xmlns:a16="http://schemas.microsoft.com/office/drawing/2014/main" id="{EB4264EA-0B49-E84C-A1B4-AC094F9DCDCE}"/>
                    </a:ext>
                  </a:extLst>
                </p:cNvPr>
                <p:cNvSpPr/>
                <p:nvPr/>
              </p:nvSpPr>
              <p:spPr>
                <a:xfrm>
                  <a:off x="10144315" y="353560"/>
                  <a:ext cx="182880" cy="182880"/>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algn="ctr" defTabSz="685800" fontAlgn="auto">
                    <a:spcBef>
                      <a:spcPts val="0"/>
                    </a:spcBef>
                    <a:spcAft>
                      <a:spcPts val="0"/>
                    </a:spcAft>
                    <a:defRPr/>
                  </a:pPr>
                  <a:endParaRPr lang="en-US" sz="1350" kern="0">
                    <a:solidFill>
                      <a:prstClr val="white"/>
                    </a:solidFill>
                    <a:latin typeface="Calibri" panose="020F0502020204030204"/>
                    <a:ea typeface="+mn-ea"/>
                  </a:endParaRPr>
                </a:p>
              </p:txBody>
            </p:sp>
            <p:sp>
              <p:nvSpPr>
                <p:cNvPr id="173" name="Rectangle 172">
                  <a:extLst>
                    <a:ext uri="{FF2B5EF4-FFF2-40B4-BE49-F238E27FC236}">
                      <a16:creationId xmlns:a16="http://schemas.microsoft.com/office/drawing/2014/main" id="{AC458B8C-6270-6048-8D34-1F452DA1C750}"/>
                    </a:ext>
                  </a:extLst>
                </p:cNvPr>
                <p:cNvSpPr/>
                <p:nvPr/>
              </p:nvSpPr>
              <p:spPr>
                <a:xfrm>
                  <a:off x="11135983" y="353560"/>
                  <a:ext cx="182880" cy="182880"/>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algn="ctr" defTabSz="685800" fontAlgn="auto">
                    <a:spcBef>
                      <a:spcPts val="0"/>
                    </a:spcBef>
                    <a:spcAft>
                      <a:spcPts val="0"/>
                    </a:spcAft>
                    <a:defRPr/>
                  </a:pPr>
                  <a:endParaRPr lang="en-US" sz="1350" kern="0">
                    <a:solidFill>
                      <a:prstClr val="white"/>
                    </a:solidFill>
                    <a:latin typeface="Calibri" panose="020F0502020204030204"/>
                    <a:ea typeface="+mn-ea"/>
                  </a:endParaRPr>
                </a:p>
              </p:txBody>
            </p:sp>
            <p:sp>
              <p:nvSpPr>
                <p:cNvPr id="174" name="Rectangle 173">
                  <a:extLst>
                    <a:ext uri="{FF2B5EF4-FFF2-40B4-BE49-F238E27FC236}">
                      <a16:creationId xmlns:a16="http://schemas.microsoft.com/office/drawing/2014/main" id="{65DC95F9-5608-6C4A-9E0E-A9BC80F0D9C8}"/>
                    </a:ext>
                  </a:extLst>
                </p:cNvPr>
                <p:cNvSpPr/>
                <p:nvPr/>
              </p:nvSpPr>
              <p:spPr>
                <a:xfrm>
                  <a:off x="10640149" y="353560"/>
                  <a:ext cx="182880" cy="182880"/>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algn="ctr" defTabSz="685800" fontAlgn="auto">
                    <a:spcBef>
                      <a:spcPts val="0"/>
                    </a:spcBef>
                    <a:spcAft>
                      <a:spcPts val="0"/>
                    </a:spcAft>
                    <a:defRPr/>
                  </a:pPr>
                  <a:endParaRPr lang="en-US" sz="1350" kern="0">
                    <a:solidFill>
                      <a:prstClr val="white"/>
                    </a:solidFill>
                    <a:latin typeface="Calibri" panose="020F0502020204030204"/>
                    <a:ea typeface="+mn-ea"/>
                  </a:endParaRPr>
                </a:p>
              </p:txBody>
            </p:sp>
            <p:sp>
              <p:nvSpPr>
                <p:cNvPr id="175" name="Rectangle 174">
                  <a:extLst>
                    <a:ext uri="{FF2B5EF4-FFF2-40B4-BE49-F238E27FC236}">
                      <a16:creationId xmlns:a16="http://schemas.microsoft.com/office/drawing/2014/main" id="{5D1673B6-E220-F748-94F0-D49796DB9C50}"/>
                    </a:ext>
                  </a:extLst>
                </p:cNvPr>
                <p:cNvSpPr/>
                <p:nvPr/>
              </p:nvSpPr>
              <p:spPr>
                <a:xfrm>
                  <a:off x="11383900" y="353560"/>
                  <a:ext cx="182880" cy="182880"/>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algn="ctr" defTabSz="685800" fontAlgn="auto">
                    <a:spcBef>
                      <a:spcPts val="0"/>
                    </a:spcBef>
                    <a:spcAft>
                      <a:spcPts val="0"/>
                    </a:spcAft>
                    <a:defRPr/>
                  </a:pPr>
                  <a:endParaRPr lang="en-US" sz="1350" kern="0">
                    <a:solidFill>
                      <a:prstClr val="white"/>
                    </a:solidFill>
                    <a:latin typeface="Calibri" panose="020F0502020204030204"/>
                    <a:ea typeface="+mn-ea"/>
                  </a:endParaRPr>
                </a:p>
              </p:txBody>
            </p:sp>
            <p:sp>
              <p:nvSpPr>
                <p:cNvPr id="176" name="Rectangle 175">
                  <a:extLst>
                    <a:ext uri="{FF2B5EF4-FFF2-40B4-BE49-F238E27FC236}">
                      <a16:creationId xmlns:a16="http://schemas.microsoft.com/office/drawing/2014/main" id="{431D19C2-4477-9C4E-AB8D-9FC96D022642}"/>
                    </a:ext>
                  </a:extLst>
                </p:cNvPr>
                <p:cNvSpPr/>
                <p:nvPr/>
              </p:nvSpPr>
              <p:spPr>
                <a:xfrm>
                  <a:off x="10888066" y="353560"/>
                  <a:ext cx="182880" cy="182880"/>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algn="ctr" defTabSz="685800" fontAlgn="auto">
                    <a:spcBef>
                      <a:spcPts val="0"/>
                    </a:spcBef>
                    <a:spcAft>
                      <a:spcPts val="0"/>
                    </a:spcAft>
                    <a:defRPr/>
                  </a:pPr>
                  <a:endParaRPr lang="en-US" sz="1350" kern="0">
                    <a:solidFill>
                      <a:prstClr val="white"/>
                    </a:solidFill>
                    <a:latin typeface="Calibri" panose="020F0502020204030204"/>
                    <a:ea typeface="+mn-ea"/>
                  </a:endParaRPr>
                </a:p>
              </p:txBody>
            </p:sp>
            <p:sp>
              <p:nvSpPr>
                <p:cNvPr id="177" name="Rectangle 176">
                  <a:extLst>
                    <a:ext uri="{FF2B5EF4-FFF2-40B4-BE49-F238E27FC236}">
                      <a16:creationId xmlns:a16="http://schemas.microsoft.com/office/drawing/2014/main" id="{D2ED2209-93AB-BE48-9116-E102EBDF8796}"/>
                    </a:ext>
                  </a:extLst>
                </p:cNvPr>
                <p:cNvSpPr/>
                <p:nvPr/>
              </p:nvSpPr>
              <p:spPr>
                <a:xfrm>
                  <a:off x="11879735" y="353560"/>
                  <a:ext cx="182880" cy="182880"/>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algn="ctr" defTabSz="685800" fontAlgn="auto">
                    <a:spcBef>
                      <a:spcPts val="0"/>
                    </a:spcBef>
                    <a:spcAft>
                      <a:spcPts val="0"/>
                    </a:spcAft>
                    <a:defRPr/>
                  </a:pPr>
                  <a:endParaRPr lang="en-US" sz="1350" kern="0">
                    <a:solidFill>
                      <a:prstClr val="white"/>
                    </a:solidFill>
                    <a:latin typeface="Calibri" panose="020F0502020204030204"/>
                    <a:ea typeface="+mn-ea"/>
                  </a:endParaRPr>
                </a:p>
              </p:txBody>
            </p:sp>
            <p:sp>
              <p:nvSpPr>
                <p:cNvPr id="178" name="Rectangle 177">
                  <a:extLst>
                    <a:ext uri="{FF2B5EF4-FFF2-40B4-BE49-F238E27FC236}">
                      <a16:creationId xmlns:a16="http://schemas.microsoft.com/office/drawing/2014/main" id="{91ABF323-0697-814A-849F-8D5294E501DD}"/>
                    </a:ext>
                  </a:extLst>
                </p:cNvPr>
                <p:cNvSpPr/>
                <p:nvPr/>
              </p:nvSpPr>
              <p:spPr>
                <a:xfrm>
                  <a:off x="11631817" y="353560"/>
                  <a:ext cx="182880" cy="182880"/>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algn="ctr" defTabSz="685800" fontAlgn="auto">
                    <a:spcBef>
                      <a:spcPts val="0"/>
                    </a:spcBef>
                    <a:spcAft>
                      <a:spcPts val="0"/>
                    </a:spcAft>
                    <a:defRPr/>
                  </a:pPr>
                  <a:endParaRPr lang="en-US" sz="1350" kern="0">
                    <a:solidFill>
                      <a:prstClr val="white"/>
                    </a:solidFill>
                    <a:latin typeface="Calibri" panose="020F0502020204030204"/>
                    <a:ea typeface="+mn-ea"/>
                  </a:endParaRPr>
                </a:p>
              </p:txBody>
            </p:sp>
          </p:grpSp>
          <p:sp>
            <p:nvSpPr>
              <p:cNvPr id="163" name="Rectangle 162">
                <a:extLst>
                  <a:ext uri="{FF2B5EF4-FFF2-40B4-BE49-F238E27FC236}">
                    <a16:creationId xmlns:a16="http://schemas.microsoft.com/office/drawing/2014/main" id="{B8B6D432-BBEE-0A44-9A39-552063803DA7}"/>
                  </a:ext>
                </a:extLst>
              </p:cNvPr>
              <p:cNvSpPr/>
              <p:nvPr/>
            </p:nvSpPr>
            <p:spPr>
              <a:xfrm>
                <a:off x="10249349" y="674423"/>
                <a:ext cx="84196" cy="100089"/>
              </a:xfrm>
              <a:prstGeom prst="rect">
                <a:avLst/>
              </a:prstGeom>
              <a:solidFill>
                <a:srgbClr val="70AD47">
                  <a:lumMod val="75000"/>
                </a:srgbClr>
              </a:solidFill>
              <a:ln w="12700" cap="flat" cmpd="sng" algn="ctr">
                <a:noFill/>
                <a:prstDash val="solid"/>
                <a:miter lim="800000"/>
              </a:ln>
              <a:effectLst/>
            </p:spPr>
            <p:txBody>
              <a:bodyPr rtlCol="0" anchor="ctr"/>
              <a:lstStyle/>
              <a:p>
                <a:pPr algn="ctr" defTabSz="685800" fontAlgn="auto">
                  <a:spcBef>
                    <a:spcPts val="0"/>
                  </a:spcBef>
                  <a:spcAft>
                    <a:spcPts val="0"/>
                  </a:spcAft>
                  <a:defRPr/>
                </a:pPr>
                <a:endParaRPr lang="en-US" sz="1350" kern="0">
                  <a:solidFill>
                    <a:prstClr val="white"/>
                  </a:solidFill>
                  <a:latin typeface="Calibri" panose="020F0502020204030204"/>
                  <a:ea typeface="+mn-ea"/>
                </a:endParaRPr>
              </a:p>
            </p:txBody>
          </p:sp>
          <p:sp>
            <p:nvSpPr>
              <p:cNvPr id="164" name="Rectangle 163">
                <a:extLst>
                  <a:ext uri="{FF2B5EF4-FFF2-40B4-BE49-F238E27FC236}">
                    <a16:creationId xmlns:a16="http://schemas.microsoft.com/office/drawing/2014/main" id="{7306D38F-A89A-C94C-9E19-59ACF2EB60D7}"/>
                  </a:ext>
                </a:extLst>
              </p:cNvPr>
              <p:cNvSpPr/>
              <p:nvPr/>
            </p:nvSpPr>
            <p:spPr>
              <a:xfrm>
                <a:off x="10496398" y="674423"/>
                <a:ext cx="84196" cy="100089"/>
              </a:xfrm>
              <a:prstGeom prst="rect">
                <a:avLst/>
              </a:prstGeom>
              <a:solidFill>
                <a:srgbClr val="70AD47">
                  <a:lumMod val="75000"/>
                </a:srgbClr>
              </a:solidFill>
              <a:ln w="12700" cap="flat" cmpd="sng" algn="ctr">
                <a:noFill/>
                <a:prstDash val="solid"/>
                <a:miter lim="800000"/>
              </a:ln>
              <a:effectLst/>
            </p:spPr>
            <p:txBody>
              <a:bodyPr rtlCol="0" anchor="ctr"/>
              <a:lstStyle/>
              <a:p>
                <a:pPr algn="ctr" defTabSz="685800" fontAlgn="auto">
                  <a:spcBef>
                    <a:spcPts val="0"/>
                  </a:spcBef>
                  <a:spcAft>
                    <a:spcPts val="0"/>
                  </a:spcAft>
                  <a:defRPr/>
                </a:pPr>
                <a:endParaRPr lang="en-US" sz="1350" kern="0">
                  <a:solidFill>
                    <a:prstClr val="white"/>
                  </a:solidFill>
                  <a:latin typeface="Calibri" panose="020F0502020204030204"/>
                  <a:ea typeface="+mn-ea"/>
                </a:endParaRPr>
              </a:p>
            </p:txBody>
          </p:sp>
          <p:sp>
            <p:nvSpPr>
              <p:cNvPr id="165" name="Rectangle 164">
                <a:extLst>
                  <a:ext uri="{FF2B5EF4-FFF2-40B4-BE49-F238E27FC236}">
                    <a16:creationId xmlns:a16="http://schemas.microsoft.com/office/drawing/2014/main" id="{A43B6C51-3299-7943-AF07-51BF83D893E0}"/>
                  </a:ext>
                </a:extLst>
              </p:cNvPr>
              <p:cNvSpPr/>
              <p:nvPr/>
            </p:nvSpPr>
            <p:spPr>
              <a:xfrm>
                <a:off x="10744197" y="674423"/>
                <a:ext cx="84196" cy="100089"/>
              </a:xfrm>
              <a:prstGeom prst="rect">
                <a:avLst/>
              </a:prstGeom>
              <a:solidFill>
                <a:srgbClr val="70AD47">
                  <a:lumMod val="75000"/>
                </a:srgbClr>
              </a:solidFill>
              <a:ln w="12700" cap="flat" cmpd="sng" algn="ctr">
                <a:noFill/>
                <a:prstDash val="solid"/>
                <a:miter lim="800000"/>
              </a:ln>
              <a:effectLst/>
            </p:spPr>
            <p:txBody>
              <a:bodyPr rtlCol="0" anchor="ctr"/>
              <a:lstStyle/>
              <a:p>
                <a:pPr algn="ctr" defTabSz="685800" fontAlgn="auto">
                  <a:spcBef>
                    <a:spcPts val="0"/>
                  </a:spcBef>
                  <a:spcAft>
                    <a:spcPts val="0"/>
                  </a:spcAft>
                  <a:defRPr/>
                </a:pPr>
                <a:endParaRPr lang="en-US" sz="1350" kern="0">
                  <a:solidFill>
                    <a:prstClr val="white"/>
                  </a:solidFill>
                  <a:latin typeface="Calibri" panose="020F0502020204030204"/>
                  <a:ea typeface="+mn-ea"/>
                </a:endParaRPr>
              </a:p>
            </p:txBody>
          </p:sp>
          <p:sp>
            <p:nvSpPr>
              <p:cNvPr id="166" name="Rectangle 165">
                <a:extLst>
                  <a:ext uri="{FF2B5EF4-FFF2-40B4-BE49-F238E27FC236}">
                    <a16:creationId xmlns:a16="http://schemas.microsoft.com/office/drawing/2014/main" id="{590CEA02-BEE8-DD4C-8930-5DDFAFC129A0}"/>
                  </a:ext>
                </a:extLst>
              </p:cNvPr>
              <p:cNvSpPr/>
              <p:nvPr/>
            </p:nvSpPr>
            <p:spPr>
              <a:xfrm>
                <a:off x="10994595" y="674423"/>
                <a:ext cx="84196" cy="100089"/>
              </a:xfrm>
              <a:prstGeom prst="rect">
                <a:avLst/>
              </a:prstGeom>
              <a:solidFill>
                <a:srgbClr val="70AD47">
                  <a:lumMod val="75000"/>
                </a:srgbClr>
              </a:solidFill>
              <a:ln w="12700" cap="flat" cmpd="sng" algn="ctr">
                <a:noFill/>
                <a:prstDash val="solid"/>
                <a:miter lim="800000"/>
              </a:ln>
              <a:effectLst/>
            </p:spPr>
            <p:txBody>
              <a:bodyPr rtlCol="0" anchor="ctr"/>
              <a:lstStyle/>
              <a:p>
                <a:pPr algn="ctr" defTabSz="685800" fontAlgn="auto">
                  <a:spcBef>
                    <a:spcPts val="0"/>
                  </a:spcBef>
                  <a:spcAft>
                    <a:spcPts val="0"/>
                  </a:spcAft>
                  <a:defRPr/>
                </a:pPr>
                <a:endParaRPr lang="en-US" sz="1350" kern="0">
                  <a:solidFill>
                    <a:prstClr val="white"/>
                  </a:solidFill>
                  <a:latin typeface="Calibri" panose="020F0502020204030204"/>
                  <a:ea typeface="+mn-ea"/>
                </a:endParaRPr>
              </a:p>
            </p:txBody>
          </p:sp>
          <p:sp>
            <p:nvSpPr>
              <p:cNvPr id="167" name="Rectangle 166">
                <a:extLst>
                  <a:ext uri="{FF2B5EF4-FFF2-40B4-BE49-F238E27FC236}">
                    <a16:creationId xmlns:a16="http://schemas.microsoft.com/office/drawing/2014/main" id="{943982E1-9771-B741-ACE0-46AA446DB476}"/>
                  </a:ext>
                </a:extLst>
              </p:cNvPr>
              <p:cNvSpPr/>
              <p:nvPr/>
            </p:nvSpPr>
            <p:spPr>
              <a:xfrm>
                <a:off x="11240131" y="674423"/>
                <a:ext cx="84196" cy="100089"/>
              </a:xfrm>
              <a:prstGeom prst="rect">
                <a:avLst/>
              </a:prstGeom>
              <a:solidFill>
                <a:srgbClr val="70AD47">
                  <a:lumMod val="75000"/>
                </a:srgbClr>
              </a:solidFill>
              <a:ln w="12700" cap="flat" cmpd="sng" algn="ctr">
                <a:noFill/>
                <a:prstDash val="solid"/>
                <a:miter lim="800000"/>
              </a:ln>
              <a:effectLst/>
            </p:spPr>
            <p:txBody>
              <a:bodyPr rtlCol="0" anchor="ctr"/>
              <a:lstStyle/>
              <a:p>
                <a:pPr algn="ctr" defTabSz="685800" fontAlgn="auto">
                  <a:spcBef>
                    <a:spcPts val="0"/>
                  </a:spcBef>
                  <a:spcAft>
                    <a:spcPts val="0"/>
                  </a:spcAft>
                  <a:defRPr/>
                </a:pPr>
                <a:endParaRPr lang="en-US" sz="1350" kern="0">
                  <a:solidFill>
                    <a:prstClr val="white"/>
                  </a:solidFill>
                  <a:latin typeface="Calibri" panose="020F0502020204030204"/>
                  <a:ea typeface="+mn-ea"/>
                </a:endParaRPr>
              </a:p>
            </p:txBody>
          </p:sp>
          <p:sp>
            <p:nvSpPr>
              <p:cNvPr id="168" name="Rectangle 167">
                <a:extLst>
                  <a:ext uri="{FF2B5EF4-FFF2-40B4-BE49-F238E27FC236}">
                    <a16:creationId xmlns:a16="http://schemas.microsoft.com/office/drawing/2014/main" id="{483CAA3D-2472-9F40-95DC-C2A1744A2F41}"/>
                  </a:ext>
                </a:extLst>
              </p:cNvPr>
              <p:cNvSpPr/>
              <p:nvPr/>
            </p:nvSpPr>
            <p:spPr>
              <a:xfrm>
                <a:off x="11488048" y="674423"/>
                <a:ext cx="84196" cy="100089"/>
              </a:xfrm>
              <a:prstGeom prst="rect">
                <a:avLst/>
              </a:prstGeom>
              <a:solidFill>
                <a:srgbClr val="70AD47">
                  <a:lumMod val="75000"/>
                </a:srgbClr>
              </a:solidFill>
              <a:ln w="12700" cap="flat" cmpd="sng" algn="ctr">
                <a:noFill/>
                <a:prstDash val="solid"/>
                <a:miter lim="800000"/>
              </a:ln>
              <a:effectLst/>
            </p:spPr>
            <p:txBody>
              <a:bodyPr rtlCol="0" anchor="ctr"/>
              <a:lstStyle/>
              <a:p>
                <a:pPr algn="ctr" defTabSz="685800" fontAlgn="auto">
                  <a:spcBef>
                    <a:spcPts val="0"/>
                  </a:spcBef>
                  <a:spcAft>
                    <a:spcPts val="0"/>
                  </a:spcAft>
                  <a:defRPr/>
                </a:pPr>
                <a:endParaRPr lang="en-US" sz="1350" kern="0">
                  <a:solidFill>
                    <a:prstClr val="white"/>
                  </a:solidFill>
                  <a:latin typeface="Calibri" panose="020F0502020204030204"/>
                  <a:ea typeface="+mn-ea"/>
                </a:endParaRPr>
              </a:p>
            </p:txBody>
          </p:sp>
          <p:sp>
            <p:nvSpPr>
              <p:cNvPr id="169" name="Rectangle 168">
                <a:extLst>
                  <a:ext uri="{FF2B5EF4-FFF2-40B4-BE49-F238E27FC236}">
                    <a16:creationId xmlns:a16="http://schemas.microsoft.com/office/drawing/2014/main" id="{DF122730-ABA1-AC4C-8AAB-469A9413ED8E}"/>
                  </a:ext>
                </a:extLst>
              </p:cNvPr>
              <p:cNvSpPr/>
              <p:nvPr/>
            </p:nvSpPr>
            <p:spPr>
              <a:xfrm>
                <a:off x="11735911" y="674423"/>
                <a:ext cx="84196" cy="100089"/>
              </a:xfrm>
              <a:prstGeom prst="rect">
                <a:avLst/>
              </a:prstGeom>
              <a:solidFill>
                <a:srgbClr val="70AD47">
                  <a:lumMod val="75000"/>
                </a:srgbClr>
              </a:solidFill>
              <a:ln w="12700" cap="flat" cmpd="sng" algn="ctr">
                <a:noFill/>
                <a:prstDash val="solid"/>
                <a:miter lim="800000"/>
              </a:ln>
              <a:effectLst/>
            </p:spPr>
            <p:txBody>
              <a:bodyPr rtlCol="0" anchor="ctr"/>
              <a:lstStyle/>
              <a:p>
                <a:pPr algn="ctr" defTabSz="685800" fontAlgn="auto">
                  <a:spcBef>
                    <a:spcPts val="0"/>
                  </a:spcBef>
                  <a:spcAft>
                    <a:spcPts val="0"/>
                  </a:spcAft>
                  <a:defRPr/>
                </a:pPr>
                <a:endParaRPr lang="en-US" sz="1350" kern="0">
                  <a:solidFill>
                    <a:prstClr val="white"/>
                  </a:solidFill>
                  <a:latin typeface="Calibri" panose="020F0502020204030204"/>
                  <a:ea typeface="+mn-ea"/>
                </a:endParaRPr>
              </a:p>
            </p:txBody>
          </p:sp>
          <p:sp>
            <p:nvSpPr>
              <p:cNvPr id="170" name="Rectangle 169">
                <a:extLst>
                  <a:ext uri="{FF2B5EF4-FFF2-40B4-BE49-F238E27FC236}">
                    <a16:creationId xmlns:a16="http://schemas.microsoft.com/office/drawing/2014/main" id="{8BD82297-A876-604B-84D3-3FFD07165A57}"/>
                  </a:ext>
                </a:extLst>
              </p:cNvPr>
              <p:cNvSpPr/>
              <p:nvPr/>
            </p:nvSpPr>
            <p:spPr>
              <a:xfrm>
                <a:off x="11983783" y="674423"/>
                <a:ext cx="84196" cy="100089"/>
              </a:xfrm>
              <a:prstGeom prst="rect">
                <a:avLst/>
              </a:prstGeom>
              <a:solidFill>
                <a:srgbClr val="70AD47">
                  <a:lumMod val="75000"/>
                </a:srgbClr>
              </a:solidFill>
              <a:ln w="12700" cap="flat" cmpd="sng" algn="ctr">
                <a:noFill/>
                <a:prstDash val="solid"/>
                <a:miter lim="800000"/>
              </a:ln>
              <a:effectLst/>
            </p:spPr>
            <p:txBody>
              <a:bodyPr rtlCol="0" anchor="ctr"/>
              <a:lstStyle/>
              <a:p>
                <a:pPr algn="ctr" defTabSz="685800" fontAlgn="auto">
                  <a:spcBef>
                    <a:spcPts val="0"/>
                  </a:spcBef>
                  <a:spcAft>
                    <a:spcPts val="0"/>
                  </a:spcAft>
                  <a:defRPr/>
                </a:pPr>
                <a:endParaRPr lang="en-US" sz="1350" kern="0">
                  <a:solidFill>
                    <a:prstClr val="white"/>
                  </a:solidFill>
                  <a:latin typeface="Calibri" panose="020F0502020204030204"/>
                  <a:ea typeface="+mn-ea"/>
                </a:endParaRPr>
              </a:p>
            </p:txBody>
          </p:sp>
        </p:grpSp>
        <p:grpSp>
          <p:nvGrpSpPr>
            <p:cNvPr id="103" name="Group 102">
              <a:extLst>
                <a:ext uri="{FF2B5EF4-FFF2-40B4-BE49-F238E27FC236}">
                  <a16:creationId xmlns:a16="http://schemas.microsoft.com/office/drawing/2014/main" id="{A364D2DB-22C7-764B-9D28-EE3C995078F6}"/>
                </a:ext>
              </a:extLst>
            </p:cNvPr>
            <p:cNvGrpSpPr/>
            <p:nvPr/>
          </p:nvGrpSpPr>
          <p:grpSpPr>
            <a:xfrm>
              <a:off x="9978870" y="4764993"/>
              <a:ext cx="1918300" cy="182880"/>
              <a:chOff x="10156923" y="594771"/>
              <a:chExt cx="1918300" cy="182880"/>
            </a:xfrm>
          </p:grpSpPr>
          <p:grpSp>
            <p:nvGrpSpPr>
              <p:cNvPr id="145" name="Group 144">
                <a:extLst>
                  <a:ext uri="{FF2B5EF4-FFF2-40B4-BE49-F238E27FC236}">
                    <a16:creationId xmlns:a16="http://schemas.microsoft.com/office/drawing/2014/main" id="{EBF8844C-9B7C-EB46-88C0-29D73FC07619}"/>
                  </a:ext>
                </a:extLst>
              </p:cNvPr>
              <p:cNvGrpSpPr/>
              <p:nvPr/>
            </p:nvGrpSpPr>
            <p:grpSpPr>
              <a:xfrm>
                <a:off x="10156923" y="594771"/>
                <a:ext cx="1918300" cy="182880"/>
                <a:chOff x="10144315" y="353560"/>
                <a:chExt cx="1918300" cy="182880"/>
              </a:xfrm>
            </p:grpSpPr>
            <p:sp>
              <p:nvSpPr>
                <p:cNvPr id="154" name="Rectangle 153">
                  <a:extLst>
                    <a:ext uri="{FF2B5EF4-FFF2-40B4-BE49-F238E27FC236}">
                      <a16:creationId xmlns:a16="http://schemas.microsoft.com/office/drawing/2014/main" id="{45925F6E-6B21-654F-A971-FDF993E74476}"/>
                    </a:ext>
                  </a:extLst>
                </p:cNvPr>
                <p:cNvSpPr/>
                <p:nvPr/>
              </p:nvSpPr>
              <p:spPr>
                <a:xfrm>
                  <a:off x="10392232" y="353560"/>
                  <a:ext cx="182880" cy="182880"/>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algn="ctr" defTabSz="685800" fontAlgn="auto">
                    <a:spcBef>
                      <a:spcPts val="0"/>
                    </a:spcBef>
                    <a:spcAft>
                      <a:spcPts val="0"/>
                    </a:spcAft>
                    <a:defRPr/>
                  </a:pPr>
                  <a:endParaRPr lang="en-US" sz="1350" kern="0">
                    <a:solidFill>
                      <a:prstClr val="white"/>
                    </a:solidFill>
                    <a:latin typeface="Calibri" panose="020F0502020204030204"/>
                    <a:ea typeface="+mn-ea"/>
                  </a:endParaRPr>
                </a:p>
              </p:txBody>
            </p:sp>
            <p:sp>
              <p:nvSpPr>
                <p:cNvPr id="155" name="Rectangle 154">
                  <a:extLst>
                    <a:ext uri="{FF2B5EF4-FFF2-40B4-BE49-F238E27FC236}">
                      <a16:creationId xmlns:a16="http://schemas.microsoft.com/office/drawing/2014/main" id="{B03E873F-8463-7B4B-A47E-4196DF940E8F}"/>
                    </a:ext>
                  </a:extLst>
                </p:cNvPr>
                <p:cNvSpPr/>
                <p:nvPr/>
              </p:nvSpPr>
              <p:spPr>
                <a:xfrm>
                  <a:off x="10144315" y="353560"/>
                  <a:ext cx="182880" cy="182880"/>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algn="ctr" defTabSz="685800" fontAlgn="auto">
                    <a:spcBef>
                      <a:spcPts val="0"/>
                    </a:spcBef>
                    <a:spcAft>
                      <a:spcPts val="0"/>
                    </a:spcAft>
                    <a:defRPr/>
                  </a:pPr>
                  <a:endParaRPr lang="en-US" sz="1350" kern="0">
                    <a:solidFill>
                      <a:prstClr val="white"/>
                    </a:solidFill>
                    <a:latin typeface="Calibri" panose="020F0502020204030204"/>
                    <a:ea typeface="+mn-ea"/>
                  </a:endParaRPr>
                </a:p>
              </p:txBody>
            </p:sp>
            <p:sp>
              <p:nvSpPr>
                <p:cNvPr id="156" name="Rectangle 155">
                  <a:extLst>
                    <a:ext uri="{FF2B5EF4-FFF2-40B4-BE49-F238E27FC236}">
                      <a16:creationId xmlns:a16="http://schemas.microsoft.com/office/drawing/2014/main" id="{C744BD5D-66C3-724C-9E0B-BE05A35E6952}"/>
                    </a:ext>
                  </a:extLst>
                </p:cNvPr>
                <p:cNvSpPr/>
                <p:nvPr/>
              </p:nvSpPr>
              <p:spPr>
                <a:xfrm>
                  <a:off x="11135983" y="353560"/>
                  <a:ext cx="182880" cy="182880"/>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algn="ctr" defTabSz="685800" fontAlgn="auto">
                    <a:spcBef>
                      <a:spcPts val="0"/>
                    </a:spcBef>
                    <a:spcAft>
                      <a:spcPts val="0"/>
                    </a:spcAft>
                    <a:defRPr/>
                  </a:pPr>
                  <a:endParaRPr lang="en-US" sz="1350" kern="0">
                    <a:solidFill>
                      <a:prstClr val="white"/>
                    </a:solidFill>
                    <a:latin typeface="Calibri" panose="020F0502020204030204"/>
                    <a:ea typeface="+mn-ea"/>
                  </a:endParaRPr>
                </a:p>
              </p:txBody>
            </p:sp>
            <p:sp>
              <p:nvSpPr>
                <p:cNvPr id="157" name="Rectangle 156">
                  <a:extLst>
                    <a:ext uri="{FF2B5EF4-FFF2-40B4-BE49-F238E27FC236}">
                      <a16:creationId xmlns:a16="http://schemas.microsoft.com/office/drawing/2014/main" id="{3FD3F415-AA29-7D42-BE4A-5F616769F204}"/>
                    </a:ext>
                  </a:extLst>
                </p:cNvPr>
                <p:cNvSpPr/>
                <p:nvPr/>
              </p:nvSpPr>
              <p:spPr>
                <a:xfrm>
                  <a:off x="10640149" y="353560"/>
                  <a:ext cx="182880" cy="182880"/>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algn="ctr" defTabSz="685800" fontAlgn="auto">
                    <a:spcBef>
                      <a:spcPts val="0"/>
                    </a:spcBef>
                    <a:spcAft>
                      <a:spcPts val="0"/>
                    </a:spcAft>
                    <a:defRPr/>
                  </a:pPr>
                  <a:endParaRPr lang="en-US" sz="1350" kern="0">
                    <a:solidFill>
                      <a:prstClr val="white"/>
                    </a:solidFill>
                    <a:latin typeface="Calibri" panose="020F0502020204030204"/>
                    <a:ea typeface="+mn-ea"/>
                  </a:endParaRPr>
                </a:p>
              </p:txBody>
            </p:sp>
            <p:sp>
              <p:nvSpPr>
                <p:cNvPr id="158" name="Rectangle 157">
                  <a:extLst>
                    <a:ext uri="{FF2B5EF4-FFF2-40B4-BE49-F238E27FC236}">
                      <a16:creationId xmlns:a16="http://schemas.microsoft.com/office/drawing/2014/main" id="{539115AF-FDEF-1F4F-905A-D1A77443DF80}"/>
                    </a:ext>
                  </a:extLst>
                </p:cNvPr>
                <p:cNvSpPr/>
                <p:nvPr/>
              </p:nvSpPr>
              <p:spPr>
                <a:xfrm>
                  <a:off x="11383900" y="353560"/>
                  <a:ext cx="182880" cy="182880"/>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algn="ctr" defTabSz="685800" fontAlgn="auto">
                    <a:spcBef>
                      <a:spcPts val="0"/>
                    </a:spcBef>
                    <a:spcAft>
                      <a:spcPts val="0"/>
                    </a:spcAft>
                    <a:defRPr/>
                  </a:pPr>
                  <a:endParaRPr lang="en-US" sz="1350" kern="0">
                    <a:solidFill>
                      <a:prstClr val="white"/>
                    </a:solidFill>
                    <a:latin typeface="Calibri" panose="020F0502020204030204"/>
                    <a:ea typeface="+mn-ea"/>
                  </a:endParaRPr>
                </a:p>
              </p:txBody>
            </p:sp>
            <p:sp>
              <p:nvSpPr>
                <p:cNvPr id="159" name="Rectangle 158">
                  <a:extLst>
                    <a:ext uri="{FF2B5EF4-FFF2-40B4-BE49-F238E27FC236}">
                      <a16:creationId xmlns:a16="http://schemas.microsoft.com/office/drawing/2014/main" id="{AF36AB57-3A38-AF40-A748-684BE5E8F232}"/>
                    </a:ext>
                  </a:extLst>
                </p:cNvPr>
                <p:cNvSpPr/>
                <p:nvPr/>
              </p:nvSpPr>
              <p:spPr>
                <a:xfrm>
                  <a:off x="10888066" y="353560"/>
                  <a:ext cx="182880" cy="182880"/>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algn="ctr" defTabSz="685800" fontAlgn="auto">
                    <a:spcBef>
                      <a:spcPts val="0"/>
                    </a:spcBef>
                    <a:spcAft>
                      <a:spcPts val="0"/>
                    </a:spcAft>
                    <a:defRPr/>
                  </a:pPr>
                  <a:endParaRPr lang="en-US" sz="1350" kern="0">
                    <a:solidFill>
                      <a:prstClr val="white"/>
                    </a:solidFill>
                    <a:latin typeface="Calibri" panose="020F0502020204030204"/>
                    <a:ea typeface="+mn-ea"/>
                  </a:endParaRPr>
                </a:p>
              </p:txBody>
            </p:sp>
            <p:sp>
              <p:nvSpPr>
                <p:cNvPr id="160" name="Rectangle 159">
                  <a:extLst>
                    <a:ext uri="{FF2B5EF4-FFF2-40B4-BE49-F238E27FC236}">
                      <a16:creationId xmlns:a16="http://schemas.microsoft.com/office/drawing/2014/main" id="{D02B7451-9DA2-9E4A-B48D-F9F7DB10A6C7}"/>
                    </a:ext>
                  </a:extLst>
                </p:cNvPr>
                <p:cNvSpPr/>
                <p:nvPr/>
              </p:nvSpPr>
              <p:spPr>
                <a:xfrm>
                  <a:off x="11879735" y="353560"/>
                  <a:ext cx="182880" cy="182880"/>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algn="ctr" defTabSz="685800" fontAlgn="auto">
                    <a:spcBef>
                      <a:spcPts val="0"/>
                    </a:spcBef>
                    <a:spcAft>
                      <a:spcPts val="0"/>
                    </a:spcAft>
                    <a:defRPr/>
                  </a:pPr>
                  <a:endParaRPr lang="en-US" sz="1350" kern="0">
                    <a:solidFill>
                      <a:prstClr val="white"/>
                    </a:solidFill>
                    <a:latin typeface="Calibri" panose="020F0502020204030204"/>
                    <a:ea typeface="+mn-ea"/>
                  </a:endParaRPr>
                </a:p>
              </p:txBody>
            </p:sp>
            <p:sp>
              <p:nvSpPr>
                <p:cNvPr id="161" name="Rectangle 160">
                  <a:extLst>
                    <a:ext uri="{FF2B5EF4-FFF2-40B4-BE49-F238E27FC236}">
                      <a16:creationId xmlns:a16="http://schemas.microsoft.com/office/drawing/2014/main" id="{1D18F831-BFC7-CF41-A308-34E7460AD425}"/>
                    </a:ext>
                  </a:extLst>
                </p:cNvPr>
                <p:cNvSpPr/>
                <p:nvPr/>
              </p:nvSpPr>
              <p:spPr>
                <a:xfrm>
                  <a:off x="11631817" y="353560"/>
                  <a:ext cx="182880" cy="182880"/>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algn="ctr" defTabSz="685800" fontAlgn="auto">
                    <a:spcBef>
                      <a:spcPts val="0"/>
                    </a:spcBef>
                    <a:spcAft>
                      <a:spcPts val="0"/>
                    </a:spcAft>
                    <a:defRPr/>
                  </a:pPr>
                  <a:endParaRPr lang="en-US" sz="1350" kern="0">
                    <a:solidFill>
                      <a:prstClr val="white"/>
                    </a:solidFill>
                    <a:latin typeface="Calibri" panose="020F0502020204030204"/>
                    <a:ea typeface="+mn-ea"/>
                  </a:endParaRPr>
                </a:p>
              </p:txBody>
            </p:sp>
          </p:grpSp>
          <p:sp>
            <p:nvSpPr>
              <p:cNvPr id="146" name="Rectangle 145">
                <a:extLst>
                  <a:ext uri="{FF2B5EF4-FFF2-40B4-BE49-F238E27FC236}">
                    <a16:creationId xmlns:a16="http://schemas.microsoft.com/office/drawing/2014/main" id="{38555FD0-4A3A-1E4A-8801-7BB2EC10E824}"/>
                  </a:ext>
                </a:extLst>
              </p:cNvPr>
              <p:cNvSpPr/>
              <p:nvPr/>
            </p:nvSpPr>
            <p:spPr>
              <a:xfrm>
                <a:off x="10249349" y="674423"/>
                <a:ext cx="84196" cy="100089"/>
              </a:xfrm>
              <a:prstGeom prst="rect">
                <a:avLst/>
              </a:prstGeom>
              <a:solidFill>
                <a:srgbClr val="70AD47">
                  <a:lumMod val="75000"/>
                </a:srgbClr>
              </a:solidFill>
              <a:ln w="12700" cap="flat" cmpd="sng" algn="ctr">
                <a:noFill/>
                <a:prstDash val="solid"/>
                <a:miter lim="800000"/>
              </a:ln>
              <a:effectLst/>
            </p:spPr>
            <p:txBody>
              <a:bodyPr rtlCol="0" anchor="ctr"/>
              <a:lstStyle/>
              <a:p>
                <a:pPr algn="ctr" defTabSz="685800" fontAlgn="auto">
                  <a:spcBef>
                    <a:spcPts val="0"/>
                  </a:spcBef>
                  <a:spcAft>
                    <a:spcPts val="0"/>
                  </a:spcAft>
                  <a:defRPr/>
                </a:pPr>
                <a:endParaRPr lang="en-US" sz="1350" kern="0">
                  <a:solidFill>
                    <a:prstClr val="white"/>
                  </a:solidFill>
                  <a:latin typeface="Calibri" panose="020F0502020204030204"/>
                  <a:ea typeface="+mn-ea"/>
                </a:endParaRPr>
              </a:p>
            </p:txBody>
          </p:sp>
          <p:sp>
            <p:nvSpPr>
              <p:cNvPr id="147" name="Rectangle 146">
                <a:extLst>
                  <a:ext uri="{FF2B5EF4-FFF2-40B4-BE49-F238E27FC236}">
                    <a16:creationId xmlns:a16="http://schemas.microsoft.com/office/drawing/2014/main" id="{DA9FAE66-4A40-A44F-B578-E767C9F761A6}"/>
                  </a:ext>
                </a:extLst>
              </p:cNvPr>
              <p:cNvSpPr/>
              <p:nvPr/>
            </p:nvSpPr>
            <p:spPr>
              <a:xfrm>
                <a:off x="10496398" y="674423"/>
                <a:ext cx="84196" cy="100089"/>
              </a:xfrm>
              <a:prstGeom prst="rect">
                <a:avLst/>
              </a:prstGeom>
              <a:solidFill>
                <a:srgbClr val="70AD47">
                  <a:lumMod val="75000"/>
                </a:srgbClr>
              </a:solidFill>
              <a:ln w="12700" cap="flat" cmpd="sng" algn="ctr">
                <a:noFill/>
                <a:prstDash val="solid"/>
                <a:miter lim="800000"/>
              </a:ln>
              <a:effectLst/>
            </p:spPr>
            <p:txBody>
              <a:bodyPr rtlCol="0" anchor="ctr"/>
              <a:lstStyle/>
              <a:p>
                <a:pPr algn="ctr" defTabSz="685800" fontAlgn="auto">
                  <a:spcBef>
                    <a:spcPts val="0"/>
                  </a:spcBef>
                  <a:spcAft>
                    <a:spcPts val="0"/>
                  </a:spcAft>
                  <a:defRPr/>
                </a:pPr>
                <a:endParaRPr lang="en-US" sz="1350" kern="0">
                  <a:solidFill>
                    <a:prstClr val="white"/>
                  </a:solidFill>
                  <a:latin typeface="Calibri" panose="020F0502020204030204"/>
                  <a:ea typeface="+mn-ea"/>
                </a:endParaRPr>
              </a:p>
            </p:txBody>
          </p:sp>
          <p:sp>
            <p:nvSpPr>
              <p:cNvPr id="148" name="Rectangle 147">
                <a:extLst>
                  <a:ext uri="{FF2B5EF4-FFF2-40B4-BE49-F238E27FC236}">
                    <a16:creationId xmlns:a16="http://schemas.microsoft.com/office/drawing/2014/main" id="{E664ACE7-23D5-A34B-9EB9-4E299E8B2496}"/>
                  </a:ext>
                </a:extLst>
              </p:cNvPr>
              <p:cNvSpPr/>
              <p:nvPr/>
            </p:nvSpPr>
            <p:spPr>
              <a:xfrm>
                <a:off x="10744197" y="674423"/>
                <a:ext cx="84196" cy="100089"/>
              </a:xfrm>
              <a:prstGeom prst="rect">
                <a:avLst/>
              </a:prstGeom>
              <a:solidFill>
                <a:srgbClr val="70AD47">
                  <a:lumMod val="75000"/>
                </a:srgbClr>
              </a:solidFill>
              <a:ln w="12700" cap="flat" cmpd="sng" algn="ctr">
                <a:noFill/>
                <a:prstDash val="solid"/>
                <a:miter lim="800000"/>
              </a:ln>
              <a:effectLst/>
            </p:spPr>
            <p:txBody>
              <a:bodyPr rtlCol="0" anchor="ctr"/>
              <a:lstStyle/>
              <a:p>
                <a:pPr algn="ctr" defTabSz="685800" fontAlgn="auto">
                  <a:spcBef>
                    <a:spcPts val="0"/>
                  </a:spcBef>
                  <a:spcAft>
                    <a:spcPts val="0"/>
                  </a:spcAft>
                  <a:defRPr/>
                </a:pPr>
                <a:endParaRPr lang="en-US" sz="1350" kern="0">
                  <a:solidFill>
                    <a:prstClr val="white"/>
                  </a:solidFill>
                  <a:latin typeface="Calibri" panose="020F0502020204030204"/>
                  <a:ea typeface="+mn-ea"/>
                </a:endParaRPr>
              </a:p>
            </p:txBody>
          </p:sp>
          <p:sp>
            <p:nvSpPr>
              <p:cNvPr id="149" name="Rectangle 148">
                <a:extLst>
                  <a:ext uri="{FF2B5EF4-FFF2-40B4-BE49-F238E27FC236}">
                    <a16:creationId xmlns:a16="http://schemas.microsoft.com/office/drawing/2014/main" id="{2E54CFDB-AB68-974B-B42B-ABF944648C4C}"/>
                  </a:ext>
                </a:extLst>
              </p:cNvPr>
              <p:cNvSpPr/>
              <p:nvPr/>
            </p:nvSpPr>
            <p:spPr>
              <a:xfrm>
                <a:off x="10994595" y="674423"/>
                <a:ext cx="84196" cy="100089"/>
              </a:xfrm>
              <a:prstGeom prst="rect">
                <a:avLst/>
              </a:prstGeom>
              <a:solidFill>
                <a:srgbClr val="70AD47">
                  <a:lumMod val="75000"/>
                </a:srgbClr>
              </a:solidFill>
              <a:ln w="12700" cap="flat" cmpd="sng" algn="ctr">
                <a:noFill/>
                <a:prstDash val="solid"/>
                <a:miter lim="800000"/>
              </a:ln>
              <a:effectLst/>
            </p:spPr>
            <p:txBody>
              <a:bodyPr rtlCol="0" anchor="ctr"/>
              <a:lstStyle/>
              <a:p>
                <a:pPr algn="ctr" defTabSz="685800" fontAlgn="auto">
                  <a:spcBef>
                    <a:spcPts val="0"/>
                  </a:spcBef>
                  <a:spcAft>
                    <a:spcPts val="0"/>
                  </a:spcAft>
                  <a:defRPr/>
                </a:pPr>
                <a:endParaRPr lang="en-US" sz="1350" kern="0">
                  <a:solidFill>
                    <a:prstClr val="white"/>
                  </a:solidFill>
                  <a:latin typeface="Calibri" panose="020F0502020204030204"/>
                  <a:ea typeface="+mn-ea"/>
                </a:endParaRPr>
              </a:p>
            </p:txBody>
          </p:sp>
          <p:sp>
            <p:nvSpPr>
              <p:cNvPr id="150" name="Rectangle 149">
                <a:extLst>
                  <a:ext uri="{FF2B5EF4-FFF2-40B4-BE49-F238E27FC236}">
                    <a16:creationId xmlns:a16="http://schemas.microsoft.com/office/drawing/2014/main" id="{A29DD3B9-253F-E540-8D79-B2B6ED44604F}"/>
                  </a:ext>
                </a:extLst>
              </p:cNvPr>
              <p:cNvSpPr/>
              <p:nvPr/>
            </p:nvSpPr>
            <p:spPr>
              <a:xfrm>
                <a:off x="11240131" y="674423"/>
                <a:ext cx="84196" cy="100089"/>
              </a:xfrm>
              <a:prstGeom prst="rect">
                <a:avLst/>
              </a:prstGeom>
              <a:solidFill>
                <a:srgbClr val="70AD47">
                  <a:lumMod val="75000"/>
                </a:srgbClr>
              </a:solidFill>
              <a:ln w="12700" cap="flat" cmpd="sng" algn="ctr">
                <a:noFill/>
                <a:prstDash val="solid"/>
                <a:miter lim="800000"/>
              </a:ln>
              <a:effectLst/>
            </p:spPr>
            <p:txBody>
              <a:bodyPr rtlCol="0" anchor="ctr"/>
              <a:lstStyle/>
              <a:p>
                <a:pPr algn="ctr" defTabSz="685800" fontAlgn="auto">
                  <a:spcBef>
                    <a:spcPts val="0"/>
                  </a:spcBef>
                  <a:spcAft>
                    <a:spcPts val="0"/>
                  </a:spcAft>
                  <a:defRPr/>
                </a:pPr>
                <a:endParaRPr lang="en-US" sz="1350" kern="0">
                  <a:solidFill>
                    <a:prstClr val="white"/>
                  </a:solidFill>
                  <a:latin typeface="Calibri" panose="020F0502020204030204"/>
                  <a:ea typeface="+mn-ea"/>
                </a:endParaRPr>
              </a:p>
            </p:txBody>
          </p:sp>
          <p:sp>
            <p:nvSpPr>
              <p:cNvPr id="151" name="Rectangle 150">
                <a:extLst>
                  <a:ext uri="{FF2B5EF4-FFF2-40B4-BE49-F238E27FC236}">
                    <a16:creationId xmlns:a16="http://schemas.microsoft.com/office/drawing/2014/main" id="{18648F12-51D5-F34D-BEB1-A1549E3CF7B4}"/>
                  </a:ext>
                </a:extLst>
              </p:cNvPr>
              <p:cNvSpPr/>
              <p:nvPr/>
            </p:nvSpPr>
            <p:spPr>
              <a:xfrm>
                <a:off x="11488048" y="674423"/>
                <a:ext cx="84196" cy="100089"/>
              </a:xfrm>
              <a:prstGeom prst="rect">
                <a:avLst/>
              </a:prstGeom>
              <a:solidFill>
                <a:srgbClr val="70AD47">
                  <a:lumMod val="75000"/>
                </a:srgbClr>
              </a:solidFill>
              <a:ln w="12700" cap="flat" cmpd="sng" algn="ctr">
                <a:noFill/>
                <a:prstDash val="solid"/>
                <a:miter lim="800000"/>
              </a:ln>
              <a:effectLst/>
            </p:spPr>
            <p:txBody>
              <a:bodyPr rtlCol="0" anchor="ctr"/>
              <a:lstStyle/>
              <a:p>
                <a:pPr algn="ctr" defTabSz="685800" fontAlgn="auto">
                  <a:spcBef>
                    <a:spcPts val="0"/>
                  </a:spcBef>
                  <a:spcAft>
                    <a:spcPts val="0"/>
                  </a:spcAft>
                  <a:defRPr/>
                </a:pPr>
                <a:endParaRPr lang="en-US" sz="1350" kern="0">
                  <a:solidFill>
                    <a:prstClr val="white"/>
                  </a:solidFill>
                  <a:latin typeface="Calibri" panose="020F0502020204030204"/>
                  <a:ea typeface="+mn-ea"/>
                </a:endParaRPr>
              </a:p>
            </p:txBody>
          </p:sp>
          <p:sp>
            <p:nvSpPr>
              <p:cNvPr id="152" name="Rectangle 151">
                <a:extLst>
                  <a:ext uri="{FF2B5EF4-FFF2-40B4-BE49-F238E27FC236}">
                    <a16:creationId xmlns:a16="http://schemas.microsoft.com/office/drawing/2014/main" id="{4A5A2671-3DB3-C54F-BF34-17DE940087FA}"/>
                  </a:ext>
                </a:extLst>
              </p:cNvPr>
              <p:cNvSpPr/>
              <p:nvPr/>
            </p:nvSpPr>
            <p:spPr>
              <a:xfrm>
                <a:off x="11735911" y="674423"/>
                <a:ext cx="84196" cy="100089"/>
              </a:xfrm>
              <a:prstGeom prst="rect">
                <a:avLst/>
              </a:prstGeom>
              <a:solidFill>
                <a:srgbClr val="70AD47">
                  <a:lumMod val="75000"/>
                </a:srgbClr>
              </a:solidFill>
              <a:ln w="12700" cap="flat" cmpd="sng" algn="ctr">
                <a:noFill/>
                <a:prstDash val="solid"/>
                <a:miter lim="800000"/>
              </a:ln>
              <a:effectLst/>
            </p:spPr>
            <p:txBody>
              <a:bodyPr rtlCol="0" anchor="ctr"/>
              <a:lstStyle/>
              <a:p>
                <a:pPr algn="ctr" defTabSz="685800" fontAlgn="auto">
                  <a:spcBef>
                    <a:spcPts val="0"/>
                  </a:spcBef>
                  <a:spcAft>
                    <a:spcPts val="0"/>
                  </a:spcAft>
                  <a:defRPr/>
                </a:pPr>
                <a:endParaRPr lang="en-US" sz="1350" kern="0">
                  <a:solidFill>
                    <a:prstClr val="white"/>
                  </a:solidFill>
                  <a:latin typeface="Calibri" panose="020F0502020204030204"/>
                  <a:ea typeface="+mn-ea"/>
                </a:endParaRPr>
              </a:p>
            </p:txBody>
          </p:sp>
          <p:sp>
            <p:nvSpPr>
              <p:cNvPr id="153" name="Rectangle 152">
                <a:extLst>
                  <a:ext uri="{FF2B5EF4-FFF2-40B4-BE49-F238E27FC236}">
                    <a16:creationId xmlns:a16="http://schemas.microsoft.com/office/drawing/2014/main" id="{2DD997C8-E20B-5641-8F20-D8A2DB0B663B}"/>
                  </a:ext>
                </a:extLst>
              </p:cNvPr>
              <p:cNvSpPr/>
              <p:nvPr/>
            </p:nvSpPr>
            <p:spPr>
              <a:xfrm>
                <a:off x="11983783" y="674423"/>
                <a:ext cx="84196" cy="100089"/>
              </a:xfrm>
              <a:prstGeom prst="rect">
                <a:avLst/>
              </a:prstGeom>
              <a:solidFill>
                <a:srgbClr val="70AD47">
                  <a:lumMod val="75000"/>
                </a:srgbClr>
              </a:solidFill>
              <a:ln w="12700" cap="flat" cmpd="sng" algn="ctr">
                <a:noFill/>
                <a:prstDash val="solid"/>
                <a:miter lim="800000"/>
              </a:ln>
              <a:effectLst/>
            </p:spPr>
            <p:txBody>
              <a:bodyPr rtlCol="0" anchor="ctr"/>
              <a:lstStyle/>
              <a:p>
                <a:pPr algn="ctr" defTabSz="685800" fontAlgn="auto">
                  <a:spcBef>
                    <a:spcPts val="0"/>
                  </a:spcBef>
                  <a:spcAft>
                    <a:spcPts val="0"/>
                  </a:spcAft>
                  <a:defRPr/>
                </a:pPr>
                <a:endParaRPr lang="en-US" sz="1350" kern="0">
                  <a:solidFill>
                    <a:prstClr val="white"/>
                  </a:solidFill>
                  <a:latin typeface="Calibri" panose="020F0502020204030204"/>
                  <a:ea typeface="+mn-ea"/>
                </a:endParaRPr>
              </a:p>
            </p:txBody>
          </p:sp>
        </p:grpSp>
        <p:grpSp>
          <p:nvGrpSpPr>
            <p:cNvPr id="104" name="Group 103">
              <a:extLst>
                <a:ext uri="{FF2B5EF4-FFF2-40B4-BE49-F238E27FC236}">
                  <a16:creationId xmlns:a16="http://schemas.microsoft.com/office/drawing/2014/main" id="{F8DA4C9D-002C-D34D-8E47-887D5ABA19C0}"/>
                </a:ext>
              </a:extLst>
            </p:cNvPr>
            <p:cNvGrpSpPr/>
            <p:nvPr/>
          </p:nvGrpSpPr>
          <p:grpSpPr>
            <a:xfrm>
              <a:off x="9978870" y="5023593"/>
              <a:ext cx="1918300" cy="182880"/>
              <a:chOff x="10156923" y="594771"/>
              <a:chExt cx="1918300" cy="182880"/>
            </a:xfrm>
          </p:grpSpPr>
          <p:grpSp>
            <p:nvGrpSpPr>
              <p:cNvPr id="128" name="Group 127">
                <a:extLst>
                  <a:ext uri="{FF2B5EF4-FFF2-40B4-BE49-F238E27FC236}">
                    <a16:creationId xmlns:a16="http://schemas.microsoft.com/office/drawing/2014/main" id="{4B2B6188-6D49-E541-8720-9A4E4816B84F}"/>
                  </a:ext>
                </a:extLst>
              </p:cNvPr>
              <p:cNvGrpSpPr/>
              <p:nvPr/>
            </p:nvGrpSpPr>
            <p:grpSpPr>
              <a:xfrm>
                <a:off x="10156923" y="594771"/>
                <a:ext cx="1918300" cy="182880"/>
                <a:chOff x="10144315" y="353560"/>
                <a:chExt cx="1918300" cy="182880"/>
              </a:xfrm>
            </p:grpSpPr>
            <p:sp>
              <p:nvSpPr>
                <p:cNvPr id="137" name="Rectangle 136">
                  <a:extLst>
                    <a:ext uri="{FF2B5EF4-FFF2-40B4-BE49-F238E27FC236}">
                      <a16:creationId xmlns:a16="http://schemas.microsoft.com/office/drawing/2014/main" id="{69849481-750B-2D47-A290-94DCB932B6D2}"/>
                    </a:ext>
                  </a:extLst>
                </p:cNvPr>
                <p:cNvSpPr/>
                <p:nvPr/>
              </p:nvSpPr>
              <p:spPr>
                <a:xfrm>
                  <a:off x="10392232" y="353560"/>
                  <a:ext cx="182880" cy="182880"/>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algn="ctr" defTabSz="685800" fontAlgn="auto">
                    <a:spcBef>
                      <a:spcPts val="0"/>
                    </a:spcBef>
                    <a:spcAft>
                      <a:spcPts val="0"/>
                    </a:spcAft>
                    <a:defRPr/>
                  </a:pPr>
                  <a:endParaRPr lang="en-US" sz="1350" kern="0">
                    <a:solidFill>
                      <a:prstClr val="white"/>
                    </a:solidFill>
                    <a:latin typeface="Calibri" panose="020F0502020204030204"/>
                    <a:ea typeface="+mn-ea"/>
                  </a:endParaRPr>
                </a:p>
              </p:txBody>
            </p:sp>
            <p:sp>
              <p:nvSpPr>
                <p:cNvPr id="138" name="Rectangle 137">
                  <a:extLst>
                    <a:ext uri="{FF2B5EF4-FFF2-40B4-BE49-F238E27FC236}">
                      <a16:creationId xmlns:a16="http://schemas.microsoft.com/office/drawing/2014/main" id="{471A81A6-CD0A-F14D-8D1E-8480DCC0B741}"/>
                    </a:ext>
                  </a:extLst>
                </p:cNvPr>
                <p:cNvSpPr/>
                <p:nvPr/>
              </p:nvSpPr>
              <p:spPr>
                <a:xfrm>
                  <a:off x="10144315" y="353560"/>
                  <a:ext cx="182880" cy="182880"/>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algn="ctr" defTabSz="685800" fontAlgn="auto">
                    <a:spcBef>
                      <a:spcPts val="0"/>
                    </a:spcBef>
                    <a:spcAft>
                      <a:spcPts val="0"/>
                    </a:spcAft>
                    <a:defRPr/>
                  </a:pPr>
                  <a:endParaRPr lang="en-US" sz="1350" kern="0">
                    <a:solidFill>
                      <a:prstClr val="white"/>
                    </a:solidFill>
                    <a:latin typeface="Calibri" panose="020F0502020204030204"/>
                    <a:ea typeface="+mn-ea"/>
                  </a:endParaRPr>
                </a:p>
              </p:txBody>
            </p:sp>
            <p:sp>
              <p:nvSpPr>
                <p:cNvPr id="139" name="Rectangle 138">
                  <a:extLst>
                    <a:ext uri="{FF2B5EF4-FFF2-40B4-BE49-F238E27FC236}">
                      <a16:creationId xmlns:a16="http://schemas.microsoft.com/office/drawing/2014/main" id="{BDA8E8DC-0667-6D45-8A2A-E88CC55E0476}"/>
                    </a:ext>
                  </a:extLst>
                </p:cNvPr>
                <p:cNvSpPr/>
                <p:nvPr/>
              </p:nvSpPr>
              <p:spPr>
                <a:xfrm>
                  <a:off x="11135983" y="353560"/>
                  <a:ext cx="182880" cy="182880"/>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algn="ctr" defTabSz="685800" fontAlgn="auto">
                    <a:spcBef>
                      <a:spcPts val="0"/>
                    </a:spcBef>
                    <a:spcAft>
                      <a:spcPts val="0"/>
                    </a:spcAft>
                    <a:defRPr/>
                  </a:pPr>
                  <a:endParaRPr lang="en-US" sz="1350" kern="0">
                    <a:solidFill>
                      <a:prstClr val="white"/>
                    </a:solidFill>
                    <a:latin typeface="Calibri" panose="020F0502020204030204"/>
                    <a:ea typeface="+mn-ea"/>
                  </a:endParaRPr>
                </a:p>
              </p:txBody>
            </p:sp>
            <p:sp>
              <p:nvSpPr>
                <p:cNvPr id="140" name="Rectangle 139">
                  <a:extLst>
                    <a:ext uri="{FF2B5EF4-FFF2-40B4-BE49-F238E27FC236}">
                      <a16:creationId xmlns:a16="http://schemas.microsoft.com/office/drawing/2014/main" id="{9417DCF4-2F0F-AA45-AAD7-F97C698F3525}"/>
                    </a:ext>
                  </a:extLst>
                </p:cNvPr>
                <p:cNvSpPr/>
                <p:nvPr/>
              </p:nvSpPr>
              <p:spPr>
                <a:xfrm>
                  <a:off x="10640149" y="353560"/>
                  <a:ext cx="182880" cy="182880"/>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algn="ctr" defTabSz="685800" fontAlgn="auto">
                    <a:spcBef>
                      <a:spcPts val="0"/>
                    </a:spcBef>
                    <a:spcAft>
                      <a:spcPts val="0"/>
                    </a:spcAft>
                    <a:defRPr/>
                  </a:pPr>
                  <a:endParaRPr lang="en-US" sz="1350" kern="0">
                    <a:solidFill>
                      <a:prstClr val="white"/>
                    </a:solidFill>
                    <a:latin typeface="Calibri" panose="020F0502020204030204"/>
                    <a:ea typeface="+mn-ea"/>
                  </a:endParaRPr>
                </a:p>
              </p:txBody>
            </p:sp>
            <p:sp>
              <p:nvSpPr>
                <p:cNvPr id="141" name="Rectangle 140">
                  <a:extLst>
                    <a:ext uri="{FF2B5EF4-FFF2-40B4-BE49-F238E27FC236}">
                      <a16:creationId xmlns:a16="http://schemas.microsoft.com/office/drawing/2014/main" id="{838964CE-C73A-DC48-912F-4C9CABE06E06}"/>
                    </a:ext>
                  </a:extLst>
                </p:cNvPr>
                <p:cNvSpPr/>
                <p:nvPr/>
              </p:nvSpPr>
              <p:spPr>
                <a:xfrm>
                  <a:off x="11383900" y="353560"/>
                  <a:ext cx="182880" cy="182880"/>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algn="ctr" defTabSz="685800" fontAlgn="auto">
                    <a:spcBef>
                      <a:spcPts val="0"/>
                    </a:spcBef>
                    <a:spcAft>
                      <a:spcPts val="0"/>
                    </a:spcAft>
                    <a:defRPr/>
                  </a:pPr>
                  <a:endParaRPr lang="en-US" sz="1350" kern="0">
                    <a:solidFill>
                      <a:prstClr val="white"/>
                    </a:solidFill>
                    <a:latin typeface="Calibri" panose="020F0502020204030204"/>
                    <a:ea typeface="+mn-ea"/>
                  </a:endParaRPr>
                </a:p>
              </p:txBody>
            </p:sp>
            <p:sp>
              <p:nvSpPr>
                <p:cNvPr id="142" name="Rectangle 141">
                  <a:extLst>
                    <a:ext uri="{FF2B5EF4-FFF2-40B4-BE49-F238E27FC236}">
                      <a16:creationId xmlns:a16="http://schemas.microsoft.com/office/drawing/2014/main" id="{AF95503E-B788-204C-9FE6-3C50CE4229DB}"/>
                    </a:ext>
                  </a:extLst>
                </p:cNvPr>
                <p:cNvSpPr/>
                <p:nvPr/>
              </p:nvSpPr>
              <p:spPr>
                <a:xfrm>
                  <a:off x="10888066" y="353560"/>
                  <a:ext cx="182880" cy="182880"/>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algn="ctr" defTabSz="685800" fontAlgn="auto">
                    <a:spcBef>
                      <a:spcPts val="0"/>
                    </a:spcBef>
                    <a:spcAft>
                      <a:spcPts val="0"/>
                    </a:spcAft>
                    <a:defRPr/>
                  </a:pPr>
                  <a:endParaRPr lang="en-US" sz="1350" kern="0">
                    <a:solidFill>
                      <a:prstClr val="white"/>
                    </a:solidFill>
                    <a:latin typeface="Calibri" panose="020F0502020204030204"/>
                    <a:ea typeface="+mn-ea"/>
                  </a:endParaRPr>
                </a:p>
              </p:txBody>
            </p:sp>
            <p:sp>
              <p:nvSpPr>
                <p:cNvPr id="143" name="Rectangle 142">
                  <a:extLst>
                    <a:ext uri="{FF2B5EF4-FFF2-40B4-BE49-F238E27FC236}">
                      <a16:creationId xmlns:a16="http://schemas.microsoft.com/office/drawing/2014/main" id="{CF58F714-EF45-6B48-A3D3-0D1ABE4A3FB1}"/>
                    </a:ext>
                  </a:extLst>
                </p:cNvPr>
                <p:cNvSpPr/>
                <p:nvPr/>
              </p:nvSpPr>
              <p:spPr>
                <a:xfrm>
                  <a:off x="11879735" y="353560"/>
                  <a:ext cx="182880" cy="182880"/>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algn="ctr" defTabSz="685800" fontAlgn="auto">
                    <a:spcBef>
                      <a:spcPts val="0"/>
                    </a:spcBef>
                    <a:spcAft>
                      <a:spcPts val="0"/>
                    </a:spcAft>
                    <a:defRPr/>
                  </a:pPr>
                  <a:endParaRPr lang="en-US" sz="1350" kern="0">
                    <a:solidFill>
                      <a:prstClr val="white"/>
                    </a:solidFill>
                    <a:latin typeface="Calibri" panose="020F0502020204030204"/>
                    <a:ea typeface="+mn-ea"/>
                  </a:endParaRPr>
                </a:p>
              </p:txBody>
            </p:sp>
            <p:sp>
              <p:nvSpPr>
                <p:cNvPr id="144" name="Rectangle 143">
                  <a:extLst>
                    <a:ext uri="{FF2B5EF4-FFF2-40B4-BE49-F238E27FC236}">
                      <a16:creationId xmlns:a16="http://schemas.microsoft.com/office/drawing/2014/main" id="{21932FCC-C855-7C44-91E1-6E4EEDD3DB5E}"/>
                    </a:ext>
                  </a:extLst>
                </p:cNvPr>
                <p:cNvSpPr/>
                <p:nvPr/>
              </p:nvSpPr>
              <p:spPr>
                <a:xfrm>
                  <a:off x="11631817" y="353560"/>
                  <a:ext cx="182880" cy="182880"/>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algn="ctr" defTabSz="685800" fontAlgn="auto">
                    <a:spcBef>
                      <a:spcPts val="0"/>
                    </a:spcBef>
                    <a:spcAft>
                      <a:spcPts val="0"/>
                    </a:spcAft>
                    <a:defRPr/>
                  </a:pPr>
                  <a:endParaRPr lang="en-US" sz="1350" kern="0">
                    <a:solidFill>
                      <a:prstClr val="white"/>
                    </a:solidFill>
                    <a:latin typeface="Calibri" panose="020F0502020204030204"/>
                    <a:ea typeface="+mn-ea"/>
                  </a:endParaRPr>
                </a:p>
              </p:txBody>
            </p:sp>
          </p:grpSp>
          <p:sp>
            <p:nvSpPr>
              <p:cNvPr id="129" name="Rectangle 128">
                <a:extLst>
                  <a:ext uri="{FF2B5EF4-FFF2-40B4-BE49-F238E27FC236}">
                    <a16:creationId xmlns:a16="http://schemas.microsoft.com/office/drawing/2014/main" id="{83F4F657-9FC4-E843-AC58-BE219C196E8B}"/>
                  </a:ext>
                </a:extLst>
              </p:cNvPr>
              <p:cNvSpPr/>
              <p:nvPr/>
            </p:nvSpPr>
            <p:spPr>
              <a:xfrm>
                <a:off x="10249349" y="674423"/>
                <a:ext cx="84196" cy="100089"/>
              </a:xfrm>
              <a:prstGeom prst="rect">
                <a:avLst/>
              </a:prstGeom>
              <a:solidFill>
                <a:srgbClr val="70AD47">
                  <a:lumMod val="75000"/>
                </a:srgbClr>
              </a:solidFill>
              <a:ln w="12700" cap="flat" cmpd="sng" algn="ctr">
                <a:noFill/>
                <a:prstDash val="solid"/>
                <a:miter lim="800000"/>
              </a:ln>
              <a:effectLst/>
            </p:spPr>
            <p:txBody>
              <a:bodyPr rtlCol="0" anchor="ctr"/>
              <a:lstStyle/>
              <a:p>
                <a:pPr algn="ctr" defTabSz="685800" fontAlgn="auto">
                  <a:spcBef>
                    <a:spcPts val="0"/>
                  </a:spcBef>
                  <a:spcAft>
                    <a:spcPts val="0"/>
                  </a:spcAft>
                  <a:defRPr/>
                </a:pPr>
                <a:endParaRPr lang="en-US" sz="1350" kern="0">
                  <a:solidFill>
                    <a:prstClr val="white"/>
                  </a:solidFill>
                  <a:latin typeface="Calibri" panose="020F0502020204030204"/>
                  <a:ea typeface="+mn-ea"/>
                </a:endParaRPr>
              </a:p>
            </p:txBody>
          </p:sp>
          <p:sp>
            <p:nvSpPr>
              <p:cNvPr id="130" name="Rectangle 129">
                <a:extLst>
                  <a:ext uri="{FF2B5EF4-FFF2-40B4-BE49-F238E27FC236}">
                    <a16:creationId xmlns:a16="http://schemas.microsoft.com/office/drawing/2014/main" id="{085A1B62-EA98-F04C-B0DC-12CEB4C1A30D}"/>
                  </a:ext>
                </a:extLst>
              </p:cNvPr>
              <p:cNvSpPr/>
              <p:nvPr/>
            </p:nvSpPr>
            <p:spPr>
              <a:xfrm>
                <a:off x="10496398" y="674423"/>
                <a:ext cx="84196" cy="100089"/>
              </a:xfrm>
              <a:prstGeom prst="rect">
                <a:avLst/>
              </a:prstGeom>
              <a:solidFill>
                <a:srgbClr val="70AD47">
                  <a:lumMod val="75000"/>
                </a:srgbClr>
              </a:solidFill>
              <a:ln w="12700" cap="flat" cmpd="sng" algn="ctr">
                <a:noFill/>
                <a:prstDash val="solid"/>
                <a:miter lim="800000"/>
              </a:ln>
              <a:effectLst/>
            </p:spPr>
            <p:txBody>
              <a:bodyPr rtlCol="0" anchor="ctr"/>
              <a:lstStyle/>
              <a:p>
                <a:pPr algn="ctr" defTabSz="685800" fontAlgn="auto">
                  <a:spcBef>
                    <a:spcPts val="0"/>
                  </a:spcBef>
                  <a:spcAft>
                    <a:spcPts val="0"/>
                  </a:spcAft>
                  <a:defRPr/>
                </a:pPr>
                <a:endParaRPr lang="en-US" sz="1350" kern="0">
                  <a:solidFill>
                    <a:prstClr val="white"/>
                  </a:solidFill>
                  <a:latin typeface="Calibri" panose="020F0502020204030204"/>
                  <a:ea typeface="+mn-ea"/>
                </a:endParaRPr>
              </a:p>
            </p:txBody>
          </p:sp>
          <p:sp>
            <p:nvSpPr>
              <p:cNvPr id="131" name="Rectangle 130">
                <a:extLst>
                  <a:ext uri="{FF2B5EF4-FFF2-40B4-BE49-F238E27FC236}">
                    <a16:creationId xmlns:a16="http://schemas.microsoft.com/office/drawing/2014/main" id="{4F6C3252-9A2C-0A44-B59F-039BBBA866B2}"/>
                  </a:ext>
                </a:extLst>
              </p:cNvPr>
              <p:cNvSpPr/>
              <p:nvPr/>
            </p:nvSpPr>
            <p:spPr>
              <a:xfrm>
                <a:off x="10744197" y="674423"/>
                <a:ext cx="84196" cy="100089"/>
              </a:xfrm>
              <a:prstGeom prst="rect">
                <a:avLst/>
              </a:prstGeom>
              <a:solidFill>
                <a:srgbClr val="70AD47">
                  <a:lumMod val="75000"/>
                </a:srgbClr>
              </a:solidFill>
              <a:ln w="12700" cap="flat" cmpd="sng" algn="ctr">
                <a:noFill/>
                <a:prstDash val="solid"/>
                <a:miter lim="800000"/>
              </a:ln>
              <a:effectLst/>
            </p:spPr>
            <p:txBody>
              <a:bodyPr rtlCol="0" anchor="ctr"/>
              <a:lstStyle/>
              <a:p>
                <a:pPr algn="ctr" defTabSz="685800" fontAlgn="auto">
                  <a:spcBef>
                    <a:spcPts val="0"/>
                  </a:spcBef>
                  <a:spcAft>
                    <a:spcPts val="0"/>
                  </a:spcAft>
                  <a:defRPr/>
                </a:pPr>
                <a:endParaRPr lang="en-US" sz="1350" kern="0">
                  <a:solidFill>
                    <a:prstClr val="white"/>
                  </a:solidFill>
                  <a:latin typeface="Calibri" panose="020F0502020204030204"/>
                  <a:ea typeface="+mn-ea"/>
                </a:endParaRPr>
              </a:p>
            </p:txBody>
          </p:sp>
          <p:sp>
            <p:nvSpPr>
              <p:cNvPr id="132" name="Rectangle 131">
                <a:extLst>
                  <a:ext uri="{FF2B5EF4-FFF2-40B4-BE49-F238E27FC236}">
                    <a16:creationId xmlns:a16="http://schemas.microsoft.com/office/drawing/2014/main" id="{DF962A33-1F96-1744-879F-E53AC1C2A9BD}"/>
                  </a:ext>
                </a:extLst>
              </p:cNvPr>
              <p:cNvSpPr/>
              <p:nvPr/>
            </p:nvSpPr>
            <p:spPr>
              <a:xfrm>
                <a:off x="10994595" y="674423"/>
                <a:ext cx="84196" cy="100089"/>
              </a:xfrm>
              <a:prstGeom prst="rect">
                <a:avLst/>
              </a:prstGeom>
              <a:solidFill>
                <a:srgbClr val="70AD47">
                  <a:lumMod val="75000"/>
                </a:srgbClr>
              </a:solidFill>
              <a:ln w="12700" cap="flat" cmpd="sng" algn="ctr">
                <a:noFill/>
                <a:prstDash val="solid"/>
                <a:miter lim="800000"/>
              </a:ln>
              <a:effectLst/>
            </p:spPr>
            <p:txBody>
              <a:bodyPr rtlCol="0" anchor="ctr"/>
              <a:lstStyle/>
              <a:p>
                <a:pPr algn="ctr" defTabSz="685800" fontAlgn="auto">
                  <a:spcBef>
                    <a:spcPts val="0"/>
                  </a:spcBef>
                  <a:spcAft>
                    <a:spcPts val="0"/>
                  </a:spcAft>
                  <a:defRPr/>
                </a:pPr>
                <a:endParaRPr lang="en-US" sz="1350" kern="0">
                  <a:solidFill>
                    <a:prstClr val="white"/>
                  </a:solidFill>
                  <a:latin typeface="Calibri" panose="020F0502020204030204"/>
                  <a:ea typeface="+mn-ea"/>
                </a:endParaRPr>
              </a:p>
            </p:txBody>
          </p:sp>
          <p:sp>
            <p:nvSpPr>
              <p:cNvPr id="133" name="Rectangle 132">
                <a:extLst>
                  <a:ext uri="{FF2B5EF4-FFF2-40B4-BE49-F238E27FC236}">
                    <a16:creationId xmlns:a16="http://schemas.microsoft.com/office/drawing/2014/main" id="{42075442-2183-4E4F-B734-A571BD7ADAF1}"/>
                  </a:ext>
                </a:extLst>
              </p:cNvPr>
              <p:cNvSpPr/>
              <p:nvPr/>
            </p:nvSpPr>
            <p:spPr>
              <a:xfrm>
                <a:off x="11240131" y="674423"/>
                <a:ext cx="84196" cy="100089"/>
              </a:xfrm>
              <a:prstGeom prst="rect">
                <a:avLst/>
              </a:prstGeom>
              <a:solidFill>
                <a:srgbClr val="70AD47">
                  <a:lumMod val="75000"/>
                </a:srgbClr>
              </a:solidFill>
              <a:ln w="12700" cap="flat" cmpd="sng" algn="ctr">
                <a:noFill/>
                <a:prstDash val="solid"/>
                <a:miter lim="800000"/>
              </a:ln>
              <a:effectLst/>
            </p:spPr>
            <p:txBody>
              <a:bodyPr rtlCol="0" anchor="ctr"/>
              <a:lstStyle/>
              <a:p>
                <a:pPr algn="ctr" defTabSz="685800" fontAlgn="auto">
                  <a:spcBef>
                    <a:spcPts val="0"/>
                  </a:spcBef>
                  <a:spcAft>
                    <a:spcPts val="0"/>
                  </a:spcAft>
                  <a:defRPr/>
                </a:pPr>
                <a:endParaRPr lang="en-US" sz="1350" kern="0">
                  <a:solidFill>
                    <a:prstClr val="white"/>
                  </a:solidFill>
                  <a:latin typeface="Calibri" panose="020F0502020204030204"/>
                  <a:ea typeface="+mn-ea"/>
                </a:endParaRPr>
              </a:p>
            </p:txBody>
          </p:sp>
          <p:sp>
            <p:nvSpPr>
              <p:cNvPr id="134" name="Rectangle 133">
                <a:extLst>
                  <a:ext uri="{FF2B5EF4-FFF2-40B4-BE49-F238E27FC236}">
                    <a16:creationId xmlns:a16="http://schemas.microsoft.com/office/drawing/2014/main" id="{7DC52C97-29DC-2644-AF10-A49C60D79DA3}"/>
                  </a:ext>
                </a:extLst>
              </p:cNvPr>
              <p:cNvSpPr/>
              <p:nvPr/>
            </p:nvSpPr>
            <p:spPr>
              <a:xfrm>
                <a:off x="11488048" y="674423"/>
                <a:ext cx="84196" cy="100089"/>
              </a:xfrm>
              <a:prstGeom prst="rect">
                <a:avLst/>
              </a:prstGeom>
              <a:solidFill>
                <a:srgbClr val="70AD47">
                  <a:lumMod val="75000"/>
                </a:srgbClr>
              </a:solidFill>
              <a:ln w="12700" cap="flat" cmpd="sng" algn="ctr">
                <a:noFill/>
                <a:prstDash val="solid"/>
                <a:miter lim="800000"/>
              </a:ln>
              <a:effectLst/>
            </p:spPr>
            <p:txBody>
              <a:bodyPr rtlCol="0" anchor="ctr"/>
              <a:lstStyle/>
              <a:p>
                <a:pPr algn="ctr" defTabSz="685800" fontAlgn="auto">
                  <a:spcBef>
                    <a:spcPts val="0"/>
                  </a:spcBef>
                  <a:spcAft>
                    <a:spcPts val="0"/>
                  </a:spcAft>
                  <a:defRPr/>
                </a:pPr>
                <a:endParaRPr lang="en-US" sz="1350" kern="0">
                  <a:solidFill>
                    <a:prstClr val="white"/>
                  </a:solidFill>
                  <a:latin typeface="Calibri" panose="020F0502020204030204"/>
                  <a:ea typeface="+mn-ea"/>
                </a:endParaRPr>
              </a:p>
            </p:txBody>
          </p:sp>
          <p:sp>
            <p:nvSpPr>
              <p:cNvPr id="135" name="Rectangle 134">
                <a:extLst>
                  <a:ext uri="{FF2B5EF4-FFF2-40B4-BE49-F238E27FC236}">
                    <a16:creationId xmlns:a16="http://schemas.microsoft.com/office/drawing/2014/main" id="{BB00D505-6698-C74E-9CFB-8EBB45084F04}"/>
                  </a:ext>
                </a:extLst>
              </p:cNvPr>
              <p:cNvSpPr/>
              <p:nvPr/>
            </p:nvSpPr>
            <p:spPr>
              <a:xfrm>
                <a:off x="11735911" y="674423"/>
                <a:ext cx="84196" cy="100089"/>
              </a:xfrm>
              <a:prstGeom prst="rect">
                <a:avLst/>
              </a:prstGeom>
              <a:solidFill>
                <a:srgbClr val="70AD47">
                  <a:lumMod val="75000"/>
                </a:srgbClr>
              </a:solidFill>
              <a:ln w="12700" cap="flat" cmpd="sng" algn="ctr">
                <a:noFill/>
                <a:prstDash val="solid"/>
                <a:miter lim="800000"/>
              </a:ln>
              <a:effectLst/>
            </p:spPr>
            <p:txBody>
              <a:bodyPr rtlCol="0" anchor="ctr"/>
              <a:lstStyle/>
              <a:p>
                <a:pPr algn="ctr" defTabSz="685800" fontAlgn="auto">
                  <a:spcBef>
                    <a:spcPts val="0"/>
                  </a:spcBef>
                  <a:spcAft>
                    <a:spcPts val="0"/>
                  </a:spcAft>
                  <a:defRPr/>
                </a:pPr>
                <a:endParaRPr lang="en-US" sz="1350" kern="0">
                  <a:solidFill>
                    <a:prstClr val="white"/>
                  </a:solidFill>
                  <a:latin typeface="Calibri" panose="020F0502020204030204"/>
                  <a:ea typeface="+mn-ea"/>
                </a:endParaRPr>
              </a:p>
            </p:txBody>
          </p:sp>
          <p:sp>
            <p:nvSpPr>
              <p:cNvPr id="136" name="Rectangle 135">
                <a:extLst>
                  <a:ext uri="{FF2B5EF4-FFF2-40B4-BE49-F238E27FC236}">
                    <a16:creationId xmlns:a16="http://schemas.microsoft.com/office/drawing/2014/main" id="{43050DE9-8007-0949-9053-5388DF2DDD22}"/>
                  </a:ext>
                </a:extLst>
              </p:cNvPr>
              <p:cNvSpPr/>
              <p:nvPr/>
            </p:nvSpPr>
            <p:spPr>
              <a:xfrm>
                <a:off x="11983783" y="674423"/>
                <a:ext cx="84196" cy="100089"/>
              </a:xfrm>
              <a:prstGeom prst="rect">
                <a:avLst/>
              </a:prstGeom>
              <a:solidFill>
                <a:srgbClr val="70AD47">
                  <a:lumMod val="75000"/>
                </a:srgbClr>
              </a:solidFill>
              <a:ln w="12700" cap="flat" cmpd="sng" algn="ctr">
                <a:noFill/>
                <a:prstDash val="solid"/>
                <a:miter lim="800000"/>
              </a:ln>
              <a:effectLst/>
            </p:spPr>
            <p:txBody>
              <a:bodyPr rtlCol="0" anchor="ctr"/>
              <a:lstStyle/>
              <a:p>
                <a:pPr algn="ctr" defTabSz="685800" fontAlgn="auto">
                  <a:spcBef>
                    <a:spcPts val="0"/>
                  </a:spcBef>
                  <a:spcAft>
                    <a:spcPts val="0"/>
                  </a:spcAft>
                  <a:defRPr/>
                </a:pPr>
                <a:endParaRPr lang="en-US" sz="1350" kern="0">
                  <a:solidFill>
                    <a:prstClr val="white"/>
                  </a:solidFill>
                  <a:latin typeface="Calibri" panose="020F0502020204030204"/>
                  <a:ea typeface="+mn-ea"/>
                </a:endParaRPr>
              </a:p>
            </p:txBody>
          </p:sp>
        </p:grpSp>
        <p:grpSp>
          <p:nvGrpSpPr>
            <p:cNvPr id="105" name="Group 104">
              <a:extLst>
                <a:ext uri="{FF2B5EF4-FFF2-40B4-BE49-F238E27FC236}">
                  <a16:creationId xmlns:a16="http://schemas.microsoft.com/office/drawing/2014/main" id="{732DCD25-8C38-D04B-8646-23637A9216E6}"/>
                </a:ext>
              </a:extLst>
            </p:cNvPr>
            <p:cNvGrpSpPr/>
            <p:nvPr/>
          </p:nvGrpSpPr>
          <p:grpSpPr>
            <a:xfrm>
              <a:off x="9978870" y="5282191"/>
              <a:ext cx="1918300" cy="182880"/>
              <a:chOff x="10156923" y="594771"/>
              <a:chExt cx="1918300" cy="182880"/>
            </a:xfrm>
          </p:grpSpPr>
          <p:grpSp>
            <p:nvGrpSpPr>
              <p:cNvPr id="111" name="Group 110">
                <a:extLst>
                  <a:ext uri="{FF2B5EF4-FFF2-40B4-BE49-F238E27FC236}">
                    <a16:creationId xmlns:a16="http://schemas.microsoft.com/office/drawing/2014/main" id="{11E5D8E9-FB1A-024D-A52D-8E41FAAE2032}"/>
                  </a:ext>
                </a:extLst>
              </p:cNvPr>
              <p:cNvGrpSpPr/>
              <p:nvPr/>
            </p:nvGrpSpPr>
            <p:grpSpPr>
              <a:xfrm>
                <a:off x="10156923" y="594771"/>
                <a:ext cx="1918300" cy="182880"/>
                <a:chOff x="10144315" y="353560"/>
                <a:chExt cx="1918300" cy="182880"/>
              </a:xfrm>
            </p:grpSpPr>
            <p:sp>
              <p:nvSpPr>
                <p:cNvPr id="120" name="Rectangle 119">
                  <a:extLst>
                    <a:ext uri="{FF2B5EF4-FFF2-40B4-BE49-F238E27FC236}">
                      <a16:creationId xmlns:a16="http://schemas.microsoft.com/office/drawing/2014/main" id="{411D27AC-C1CD-1C42-8976-072D309BC611}"/>
                    </a:ext>
                  </a:extLst>
                </p:cNvPr>
                <p:cNvSpPr/>
                <p:nvPr/>
              </p:nvSpPr>
              <p:spPr>
                <a:xfrm>
                  <a:off x="10392232" y="353560"/>
                  <a:ext cx="182880" cy="182880"/>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algn="ctr" defTabSz="685800" fontAlgn="auto">
                    <a:spcBef>
                      <a:spcPts val="0"/>
                    </a:spcBef>
                    <a:spcAft>
                      <a:spcPts val="0"/>
                    </a:spcAft>
                    <a:defRPr/>
                  </a:pPr>
                  <a:endParaRPr lang="en-US" sz="1350" kern="0">
                    <a:solidFill>
                      <a:prstClr val="white"/>
                    </a:solidFill>
                    <a:latin typeface="Calibri" panose="020F0502020204030204"/>
                    <a:ea typeface="+mn-ea"/>
                  </a:endParaRPr>
                </a:p>
              </p:txBody>
            </p:sp>
            <p:sp>
              <p:nvSpPr>
                <p:cNvPr id="121" name="Rectangle 120">
                  <a:extLst>
                    <a:ext uri="{FF2B5EF4-FFF2-40B4-BE49-F238E27FC236}">
                      <a16:creationId xmlns:a16="http://schemas.microsoft.com/office/drawing/2014/main" id="{0A0F1050-79B7-064D-A2A0-32B9C26B28B6}"/>
                    </a:ext>
                  </a:extLst>
                </p:cNvPr>
                <p:cNvSpPr/>
                <p:nvPr/>
              </p:nvSpPr>
              <p:spPr>
                <a:xfrm>
                  <a:off x="10144315" y="353560"/>
                  <a:ext cx="182880" cy="182880"/>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algn="ctr" defTabSz="685800" fontAlgn="auto">
                    <a:spcBef>
                      <a:spcPts val="0"/>
                    </a:spcBef>
                    <a:spcAft>
                      <a:spcPts val="0"/>
                    </a:spcAft>
                    <a:defRPr/>
                  </a:pPr>
                  <a:endParaRPr lang="en-US" sz="1350" kern="0">
                    <a:solidFill>
                      <a:prstClr val="white"/>
                    </a:solidFill>
                    <a:latin typeface="Calibri" panose="020F0502020204030204"/>
                    <a:ea typeface="+mn-ea"/>
                  </a:endParaRPr>
                </a:p>
              </p:txBody>
            </p:sp>
            <p:sp>
              <p:nvSpPr>
                <p:cNvPr id="122" name="Rectangle 121">
                  <a:extLst>
                    <a:ext uri="{FF2B5EF4-FFF2-40B4-BE49-F238E27FC236}">
                      <a16:creationId xmlns:a16="http://schemas.microsoft.com/office/drawing/2014/main" id="{4CDDADE9-E9AA-3241-AE76-A9E941E49EFE}"/>
                    </a:ext>
                  </a:extLst>
                </p:cNvPr>
                <p:cNvSpPr/>
                <p:nvPr/>
              </p:nvSpPr>
              <p:spPr>
                <a:xfrm>
                  <a:off x="11135983" y="353560"/>
                  <a:ext cx="182880" cy="182880"/>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algn="ctr" defTabSz="685800" fontAlgn="auto">
                    <a:spcBef>
                      <a:spcPts val="0"/>
                    </a:spcBef>
                    <a:spcAft>
                      <a:spcPts val="0"/>
                    </a:spcAft>
                    <a:defRPr/>
                  </a:pPr>
                  <a:endParaRPr lang="en-US" sz="1350" kern="0">
                    <a:solidFill>
                      <a:prstClr val="white"/>
                    </a:solidFill>
                    <a:latin typeface="Calibri" panose="020F0502020204030204"/>
                    <a:ea typeface="+mn-ea"/>
                  </a:endParaRPr>
                </a:p>
              </p:txBody>
            </p:sp>
            <p:sp>
              <p:nvSpPr>
                <p:cNvPr id="123" name="Rectangle 122">
                  <a:extLst>
                    <a:ext uri="{FF2B5EF4-FFF2-40B4-BE49-F238E27FC236}">
                      <a16:creationId xmlns:a16="http://schemas.microsoft.com/office/drawing/2014/main" id="{53442B79-6D05-844E-A0FB-0821E50AD1E5}"/>
                    </a:ext>
                  </a:extLst>
                </p:cNvPr>
                <p:cNvSpPr/>
                <p:nvPr/>
              </p:nvSpPr>
              <p:spPr>
                <a:xfrm>
                  <a:off x="10640149" y="353560"/>
                  <a:ext cx="182880" cy="182880"/>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algn="ctr" defTabSz="685800" fontAlgn="auto">
                    <a:spcBef>
                      <a:spcPts val="0"/>
                    </a:spcBef>
                    <a:spcAft>
                      <a:spcPts val="0"/>
                    </a:spcAft>
                    <a:defRPr/>
                  </a:pPr>
                  <a:endParaRPr lang="en-US" sz="1350" kern="0">
                    <a:solidFill>
                      <a:prstClr val="white"/>
                    </a:solidFill>
                    <a:latin typeface="Calibri" panose="020F0502020204030204"/>
                    <a:ea typeface="+mn-ea"/>
                  </a:endParaRPr>
                </a:p>
              </p:txBody>
            </p:sp>
            <p:sp>
              <p:nvSpPr>
                <p:cNvPr id="124" name="Rectangle 123">
                  <a:extLst>
                    <a:ext uri="{FF2B5EF4-FFF2-40B4-BE49-F238E27FC236}">
                      <a16:creationId xmlns:a16="http://schemas.microsoft.com/office/drawing/2014/main" id="{F11D5E69-1D75-AD4C-A972-927E840DDFFC}"/>
                    </a:ext>
                  </a:extLst>
                </p:cNvPr>
                <p:cNvSpPr/>
                <p:nvPr/>
              </p:nvSpPr>
              <p:spPr>
                <a:xfrm>
                  <a:off x="11383900" y="353560"/>
                  <a:ext cx="182880" cy="182880"/>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algn="ctr" defTabSz="685800" fontAlgn="auto">
                    <a:spcBef>
                      <a:spcPts val="0"/>
                    </a:spcBef>
                    <a:spcAft>
                      <a:spcPts val="0"/>
                    </a:spcAft>
                    <a:defRPr/>
                  </a:pPr>
                  <a:endParaRPr lang="en-US" sz="1350" kern="0">
                    <a:solidFill>
                      <a:prstClr val="white"/>
                    </a:solidFill>
                    <a:latin typeface="Calibri" panose="020F0502020204030204"/>
                    <a:ea typeface="+mn-ea"/>
                  </a:endParaRPr>
                </a:p>
              </p:txBody>
            </p:sp>
            <p:sp>
              <p:nvSpPr>
                <p:cNvPr id="125" name="Rectangle 124">
                  <a:extLst>
                    <a:ext uri="{FF2B5EF4-FFF2-40B4-BE49-F238E27FC236}">
                      <a16:creationId xmlns:a16="http://schemas.microsoft.com/office/drawing/2014/main" id="{C18F3CAE-B96B-3248-8AFE-8D5B3FE6AF45}"/>
                    </a:ext>
                  </a:extLst>
                </p:cNvPr>
                <p:cNvSpPr/>
                <p:nvPr/>
              </p:nvSpPr>
              <p:spPr>
                <a:xfrm>
                  <a:off x="10888066" y="353560"/>
                  <a:ext cx="182880" cy="182880"/>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algn="ctr" defTabSz="685800" fontAlgn="auto">
                    <a:spcBef>
                      <a:spcPts val="0"/>
                    </a:spcBef>
                    <a:spcAft>
                      <a:spcPts val="0"/>
                    </a:spcAft>
                    <a:defRPr/>
                  </a:pPr>
                  <a:endParaRPr lang="en-US" sz="1350" kern="0">
                    <a:solidFill>
                      <a:prstClr val="white"/>
                    </a:solidFill>
                    <a:latin typeface="Calibri" panose="020F0502020204030204"/>
                    <a:ea typeface="+mn-ea"/>
                  </a:endParaRPr>
                </a:p>
              </p:txBody>
            </p:sp>
            <p:sp>
              <p:nvSpPr>
                <p:cNvPr id="126" name="Rectangle 125">
                  <a:extLst>
                    <a:ext uri="{FF2B5EF4-FFF2-40B4-BE49-F238E27FC236}">
                      <a16:creationId xmlns:a16="http://schemas.microsoft.com/office/drawing/2014/main" id="{BC22DF17-26A5-A340-B245-E33CE3EF0755}"/>
                    </a:ext>
                  </a:extLst>
                </p:cNvPr>
                <p:cNvSpPr/>
                <p:nvPr/>
              </p:nvSpPr>
              <p:spPr>
                <a:xfrm>
                  <a:off x="11879735" y="353560"/>
                  <a:ext cx="182880" cy="182880"/>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algn="ctr" defTabSz="685800" fontAlgn="auto">
                    <a:spcBef>
                      <a:spcPts val="0"/>
                    </a:spcBef>
                    <a:spcAft>
                      <a:spcPts val="0"/>
                    </a:spcAft>
                    <a:defRPr/>
                  </a:pPr>
                  <a:endParaRPr lang="en-US" sz="1350" kern="0">
                    <a:solidFill>
                      <a:prstClr val="white"/>
                    </a:solidFill>
                    <a:latin typeface="Calibri" panose="020F0502020204030204"/>
                    <a:ea typeface="+mn-ea"/>
                  </a:endParaRPr>
                </a:p>
              </p:txBody>
            </p:sp>
            <p:sp>
              <p:nvSpPr>
                <p:cNvPr id="127" name="Rectangle 126">
                  <a:extLst>
                    <a:ext uri="{FF2B5EF4-FFF2-40B4-BE49-F238E27FC236}">
                      <a16:creationId xmlns:a16="http://schemas.microsoft.com/office/drawing/2014/main" id="{565371A1-5C55-A240-A8FB-972CFC107B4E}"/>
                    </a:ext>
                  </a:extLst>
                </p:cNvPr>
                <p:cNvSpPr/>
                <p:nvPr/>
              </p:nvSpPr>
              <p:spPr>
                <a:xfrm>
                  <a:off x="11631817" y="353560"/>
                  <a:ext cx="182880" cy="182880"/>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algn="ctr" defTabSz="685800" fontAlgn="auto">
                    <a:spcBef>
                      <a:spcPts val="0"/>
                    </a:spcBef>
                    <a:spcAft>
                      <a:spcPts val="0"/>
                    </a:spcAft>
                    <a:defRPr/>
                  </a:pPr>
                  <a:endParaRPr lang="en-US" sz="1350" kern="0">
                    <a:solidFill>
                      <a:prstClr val="white"/>
                    </a:solidFill>
                    <a:latin typeface="Calibri" panose="020F0502020204030204"/>
                    <a:ea typeface="+mn-ea"/>
                  </a:endParaRPr>
                </a:p>
              </p:txBody>
            </p:sp>
          </p:grpSp>
          <p:sp>
            <p:nvSpPr>
              <p:cNvPr id="112" name="Rectangle 111">
                <a:extLst>
                  <a:ext uri="{FF2B5EF4-FFF2-40B4-BE49-F238E27FC236}">
                    <a16:creationId xmlns:a16="http://schemas.microsoft.com/office/drawing/2014/main" id="{3E461BDD-38E8-9F4F-875C-663D7D1EE9D9}"/>
                  </a:ext>
                </a:extLst>
              </p:cNvPr>
              <p:cNvSpPr/>
              <p:nvPr/>
            </p:nvSpPr>
            <p:spPr>
              <a:xfrm>
                <a:off x="10249349" y="674423"/>
                <a:ext cx="84196" cy="100089"/>
              </a:xfrm>
              <a:prstGeom prst="rect">
                <a:avLst/>
              </a:prstGeom>
              <a:solidFill>
                <a:srgbClr val="70AD47">
                  <a:lumMod val="75000"/>
                </a:srgbClr>
              </a:solidFill>
              <a:ln w="12700" cap="flat" cmpd="sng" algn="ctr">
                <a:noFill/>
                <a:prstDash val="solid"/>
                <a:miter lim="800000"/>
              </a:ln>
              <a:effectLst/>
            </p:spPr>
            <p:txBody>
              <a:bodyPr rtlCol="0" anchor="ctr"/>
              <a:lstStyle/>
              <a:p>
                <a:pPr algn="ctr" defTabSz="685800" fontAlgn="auto">
                  <a:spcBef>
                    <a:spcPts val="0"/>
                  </a:spcBef>
                  <a:spcAft>
                    <a:spcPts val="0"/>
                  </a:spcAft>
                  <a:defRPr/>
                </a:pPr>
                <a:endParaRPr lang="en-US" sz="1350" kern="0">
                  <a:solidFill>
                    <a:prstClr val="white"/>
                  </a:solidFill>
                  <a:latin typeface="Calibri" panose="020F0502020204030204"/>
                  <a:ea typeface="+mn-ea"/>
                </a:endParaRPr>
              </a:p>
            </p:txBody>
          </p:sp>
          <p:sp>
            <p:nvSpPr>
              <p:cNvPr id="113" name="Rectangle 112">
                <a:extLst>
                  <a:ext uri="{FF2B5EF4-FFF2-40B4-BE49-F238E27FC236}">
                    <a16:creationId xmlns:a16="http://schemas.microsoft.com/office/drawing/2014/main" id="{3D635F9F-1427-2649-B995-48CE11A4BB36}"/>
                  </a:ext>
                </a:extLst>
              </p:cNvPr>
              <p:cNvSpPr/>
              <p:nvPr/>
            </p:nvSpPr>
            <p:spPr>
              <a:xfrm>
                <a:off x="10496398" y="674423"/>
                <a:ext cx="84196" cy="100089"/>
              </a:xfrm>
              <a:prstGeom prst="rect">
                <a:avLst/>
              </a:prstGeom>
              <a:solidFill>
                <a:srgbClr val="70AD47">
                  <a:lumMod val="75000"/>
                </a:srgbClr>
              </a:solidFill>
              <a:ln w="12700" cap="flat" cmpd="sng" algn="ctr">
                <a:noFill/>
                <a:prstDash val="solid"/>
                <a:miter lim="800000"/>
              </a:ln>
              <a:effectLst/>
            </p:spPr>
            <p:txBody>
              <a:bodyPr rtlCol="0" anchor="ctr"/>
              <a:lstStyle/>
              <a:p>
                <a:pPr algn="ctr" defTabSz="685800" fontAlgn="auto">
                  <a:spcBef>
                    <a:spcPts val="0"/>
                  </a:spcBef>
                  <a:spcAft>
                    <a:spcPts val="0"/>
                  </a:spcAft>
                  <a:defRPr/>
                </a:pPr>
                <a:endParaRPr lang="en-US" sz="1350" kern="0">
                  <a:solidFill>
                    <a:prstClr val="white"/>
                  </a:solidFill>
                  <a:latin typeface="Calibri" panose="020F0502020204030204"/>
                  <a:ea typeface="+mn-ea"/>
                </a:endParaRPr>
              </a:p>
            </p:txBody>
          </p:sp>
          <p:sp>
            <p:nvSpPr>
              <p:cNvPr id="114" name="Rectangle 113">
                <a:extLst>
                  <a:ext uri="{FF2B5EF4-FFF2-40B4-BE49-F238E27FC236}">
                    <a16:creationId xmlns:a16="http://schemas.microsoft.com/office/drawing/2014/main" id="{38201833-A6CE-384C-BC4A-209390AFB09A}"/>
                  </a:ext>
                </a:extLst>
              </p:cNvPr>
              <p:cNvSpPr/>
              <p:nvPr/>
            </p:nvSpPr>
            <p:spPr>
              <a:xfrm>
                <a:off x="10744197" y="674423"/>
                <a:ext cx="84196" cy="100089"/>
              </a:xfrm>
              <a:prstGeom prst="rect">
                <a:avLst/>
              </a:prstGeom>
              <a:solidFill>
                <a:srgbClr val="70AD47">
                  <a:lumMod val="75000"/>
                </a:srgbClr>
              </a:solidFill>
              <a:ln w="12700" cap="flat" cmpd="sng" algn="ctr">
                <a:noFill/>
                <a:prstDash val="solid"/>
                <a:miter lim="800000"/>
              </a:ln>
              <a:effectLst/>
            </p:spPr>
            <p:txBody>
              <a:bodyPr rtlCol="0" anchor="ctr"/>
              <a:lstStyle/>
              <a:p>
                <a:pPr algn="ctr" defTabSz="685800" fontAlgn="auto">
                  <a:spcBef>
                    <a:spcPts val="0"/>
                  </a:spcBef>
                  <a:spcAft>
                    <a:spcPts val="0"/>
                  </a:spcAft>
                  <a:defRPr/>
                </a:pPr>
                <a:endParaRPr lang="en-US" sz="1350" kern="0">
                  <a:solidFill>
                    <a:prstClr val="white"/>
                  </a:solidFill>
                  <a:latin typeface="Calibri" panose="020F0502020204030204"/>
                  <a:ea typeface="+mn-ea"/>
                </a:endParaRPr>
              </a:p>
            </p:txBody>
          </p:sp>
          <p:sp>
            <p:nvSpPr>
              <p:cNvPr id="115" name="Rectangle 114">
                <a:extLst>
                  <a:ext uri="{FF2B5EF4-FFF2-40B4-BE49-F238E27FC236}">
                    <a16:creationId xmlns:a16="http://schemas.microsoft.com/office/drawing/2014/main" id="{771AEB55-0265-E44E-B772-797D09B73CF2}"/>
                  </a:ext>
                </a:extLst>
              </p:cNvPr>
              <p:cNvSpPr/>
              <p:nvPr/>
            </p:nvSpPr>
            <p:spPr>
              <a:xfrm>
                <a:off x="10994595" y="674423"/>
                <a:ext cx="84196" cy="100089"/>
              </a:xfrm>
              <a:prstGeom prst="rect">
                <a:avLst/>
              </a:prstGeom>
              <a:solidFill>
                <a:srgbClr val="70AD47">
                  <a:lumMod val="75000"/>
                </a:srgbClr>
              </a:solidFill>
              <a:ln w="12700" cap="flat" cmpd="sng" algn="ctr">
                <a:noFill/>
                <a:prstDash val="solid"/>
                <a:miter lim="800000"/>
              </a:ln>
              <a:effectLst/>
            </p:spPr>
            <p:txBody>
              <a:bodyPr rtlCol="0" anchor="ctr"/>
              <a:lstStyle/>
              <a:p>
                <a:pPr algn="ctr" defTabSz="685800" fontAlgn="auto">
                  <a:spcBef>
                    <a:spcPts val="0"/>
                  </a:spcBef>
                  <a:spcAft>
                    <a:spcPts val="0"/>
                  </a:spcAft>
                  <a:defRPr/>
                </a:pPr>
                <a:endParaRPr lang="en-US" sz="1350" kern="0">
                  <a:solidFill>
                    <a:prstClr val="white"/>
                  </a:solidFill>
                  <a:latin typeface="Calibri" panose="020F0502020204030204"/>
                  <a:ea typeface="+mn-ea"/>
                </a:endParaRPr>
              </a:p>
            </p:txBody>
          </p:sp>
          <p:sp>
            <p:nvSpPr>
              <p:cNvPr id="116" name="Rectangle 115">
                <a:extLst>
                  <a:ext uri="{FF2B5EF4-FFF2-40B4-BE49-F238E27FC236}">
                    <a16:creationId xmlns:a16="http://schemas.microsoft.com/office/drawing/2014/main" id="{753C2753-D6B0-6E4A-85BF-D39EB862779A}"/>
                  </a:ext>
                </a:extLst>
              </p:cNvPr>
              <p:cNvSpPr/>
              <p:nvPr/>
            </p:nvSpPr>
            <p:spPr>
              <a:xfrm>
                <a:off x="11240131" y="674423"/>
                <a:ext cx="84196" cy="100089"/>
              </a:xfrm>
              <a:prstGeom prst="rect">
                <a:avLst/>
              </a:prstGeom>
              <a:solidFill>
                <a:srgbClr val="70AD47">
                  <a:lumMod val="75000"/>
                </a:srgbClr>
              </a:solidFill>
              <a:ln w="12700" cap="flat" cmpd="sng" algn="ctr">
                <a:noFill/>
                <a:prstDash val="solid"/>
                <a:miter lim="800000"/>
              </a:ln>
              <a:effectLst/>
            </p:spPr>
            <p:txBody>
              <a:bodyPr rtlCol="0" anchor="ctr"/>
              <a:lstStyle/>
              <a:p>
                <a:pPr algn="ctr" defTabSz="685800" fontAlgn="auto">
                  <a:spcBef>
                    <a:spcPts val="0"/>
                  </a:spcBef>
                  <a:spcAft>
                    <a:spcPts val="0"/>
                  </a:spcAft>
                  <a:defRPr/>
                </a:pPr>
                <a:endParaRPr lang="en-US" sz="1350" kern="0">
                  <a:solidFill>
                    <a:prstClr val="white"/>
                  </a:solidFill>
                  <a:latin typeface="Calibri" panose="020F0502020204030204"/>
                  <a:ea typeface="+mn-ea"/>
                </a:endParaRPr>
              </a:p>
            </p:txBody>
          </p:sp>
          <p:sp>
            <p:nvSpPr>
              <p:cNvPr id="117" name="Rectangle 116">
                <a:extLst>
                  <a:ext uri="{FF2B5EF4-FFF2-40B4-BE49-F238E27FC236}">
                    <a16:creationId xmlns:a16="http://schemas.microsoft.com/office/drawing/2014/main" id="{DDCD0CA9-4E12-8D40-A27A-34A82A606847}"/>
                  </a:ext>
                </a:extLst>
              </p:cNvPr>
              <p:cNvSpPr/>
              <p:nvPr/>
            </p:nvSpPr>
            <p:spPr>
              <a:xfrm>
                <a:off x="11488048" y="674423"/>
                <a:ext cx="84196" cy="100089"/>
              </a:xfrm>
              <a:prstGeom prst="rect">
                <a:avLst/>
              </a:prstGeom>
              <a:solidFill>
                <a:srgbClr val="70AD47">
                  <a:lumMod val="75000"/>
                </a:srgbClr>
              </a:solidFill>
              <a:ln w="12700" cap="flat" cmpd="sng" algn="ctr">
                <a:noFill/>
                <a:prstDash val="solid"/>
                <a:miter lim="800000"/>
              </a:ln>
              <a:effectLst/>
            </p:spPr>
            <p:txBody>
              <a:bodyPr rtlCol="0" anchor="ctr"/>
              <a:lstStyle/>
              <a:p>
                <a:pPr algn="ctr" defTabSz="685800" fontAlgn="auto">
                  <a:spcBef>
                    <a:spcPts val="0"/>
                  </a:spcBef>
                  <a:spcAft>
                    <a:spcPts val="0"/>
                  </a:spcAft>
                  <a:defRPr/>
                </a:pPr>
                <a:endParaRPr lang="en-US" sz="1350" kern="0">
                  <a:solidFill>
                    <a:prstClr val="white"/>
                  </a:solidFill>
                  <a:latin typeface="Calibri" panose="020F0502020204030204"/>
                  <a:ea typeface="+mn-ea"/>
                </a:endParaRPr>
              </a:p>
            </p:txBody>
          </p:sp>
          <p:sp>
            <p:nvSpPr>
              <p:cNvPr id="118" name="Rectangle 117">
                <a:extLst>
                  <a:ext uri="{FF2B5EF4-FFF2-40B4-BE49-F238E27FC236}">
                    <a16:creationId xmlns:a16="http://schemas.microsoft.com/office/drawing/2014/main" id="{A59E5998-5F13-8D4F-8AFF-B09381A31901}"/>
                  </a:ext>
                </a:extLst>
              </p:cNvPr>
              <p:cNvSpPr/>
              <p:nvPr/>
            </p:nvSpPr>
            <p:spPr>
              <a:xfrm>
                <a:off x="11735911" y="674423"/>
                <a:ext cx="84196" cy="100089"/>
              </a:xfrm>
              <a:prstGeom prst="rect">
                <a:avLst/>
              </a:prstGeom>
              <a:solidFill>
                <a:srgbClr val="70AD47">
                  <a:lumMod val="75000"/>
                </a:srgbClr>
              </a:solidFill>
              <a:ln w="12700" cap="flat" cmpd="sng" algn="ctr">
                <a:noFill/>
                <a:prstDash val="solid"/>
                <a:miter lim="800000"/>
              </a:ln>
              <a:effectLst/>
            </p:spPr>
            <p:txBody>
              <a:bodyPr rtlCol="0" anchor="ctr"/>
              <a:lstStyle/>
              <a:p>
                <a:pPr algn="ctr" defTabSz="685800" fontAlgn="auto">
                  <a:spcBef>
                    <a:spcPts val="0"/>
                  </a:spcBef>
                  <a:spcAft>
                    <a:spcPts val="0"/>
                  </a:spcAft>
                  <a:defRPr/>
                </a:pPr>
                <a:endParaRPr lang="en-US" sz="1350" kern="0">
                  <a:solidFill>
                    <a:prstClr val="white"/>
                  </a:solidFill>
                  <a:latin typeface="Calibri" panose="020F0502020204030204"/>
                  <a:ea typeface="+mn-ea"/>
                </a:endParaRPr>
              </a:p>
            </p:txBody>
          </p:sp>
          <p:sp>
            <p:nvSpPr>
              <p:cNvPr id="119" name="Rectangle 118">
                <a:extLst>
                  <a:ext uri="{FF2B5EF4-FFF2-40B4-BE49-F238E27FC236}">
                    <a16:creationId xmlns:a16="http://schemas.microsoft.com/office/drawing/2014/main" id="{0FD4442A-2D4F-934B-9A81-80A68CE2CCA1}"/>
                  </a:ext>
                </a:extLst>
              </p:cNvPr>
              <p:cNvSpPr/>
              <p:nvPr/>
            </p:nvSpPr>
            <p:spPr>
              <a:xfrm>
                <a:off x="11983783" y="674423"/>
                <a:ext cx="84196" cy="100089"/>
              </a:xfrm>
              <a:prstGeom prst="rect">
                <a:avLst/>
              </a:prstGeom>
              <a:solidFill>
                <a:srgbClr val="70AD47">
                  <a:lumMod val="75000"/>
                </a:srgbClr>
              </a:solidFill>
              <a:ln w="12700" cap="flat" cmpd="sng" algn="ctr">
                <a:noFill/>
                <a:prstDash val="solid"/>
                <a:miter lim="800000"/>
              </a:ln>
              <a:effectLst/>
            </p:spPr>
            <p:txBody>
              <a:bodyPr rtlCol="0" anchor="ctr"/>
              <a:lstStyle/>
              <a:p>
                <a:pPr algn="ctr" defTabSz="685800" fontAlgn="auto">
                  <a:spcBef>
                    <a:spcPts val="0"/>
                  </a:spcBef>
                  <a:spcAft>
                    <a:spcPts val="0"/>
                  </a:spcAft>
                  <a:defRPr/>
                </a:pPr>
                <a:endParaRPr lang="en-US" sz="1350" kern="0">
                  <a:solidFill>
                    <a:prstClr val="white"/>
                  </a:solidFill>
                  <a:latin typeface="Calibri" panose="020F0502020204030204"/>
                  <a:ea typeface="+mn-ea"/>
                </a:endParaRPr>
              </a:p>
            </p:txBody>
          </p:sp>
        </p:grpSp>
        <p:sp>
          <p:nvSpPr>
            <p:cNvPr id="106" name="TextBox 105">
              <a:extLst>
                <a:ext uri="{FF2B5EF4-FFF2-40B4-BE49-F238E27FC236}">
                  <a16:creationId xmlns:a16="http://schemas.microsoft.com/office/drawing/2014/main" id="{48131C83-2C53-484A-B2B9-583B553EC9DF}"/>
                </a:ext>
              </a:extLst>
            </p:cNvPr>
            <p:cNvSpPr txBox="1"/>
            <p:nvPr/>
          </p:nvSpPr>
          <p:spPr>
            <a:xfrm>
              <a:off x="9830252" y="5800209"/>
              <a:ext cx="1004976" cy="284780"/>
            </a:xfrm>
            <a:prstGeom prst="rect">
              <a:avLst/>
            </a:prstGeom>
            <a:noFill/>
          </p:spPr>
          <p:txBody>
            <a:bodyPr wrap="none" rtlCol="0">
              <a:spAutoFit/>
            </a:bodyPr>
            <a:lstStyle/>
            <a:p>
              <a:pPr fontAlgn="auto">
                <a:spcBef>
                  <a:spcPts val="0"/>
                </a:spcBef>
                <a:spcAft>
                  <a:spcPts val="0"/>
                </a:spcAft>
              </a:pPr>
              <a:r>
                <a:rPr lang="en-US" sz="788">
                  <a:solidFill>
                    <a:prstClr val="black"/>
                  </a:solidFill>
                  <a:latin typeface="Calibri" panose="020F0502020204030204"/>
                  <a:ea typeface="+mn-ea"/>
                </a:rPr>
                <a:t>CPE with SPM</a:t>
              </a:r>
            </a:p>
          </p:txBody>
        </p:sp>
        <p:cxnSp>
          <p:nvCxnSpPr>
            <p:cNvPr id="107" name="Straight Arrow Connector 106">
              <a:extLst>
                <a:ext uri="{FF2B5EF4-FFF2-40B4-BE49-F238E27FC236}">
                  <a16:creationId xmlns:a16="http://schemas.microsoft.com/office/drawing/2014/main" id="{6E1F0898-8473-0C4F-A491-F360DC9C7721}"/>
                </a:ext>
              </a:extLst>
            </p:cNvPr>
            <p:cNvCxnSpPr>
              <a:stCxn id="106" idx="0"/>
              <a:endCxn id="112" idx="2"/>
            </p:cNvCxnSpPr>
            <p:nvPr/>
          </p:nvCxnSpPr>
          <p:spPr>
            <a:xfrm flipH="1" flipV="1">
              <a:off x="10113395" y="5461933"/>
              <a:ext cx="219345" cy="338276"/>
            </a:xfrm>
            <a:prstGeom prst="straightConnector1">
              <a:avLst/>
            </a:prstGeom>
            <a:noFill/>
            <a:ln w="15875" cap="flat" cmpd="sng" algn="ctr">
              <a:solidFill>
                <a:srgbClr val="4472C4"/>
              </a:solidFill>
              <a:prstDash val="solid"/>
              <a:miter lim="800000"/>
              <a:tailEnd type="triangle"/>
            </a:ln>
            <a:effectLst/>
          </p:spPr>
        </p:cxnSp>
        <p:sp>
          <p:nvSpPr>
            <p:cNvPr id="108" name="TextBox 107">
              <a:extLst>
                <a:ext uri="{FF2B5EF4-FFF2-40B4-BE49-F238E27FC236}">
                  <a16:creationId xmlns:a16="http://schemas.microsoft.com/office/drawing/2014/main" id="{33691752-6A6A-6840-9989-A658A69E7339}"/>
                </a:ext>
              </a:extLst>
            </p:cNvPr>
            <p:cNvSpPr txBox="1"/>
            <p:nvPr/>
          </p:nvSpPr>
          <p:spPr>
            <a:xfrm>
              <a:off x="10669494" y="5791729"/>
              <a:ext cx="1389697" cy="430887"/>
            </a:xfrm>
            <a:prstGeom prst="rect">
              <a:avLst/>
            </a:prstGeom>
            <a:noFill/>
          </p:spPr>
          <p:txBody>
            <a:bodyPr wrap="none" rtlCol="0">
              <a:spAutoFit/>
            </a:bodyPr>
            <a:lstStyle/>
            <a:p>
              <a:pPr algn="ctr" fontAlgn="auto">
                <a:spcBef>
                  <a:spcPts val="0"/>
                </a:spcBef>
                <a:spcAft>
                  <a:spcPts val="0"/>
                </a:spcAft>
              </a:pPr>
              <a:r>
                <a:rPr lang="en-US" sz="750">
                  <a:solidFill>
                    <a:prstClr val="black"/>
                  </a:solidFill>
                  <a:latin typeface="Calibri" panose="020F0502020204030204"/>
                  <a:ea typeface="+mn-ea"/>
                </a:rPr>
                <a:t>Register Buses</a:t>
              </a:r>
            </a:p>
            <a:p>
              <a:pPr algn="ctr" fontAlgn="auto">
                <a:spcBef>
                  <a:spcPts val="0"/>
                </a:spcBef>
                <a:spcAft>
                  <a:spcPts val="0"/>
                </a:spcAft>
              </a:pPr>
              <a:r>
                <a:rPr lang="en-US" sz="750">
                  <a:solidFill>
                    <a:prstClr val="black"/>
                  </a:solidFill>
                  <a:latin typeface="Calibri" panose="020F0502020204030204"/>
                  <a:ea typeface="+mn-ea"/>
                </a:rPr>
                <a:t>(vertical &amp; horizontal)</a:t>
              </a:r>
            </a:p>
          </p:txBody>
        </p:sp>
        <p:cxnSp>
          <p:nvCxnSpPr>
            <p:cNvPr id="109" name="Straight Arrow Connector 108">
              <a:extLst>
                <a:ext uri="{FF2B5EF4-FFF2-40B4-BE49-F238E27FC236}">
                  <a16:creationId xmlns:a16="http://schemas.microsoft.com/office/drawing/2014/main" id="{826FC847-0207-0E4F-9DE4-361AE5A64F17}"/>
                </a:ext>
              </a:extLst>
            </p:cNvPr>
            <p:cNvCxnSpPr>
              <a:cxnSpLocks/>
            </p:cNvCxnSpPr>
            <p:nvPr/>
          </p:nvCxnSpPr>
          <p:spPr>
            <a:xfrm flipH="1" flipV="1">
              <a:off x="10814061" y="5602482"/>
              <a:ext cx="339357" cy="223903"/>
            </a:xfrm>
            <a:prstGeom prst="straightConnector1">
              <a:avLst/>
            </a:prstGeom>
            <a:noFill/>
            <a:ln w="15875" cap="flat" cmpd="sng" algn="ctr">
              <a:solidFill>
                <a:srgbClr val="4472C4"/>
              </a:solidFill>
              <a:prstDash val="solid"/>
              <a:miter lim="800000"/>
              <a:tailEnd type="triangle"/>
            </a:ln>
            <a:effectLst/>
          </p:spPr>
        </p:cxnSp>
        <p:cxnSp>
          <p:nvCxnSpPr>
            <p:cNvPr id="110" name="Straight Arrow Connector 109">
              <a:extLst>
                <a:ext uri="{FF2B5EF4-FFF2-40B4-BE49-F238E27FC236}">
                  <a16:creationId xmlns:a16="http://schemas.microsoft.com/office/drawing/2014/main" id="{33A7F4D7-2008-214C-8D0E-01ECD6175170}"/>
                </a:ext>
              </a:extLst>
            </p:cNvPr>
            <p:cNvCxnSpPr>
              <a:cxnSpLocks/>
            </p:cNvCxnSpPr>
            <p:nvPr/>
          </p:nvCxnSpPr>
          <p:spPr>
            <a:xfrm flipV="1">
              <a:off x="11616819" y="5401086"/>
              <a:ext cx="352678" cy="425299"/>
            </a:xfrm>
            <a:prstGeom prst="straightConnector1">
              <a:avLst/>
            </a:prstGeom>
            <a:noFill/>
            <a:ln w="15875" cap="flat" cmpd="sng" algn="ctr">
              <a:solidFill>
                <a:srgbClr val="4472C4"/>
              </a:solidFill>
              <a:prstDash val="solid"/>
              <a:miter lim="800000"/>
              <a:tailEnd type="triangle"/>
            </a:ln>
            <a:effectLst/>
          </p:spPr>
        </p:cxnSp>
      </p:grpSp>
      <p:sp>
        <p:nvSpPr>
          <p:cNvPr id="247" name="TextBox 246">
            <a:extLst>
              <a:ext uri="{FF2B5EF4-FFF2-40B4-BE49-F238E27FC236}">
                <a16:creationId xmlns:a16="http://schemas.microsoft.com/office/drawing/2014/main" id="{0AB20D3F-284D-5541-B320-4A7FAFD78B6F}"/>
              </a:ext>
            </a:extLst>
          </p:cNvPr>
          <p:cNvSpPr txBox="1"/>
          <p:nvPr/>
        </p:nvSpPr>
        <p:spPr>
          <a:xfrm>
            <a:off x="6563454" y="2398417"/>
            <a:ext cx="1000515" cy="334835"/>
          </a:xfrm>
          <a:prstGeom prst="rect">
            <a:avLst/>
          </a:prstGeom>
          <a:noFill/>
        </p:spPr>
        <p:txBody>
          <a:bodyPr wrap="square" rtlCol="0">
            <a:spAutoFit/>
          </a:bodyPr>
          <a:lstStyle/>
          <a:p>
            <a:pPr fontAlgn="auto">
              <a:spcBef>
                <a:spcPts val="0"/>
              </a:spcBef>
              <a:spcAft>
                <a:spcPts val="0"/>
              </a:spcAft>
            </a:pPr>
            <a:r>
              <a:rPr lang="en-US" sz="788" dirty="0">
                <a:solidFill>
                  <a:prstClr val="black"/>
                </a:solidFill>
                <a:latin typeface="Calibri" panose="020F0502020204030204"/>
                <a:ea typeface="+mn-ea"/>
              </a:rPr>
              <a:t>CPE Cluster, 64 cores</a:t>
            </a:r>
          </a:p>
        </p:txBody>
      </p:sp>
      <p:pic>
        <p:nvPicPr>
          <p:cNvPr id="248" name="Picture 247">
            <a:extLst>
              <a:ext uri="{FF2B5EF4-FFF2-40B4-BE49-F238E27FC236}">
                <a16:creationId xmlns:a16="http://schemas.microsoft.com/office/drawing/2014/main" id="{5696A06A-CEB8-D240-9D58-C87E76C65AFD}"/>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35714" t="19994" r="38300" b="16365"/>
          <a:stretch/>
        </p:blipFill>
        <p:spPr>
          <a:xfrm>
            <a:off x="2122234" y="3253244"/>
            <a:ext cx="695198" cy="957263"/>
          </a:xfrm>
          <a:prstGeom prst="rect">
            <a:avLst/>
          </a:prstGeom>
        </p:spPr>
      </p:pic>
      <p:sp>
        <p:nvSpPr>
          <p:cNvPr id="253" name="Rectangle 252">
            <a:extLst>
              <a:ext uri="{FF2B5EF4-FFF2-40B4-BE49-F238E27FC236}">
                <a16:creationId xmlns:a16="http://schemas.microsoft.com/office/drawing/2014/main" id="{385CD351-BFBF-A445-94D6-EA8EF6E716CC}"/>
              </a:ext>
            </a:extLst>
          </p:cNvPr>
          <p:cNvSpPr/>
          <p:nvPr/>
        </p:nvSpPr>
        <p:spPr>
          <a:xfrm>
            <a:off x="904905" y="5726802"/>
            <a:ext cx="7561685" cy="923330"/>
          </a:xfrm>
          <a:prstGeom prst="rect">
            <a:avLst/>
          </a:prstGeom>
          <a:solidFill>
            <a:schemeClr val="accent6">
              <a:lumMod val="20000"/>
              <a:lumOff val="80000"/>
            </a:schemeClr>
          </a:solidFill>
          <a:ln w="19050">
            <a:noFill/>
          </a:ln>
          <a:effectLst>
            <a:outerShdw blurRad="50800" dist="76200" dir="2700000" algn="tl" rotWithShape="0">
              <a:prstClr val="black">
                <a:alpha val="40000"/>
              </a:prstClr>
            </a:outerShdw>
          </a:effectLst>
        </p:spPr>
        <p:txBody>
          <a:bodyPr wrap="none" rtlCol="0" anchor="t">
            <a:spAutoFit/>
          </a:bodyPr>
          <a:lstStyle/>
          <a:p>
            <a:pPr marL="257175" indent="-257175">
              <a:buFont typeface="Arial" panose="020B0604020202020204" pitchFamily="34" charset="0"/>
              <a:buChar char="•"/>
            </a:pPr>
            <a:r>
              <a:rPr lang="en-US" altLang="zh-CN" b="1" dirty="0">
                <a:ea typeface="Adobe Gothic Std B" panose="020B0800000000000000" pitchFamily="34" charset="-128"/>
              </a:rPr>
              <a:t>Handling</a:t>
            </a:r>
            <a:r>
              <a:rPr lang="zh-CN" altLang="en-US" b="1" dirty="0">
                <a:ea typeface="Adobe Gothic Std B" panose="020B0800000000000000" pitchFamily="34" charset="-128"/>
              </a:rPr>
              <a:t> </a:t>
            </a:r>
            <a:r>
              <a:rPr lang="en-US" altLang="zh-CN" b="1" dirty="0">
                <a:ea typeface="Adobe Gothic Std B" panose="020B0800000000000000" pitchFamily="34" charset="-128"/>
              </a:rPr>
              <a:t>of huge</a:t>
            </a:r>
            <a:r>
              <a:rPr lang="zh-CN" altLang="en-US" b="1" dirty="0">
                <a:ea typeface="Adobe Gothic Std B" panose="020B0800000000000000" pitchFamily="34" charset="-128"/>
              </a:rPr>
              <a:t> </a:t>
            </a:r>
            <a:r>
              <a:rPr lang="en-US" altLang="zh-CN" b="1" dirty="0">
                <a:ea typeface="Adobe Gothic Std B" panose="020B0800000000000000" pitchFamily="34" charset="-128"/>
              </a:rPr>
              <a:t>number</a:t>
            </a:r>
            <a:r>
              <a:rPr lang="zh-CN" altLang="en-US" b="1" dirty="0">
                <a:ea typeface="Adobe Gothic Std B" panose="020B0800000000000000" pitchFamily="34" charset="-128"/>
              </a:rPr>
              <a:t> </a:t>
            </a:r>
            <a:r>
              <a:rPr lang="en-US" altLang="zh-CN" b="1" dirty="0">
                <a:ea typeface="Adobe Gothic Std B" panose="020B0800000000000000" pitchFamily="34" charset="-128"/>
              </a:rPr>
              <a:t>of</a:t>
            </a:r>
            <a:r>
              <a:rPr lang="zh-CN" altLang="en-US" b="1" dirty="0">
                <a:ea typeface="Adobe Gothic Std B" panose="020B0800000000000000" pitchFamily="34" charset="-128"/>
              </a:rPr>
              <a:t> </a:t>
            </a:r>
            <a:r>
              <a:rPr lang="en-US" altLang="zh-CN" b="1" dirty="0">
                <a:ea typeface="Adobe Gothic Std B" panose="020B0800000000000000" pitchFamily="34" charset="-128"/>
              </a:rPr>
              <a:t>messages</a:t>
            </a:r>
            <a:r>
              <a:rPr lang="zh-CN" altLang="en-US" b="1" dirty="0">
                <a:ea typeface="Adobe Gothic Std B" panose="020B0800000000000000" pitchFamily="34" charset="-128"/>
              </a:rPr>
              <a:t> </a:t>
            </a:r>
            <a:r>
              <a:rPr lang="en-US" altLang="zh-CN" b="1" dirty="0">
                <a:ea typeface="Adobe Gothic Std B" panose="020B0800000000000000" pitchFamily="34" charset="-128"/>
              </a:rPr>
              <a:t>among</a:t>
            </a:r>
            <a:r>
              <a:rPr lang="zh-CN" altLang="en-US" b="1" dirty="0">
                <a:ea typeface="Adobe Gothic Std B" panose="020B0800000000000000" pitchFamily="34" charset="-128"/>
              </a:rPr>
              <a:t> </a:t>
            </a:r>
            <a:r>
              <a:rPr lang="en-US" altLang="zh-CN" b="1" dirty="0">
                <a:ea typeface="Adobe Gothic Std B" panose="020B0800000000000000" pitchFamily="34" charset="-128"/>
              </a:rPr>
              <a:t>40,960</a:t>
            </a:r>
            <a:r>
              <a:rPr lang="zh-CN" altLang="en-US" b="1" dirty="0">
                <a:ea typeface="Adobe Gothic Std B" panose="020B0800000000000000" pitchFamily="34" charset="-128"/>
              </a:rPr>
              <a:t> </a:t>
            </a:r>
            <a:r>
              <a:rPr lang="en-US" altLang="zh-CN" b="1" dirty="0">
                <a:ea typeface="Adobe Gothic Std B" panose="020B0800000000000000" pitchFamily="34" charset="-128"/>
              </a:rPr>
              <a:t>nodes</a:t>
            </a:r>
          </a:p>
          <a:p>
            <a:pPr marL="257175" indent="-257175">
              <a:buFont typeface="Arial" panose="020B0604020202020204" pitchFamily="34" charset="0"/>
              <a:buChar char="•"/>
            </a:pPr>
            <a:r>
              <a:rPr lang="en-US" altLang="zh-CN" b="1" dirty="0">
                <a:ea typeface="Adobe Gothic Std B" panose="020B0800000000000000" pitchFamily="34" charset="-128"/>
              </a:rPr>
              <a:t>Complex workload to map to its heterogeneous processing units</a:t>
            </a:r>
          </a:p>
          <a:p>
            <a:pPr marL="257175" indent="-257175">
              <a:buFont typeface="Arial" panose="020B0604020202020204" pitchFamily="34" charset="0"/>
              <a:buChar char="•"/>
            </a:pPr>
            <a:r>
              <a:rPr lang="en-US" altLang="zh-CN" b="1" dirty="0">
                <a:ea typeface="Adobe Gothic Std B" panose="020B0800000000000000" pitchFamily="34" charset="-128"/>
              </a:rPr>
              <a:t>Irregular</a:t>
            </a:r>
            <a:r>
              <a:rPr lang="zh-CN" altLang="en-US" b="1" dirty="0">
                <a:ea typeface="Adobe Gothic Std B" panose="020B0800000000000000" pitchFamily="34" charset="-128"/>
              </a:rPr>
              <a:t> </a:t>
            </a:r>
            <a:r>
              <a:rPr lang="en-US" altLang="zh-CN" b="1" dirty="0">
                <a:ea typeface="Adobe Gothic Std B" panose="020B0800000000000000" pitchFamily="34" charset="-128"/>
              </a:rPr>
              <a:t>data</a:t>
            </a:r>
            <a:r>
              <a:rPr lang="zh-CN" altLang="en-US" b="1" dirty="0">
                <a:ea typeface="Adobe Gothic Std B" panose="020B0800000000000000" pitchFamily="34" charset="-128"/>
              </a:rPr>
              <a:t> </a:t>
            </a:r>
            <a:r>
              <a:rPr lang="en-US" altLang="zh-CN" b="1" dirty="0">
                <a:ea typeface="Adobe Gothic Std B" panose="020B0800000000000000" pitchFamily="34" charset="-128"/>
              </a:rPr>
              <a:t>flow</a:t>
            </a:r>
            <a:r>
              <a:rPr lang="zh-CN" altLang="en-US" b="1" dirty="0">
                <a:ea typeface="Adobe Gothic Std B" panose="020B0800000000000000" pitchFamily="34" charset="-128"/>
              </a:rPr>
              <a:t> </a:t>
            </a:r>
            <a:r>
              <a:rPr lang="en-US" altLang="zh-CN" b="1" dirty="0">
                <a:ea typeface="Adobe Gothic Std B" panose="020B0800000000000000" pitchFamily="34" charset="-128"/>
              </a:rPr>
              <a:t>to</a:t>
            </a:r>
            <a:r>
              <a:rPr lang="zh-CN" altLang="en-US" b="1" dirty="0">
                <a:ea typeface="Adobe Gothic Std B" panose="020B0800000000000000" pitchFamily="34" charset="-128"/>
              </a:rPr>
              <a:t> </a:t>
            </a:r>
            <a:r>
              <a:rPr lang="en-US" altLang="zh-CN" b="1" dirty="0">
                <a:ea typeface="Adobe Gothic Std B" panose="020B0800000000000000" pitchFamily="34" charset="-128"/>
              </a:rPr>
              <a:t>be</a:t>
            </a:r>
            <a:r>
              <a:rPr lang="zh-CN" altLang="en-US" b="1" dirty="0">
                <a:ea typeface="Adobe Gothic Std B" panose="020B0800000000000000" pitchFamily="34" charset="-128"/>
              </a:rPr>
              <a:t> </a:t>
            </a:r>
            <a:r>
              <a:rPr lang="en-US" altLang="zh-CN" b="1" dirty="0">
                <a:ea typeface="Adobe Gothic Std B" panose="020B0800000000000000" pitchFamily="34" charset="-128"/>
              </a:rPr>
              <a:t>scheduled</a:t>
            </a:r>
            <a:r>
              <a:rPr lang="zh-CN" altLang="en-US" b="1" dirty="0">
                <a:ea typeface="Adobe Gothic Std B" panose="020B0800000000000000" pitchFamily="34" charset="-128"/>
              </a:rPr>
              <a:t> </a:t>
            </a:r>
            <a:r>
              <a:rPr lang="en-US" altLang="zh-CN" b="1" dirty="0">
                <a:ea typeface="Adobe Gothic Std B" panose="020B0800000000000000" pitchFamily="34" charset="-128"/>
              </a:rPr>
              <a:t>in</a:t>
            </a:r>
            <a:r>
              <a:rPr lang="zh-CN" altLang="en-US" b="1" dirty="0">
                <a:ea typeface="Adobe Gothic Std B" panose="020B0800000000000000" pitchFamily="34" charset="-128"/>
              </a:rPr>
              <a:t> </a:t>
            </a:r>
            <a:r>
              <a:rPr lang="en-US" altLang="zh-CN" b="1" dirty="0">
                <a:ea typeface="Adobe Gothic Std B" panose="020B0800000000000000" pitchFamily="34" charset="-128"/>
              </a:rPr>
              <a:t>regular</a:t>
            </a:r>
            <a:r>
              <a:rPr lang="zh-CN" altLang="en-US" b="1" dirty="0">
                <a:ea typeface="Adobe Gothic Std B" panose="020B0800000000000000" pitchFamily="34" charset="-128"/>
              </a:rPr>
              <a:t> </a:t>
            </a:r>
            <a:r>
              <a:rPr lang="en-US" altLang="zh-CN" b="1" dirty="0">
                <a:ea typeface="Adobe Gothic Std B" panose="020B0800000000000000" pitchFamily="34" charset="-128"/>
              </a:rPr>
              <a:t>accelerator</a:t>
            </a:r>
            <a:r>
              <a:rPr lang="zh-CN" altLang="en-US" b="1" dirty="0">
                <a:ea typeface="Adobe Gothic Std B" panose="020B0800000000000000" pitchFamily="34" charset="-128"/>
              </a:rPr>
              <a:t> </a:t>
            </a:r>
            <a:r>
              <a:rPr lang="en-US" altLang="zh-CN" b="1" dirty="0">
                <a:ea typeface="Adobe Gothic Std B" panose="020B0800000000000000" pitchFamily="34" charset="-128"/>
              </a:rPr>
              <a:t>cores</a:t>
            </a:r>
            <a:endParaRPr lang="en-US" altLang="zh-CN" b="1" dirty="0">
              <a:ea typeface="Adobe Gothic Std B" panose="020B0800000000000000" pitchFamily="34" charset="-128"/>
              <a:cs typeface="Arial"/>
            </a:endParaRPr>
          </a:p>
        </p:txBody>
      </p:sp>
      <p:sp>
        <p:nvSpPr>
          <p:cNvPr id="256" name="文本框 255">
            <a:extLst>
              <a:ext uri="{FF2B5EF4-FFF2-40B4-BE49-F238E27FC236}">
                <a16:creationId xmlns:a16="http://schemas.microsoft.com/office/drawing/2014/main" id="{6ABEAC04-957F-477F-91D4-26F3D378CE31}"/>
              </a:ext>
            </a:extLst>
          </p:cNvPr>
          <p:cNvSpPr txBox="1"/>
          <p:nvPr/>
        </p:nvSpPr>
        <p:spPr>
          <a:xfrm>
            <a:off x="1996117" y="4855827"/>
            <a:ext cx="5015736" cy="300082"/>
          </a:xfrm>
          <a:prstGeom prst="rect">
            <a:avLst/>
          </a:prstGeom>
          <a:noFill/>
        </p:spPr>
        <p:txBody>
          <a:bodyPr wrap="square" rtlCol="0">
            <a:spAutoFit/>
          </a:bodyPr>
          <a:lstStyle>
            <a:defPPr>
              <a:defRPr lang="zh-CN"/>
            </a:defPPr>
            <a:lvl1pPr algn="ctr">
              <a:defRPr sz="2000">
                <a:solidFill>
                  <a:schemeClr val="tx1"/>
                </a:solidFill>
                <a:latin typeface="Arial" charset="0"/>
                <a:ea typeface="宋体" pitchFamily="2" charset="-122"/>
              </a:defRPr>
            </a:lvl1pPr>
            <a:lvl2pPr>
              <a:defRPr>
                <a:solidFill>
                  <a:schemeClr val="tx1"/>
                </a:solidFill>
                <a:latin typeface="Arial" charset="0"/>
                <a:ea typeface="宋体" pitchFamily="2" charset="-122"/>
              </a:defRPr>
            </a:lvl2pPr>
            <a:lvl3pPr>
              <a:defRPr>
                <a:solidFill>
                  <a:schemeClr val="tx1"/>
                </a:solidFill>
                <a:latin typeface="Arial" charset="0"/>
                <a:ea typeface="宋体" pitchFamily="2" charset="-122"/>
              </a:defRPr>
            </a:lvl3pPr>
            <a:lvl4pPr>
              <a:defRPr>
                <a:solidFill>
                  <a:schemeClr val="tx1"/>
                </a:solidFill>
                <a:latin typeface="Arial" charset="0"/>
                <a:ea typeface="宋体" pitchFamily="2" charset="-122"/>
              </a:defRPr>
            </a:lvl4pPr>
            <a:lvl5pPr>
              <a:defRPr>
                <a:solidFill>
                  <a:schemeClr val="tx1"/>
                </a:solidFill>
                <a:latin typeface="Arial" charset="0"/>
                <a:ea typeface="宋体" pitchFamily="2" charset="-122"/>
              </a:defRPr>
            </a:lvl5pPr>
            <a:lvl6pPr>
              <a:defRPr>
                <a:solidFill>
                  <a:schemeClr val="tx1"/>
                </a:solidFill>
                <a:latin typeface="Arial" charset="0"/>
                <a:ea typeface="宋体" pitchFamily="2" charset="-122"/>
              </a:defRPr>
            </a:lvl6pPr>
            <a:lvl7pPr>
              <a:defRPr>
                <a:solidFill>
                  <a:schemeClr val="tx1"/>
                </a:solidFill>
                <a:latin typeface="Arial" charset="0"/>
                <a:ea typeface="宋体" pitchFamily="2" charset="-122"/>
              </a:defRPr>
            </a:lvl7pPr>
            <a:lvl8pPr>
              <a:defRPr>
                <a:solidFill>
                  <a:schemeClr val="tx1"/>
                </a:solidFill>
                <a:latin typeface="Arial" charset="0"/>
                <a:ea typeface="宋体" pitchFamily="2" charset="-122"/>
              </a:defRPr>
            </a:lvl8pPr>
            <a:lvl9pPr>
              <a:defRPr>
                <a:solidFill>
                  <a:schemeClr val="tx1"/>
                </a:solidFill>
                <a:latin typeface="Arial" charset="0"/>
                <a:ea typeface="宋体" pitchFamily="2" charset="-122"/>
              </a:defRPr>
            </a:lvl9pPr>
          </a:lstStyle>
          <a:p>
            <a:r>
              <a:rPr lang="en-US" altLang="zh-CN" sz="1350" b="1" dirty="0" err="1">
                <a:latin typeface="+mn-lt"/>
                <a:ea typeface="Adobe Gothic Std B" panose="020B0800000000000000" pitchFamily="34" charset="-128"/>
              </a:rPr>
              <a:t>TaihuLight</a:t>
            </a:r>
            <a:r>
              <a:rPr lang="en-US" altLang="zh-CN" sz="1350" b="1" dirty="0">
                <a:latin typeface="+mn-lt"/>
                <a:ea typeface="Adobe Gothic Std B" panose="020B0800000000000000" pitchFamily="34" charset="-128"/>
              </a:rPr>
              <a:t> Top500 ranking:  #3 (2018 Nov),  #1 (2016, 2017)</a:t>
            </a:r>
          </a:p>
        </p:txBody>
      </p:sp>
      <p:sp>
        <p:nvSpPr>
          <p:cNvPr id="249" name="Rectangle 248">
            <a:extLst>
              <a:ext uri="{FF2B5EF4-FFF2-40B4-BE49-F238E27FC236}">
                <a16:creationId xmlns:a16="http://schemas.microsoft.com/office/drawing/2014/main" id="{734DC2FB-80A1-8545-AEBB-F3F714C3F56A}"/>
              </a:ext>
            </a:extLst>
          </p:cNvPr>
          <p:cNvSpPr/>
          <p:nvPr/>
        </p:nvSpPr>
        <p:spPr>
          <a:xfrm>
            <a:off x="513265" y="1996156"/>
            <a:ext cx="6527212" cy="1200329"/>
          </a:xfrm>
          <a:prstGeom prst="rect">
            <a:avLst/>
          </a:prstGeom>
          <a:solidFill>
            <a:schemeClr val="accent3">
              <a:lumMod val="40000"/>
              <a:lumOff val="60000"/>
            </a:schemeClr>
          </a:solidFill>
          <a:ln w="19050">
            <a:noFill/>
          </a:ln>
          <a:effectLst>
            <a:outerShdw blurRad="50800" dist="76200" dir="2700000" algn="tl" rotWithShape="0">
              <a:prstClr val="black">
                <a:alpha val="40000"/>
              </a:prstClr>
            </a:outerShdw>
          </a:effectLst>
        </p:spPr>
        <p:txBody>
          <a:bodyPr wrap="square" rtlCol="0">
            <a:spAutoFit/>
          </a:bodyPr>
          <a:lstStyle/>
          <a:p>
            <a:pPr marL="257175" indent="-257175">
              <a:buFont typeface="Arial" panose="020B0604020202020204" pitchFamily="34" charset="0"/>
              <a:buChar char="•"/>
            </a:pPr>
            <a:r>
              <a:rPr lang="en-US" altLang="zh-CN" b="1" dirty="0">
                <a:ea typeface="Adobe Gothic Std B" panose="020B0800000000000000" pitchFamily="34" charset="-128"/>
              </a:rPr>
              <a:t>125 PFLOPS peak</a:t>
            </a:r>
            <a:r>
              <a:rPr lang="zh-CN" altLang="en-US" b="1" dirty="0">
                <a:ea typeface="Adobe Gothic Std B" panose="020B0800000000000000" pitchFamily="34" charset="-128"/>
              </a:rPr>
              <a:t> </a:t>
            </a:r>
            <a:r>
              <a:rPr lang="en-US" altLang="zh-CN" b="1" dirty="0">
                <a:ea typeface="Adobe Gothic Std B" panose="020B0800000000000000" pitchFamily="34" charset="-128"/>
              </a:rPr>
              <a:t>performance</a:t>
            </a:r>
          </a:p>
          <a:p>
            <a:pPr marL="257175" indent="-257175">
              <a:buFont typeface="Arial" panose="020B0604020202020204" pitchFamily="34" charset="0"/>
              <a:buChar char="•"/>
            </a:pPr>
            <a:r>
              <a:rPr lang="en-US" altLang="zh-CN" b="1" dirty="0">
                <a:ea typeface="Adobe Gothic Std B" panose="020B0800000000000000" pitchFamily="34" charset="-128"/>
              </a:rPr>
              <a:t>1.3</a:t>
            </a:r>
            <a:r>
              <a:rPr lang="zh-CN" altLang="en-US" b="1" dirty="0">
                <a:ea typeface="Adobe Gothic Std B" panose="020B0800000000000000" pitchFamily="34" charset="-128"/>
              </a:rPr>
              <a:t> </a:t>
            </a:r>
            <a:r>
              <a:rPr lang="en-US" altLang="zh-CN" b="1" dirty="0">
                <a:ea typeface="Adobe Gothic Std B" panose="020B0800000000000000" pitchFamily="34" charset="-128"/>
              </a:rPr>
              <a:t>PB</a:t>
            </a:r>
            <a:r>
              <a:rPr lang="zh-CN" altLang="en-US" b="1" dirty="0">
                <a:ea typeface="Adobe Gothic Std B" panose="020B0800000000000000" pitchFamily="34" charset="-128"/>
              </a:rPr>
              <a:t> </a:t>
            </a:r>
            <a:r>
              <a:rPr lang="en-US" altLang="zh-CN" b="1" dirty="0">
                <a:ea typeface="Adobe Gothic Std B" panose="020B0800000000000000" pitchFamily="34" charset="-128"/>
              </a:rPr>
              <a:t>main memory,</a:t>
            </a:r>
            <a:r>
              <a:rPr lang="zh-CN" altLang="en-US" b="1" dirty="0">
                <a:ea typeface="Adobe Gothic Std B" panose="020B0800000000000000" pitchFamily="34" charset="-128"/>
              </a:rPr>
              <a:t> </a:t>
            </a:r>
            <a:r>
              <a:rPr lang="en-US" altLang="zh-CN" b="1" dirty="0">
                <a:ea typeface="Adobe Gothic Std B" panose="020B0800000000000000" pitchFamily="34" charset="-128"/>
              </a:rPr>
              <a:t>with</a:t>
            </a:r>
            <a:r>
              <a:rPr lang="zh-CN" altLang="en-US" b="1" dirty="0">
                <a:ea typeface="Adobe Gothic Std B" panose="020B0800000000000000" pitchFamily="34" charset="-128"/>
              </a:rPr>
              <a:t> </a:t>
            </a:r>
            <a:r>
              <a:rPr lang="en-US" altLang="zh-CN" b="1" dirty="0">
                <a:ea typeface="Adobe Gothic Std B" panose="020B0800000000000000" pitchFamily="34" charset="-128"/>
              </a:rPr>
              <a:t>5,591</a:t>
            </a:r>
            <a:r>
              <a:rPr lang="zh-CN" altLang="en-US" b="1" dirty="0">
                <a:ea typeface="Adobe Gothic Std B" panose="020B0800000000000000" pitchFamily="34" charset="-128"/>
              </a:rPr>
              <a:t> </a:t>
            </a:r>
            <a:r>
              <a:rPr lang="en-US" altLang="zh-CN" b="1" dirty="0">
                <a:ea typeface="Adobe Gothic Std B" panose="020B0800000000000000" pitchFamily="34" charset="-128"/>
              </a:rPr>
              <a:t>TB/s</a:t>
            </a:r>
            <a:r>
              <a:rPr lang="zh-CN" altLang="en-US" b="1" dirty="0">
                <a:ea typeface="Adobe Gothic Std B" panose="020B0800000000000000" pitchFamily="34" charset="-128"/>
              </a:rPr>
              <a:t> </a:t>
            </a:r>
            <a:r>
              <a:rPr lang="en-US" altLang="zh-CN" b="1" dirty="0">
                <a:ea typeface="Adobe Gothic Std B" panose="020B0800000000000000" pitchFamily="34" charset="-128"/>
              </a:rPr>
              <a:t>bandwidth</a:t>
            </a:r>
          </a:p>
          <a:p>
            <a:pPr marL="257175" indent="-257175">
              <a:buFont typeface="Arial" panose="020B0604020202020204" pitchFamily="34" charset="0"/>
              <a:buChar char="•"/>
            </a:pPr>
            <a:r>
              <a:rPr lang="en-US" altLang="zh-CN" b="1" dirty="0">
                <a:ea typeface="Adobe Gothic Std B" panose="020B0800000000000000" pitchFamily="34" charset="-128"/>
              </a:rPr>
              <a:t>70</a:t>
            </a:r>
            <a:r>
              <a:rPr lang="zh-CN" altLang="en-US" b="1" dirty="0">
                <a:ea typeface="Adobe Gothic Std B" panose="020B0800000000000000" pitchFamily="34" charset="-128"/>
              </a:rPr>
              <a:t> </a:t>
            </a:r>
            <a:r>
              <a:rPr lang="en-US" altLang="zh-CN" b="1" dirty="0">
                <a:ea typeface="Adobe Gothic Std B" panose="020B0800000000000000" pitchFamily="34" charset="-128"/>
              </a:rPr>
              <a:t>TB/s</a:t>
            </a:r>
            <a:r>
              <a:rPr lang="zh-CN" altLang="en-US" b="1" dirty="0">
                <a:ea typeface="Adobe Gothic Std B" panose="020B0800000000000000" pitchFamily="34" charset="-128"/>
              </a:rPr>
              <a:t> </a:t>
            </a:r>
            <a:r>
              <a:rPr lang="en-US" altLang="zh-CN" b="1" dirty="0">
                <a:ea typeface="Adobe Gothic Std B" panose="020B0800000000000000" pitchFamily="34" charset="-128"/>
              </a:rPr>
              <a:t>network</a:t>
            </a:r>
            <a:r>
              <a:rPr lang="zh-CN" altLang="en-US" b="1" dirty="0">
                <a:ea typeface="Adobe Gothic Std B" panose="020B0800000000000000" pitchFamily="34" charset="-128"/>
              </a:rPr>
              <a:t> </a:t>
            </a:r>
            <a:r>
              <a:rPr lang="en-US" altLang="zh-CN" b="1" dirty="0">
                <a:ea typeface="Adobe Gothic Std B" panose="020B0800000000000000" pitchFamily="34" charset="-128"/>
              </a:rPr>
              <a:t>bisection</a:t>
            </a:r>
            <a:r>
              <a:rPr lang="zh-CN" altLang="en-US" b="1" dirty="0">
                <a:ea typeface="Adobe Gothic Std B" panose="020B0800000000000000" pitchFamily="34" charset="-128"/>
              </a:rPr>
              <a:t> </a:t>
            </a:r>
            <a:r>
              <a:rPr lang="en-US" altLang="zh-CN" b="1" dirty="0">
                <a:ea typeface="Adobe Gothic Std B" panose="020B0800000000000000" pitchFamily="34" charset="-128"/>
              </a:rPr>
              <a:t>bandwidth</a:t>
            </a:r>
          </a:p>
          <a:p>
            <a:pPr marL="257175" indent="-257175">
              <a:buFont typeface="Arial" panose="020B0604020202020204" pitchFamily="34" charset="0"/>
              <a:buChar char="•"/>
            </a:pPr>
            <a:r>
              <a:rPr lang="en-US" altLang="zh-CN" b="1" dirty="0">
                <a:ea typeface="Adobe Gothic Std B" panose="020B0800000000000000" pitchFamily="34" charset="-128"/>
              </a:rPr>
              <a:t>Reliable</a:t>
            </a:r>
            <a:r>
              <a:rPr lang="zh-CN" altLang="en-US" b="1" dirty="0">
                <a:ea typeface="Adobe Gothic Std B" panose="020B0800000000000000" pitchFamily="34" charset="-128"/>
              </a:rPr>
              <a:t> </a:t>
            </a:r>
            <a:r>
              <a:rPr lang="en-US" altLang="zh-CN" b="1" dirty="0">
                <a:ea typeface="Adobe Gothic Std B" panose="020B0800000000000000" pitchFamily="34" charset="-128"/>
              </a:rPr>
              <a:t>external</a:t>
            </a:r>
            <a:r>
              <a:rPr lang="zh-CN" altLang="en-US" b="1" dirty="0">
                <a:ea typeface="Adobe Gothic Std B" panose="020B0800000000000000" pitchFamily="34" charset="-128"/>
              </a:rPr>
              <a:t> </a:t>
            </a:r>
            <a:r>
              <a:rPr lang="en-US" altLang="zh-CN" b="1" dirty="0">
                <a:ea typeface="Adobe Gothic Std B" panose="020B0800000000000000" pitchFamily="34" charset="-128"/>
              </a:rPr>
              <a:t>data</a:t>
            </a:r>
            <a:r>
              <a:rPr lang="zh-CN" altLang="en-US" b="1" dirty="0">
                <a:ea typeface="Adobe Gothic Std B" panose="020B0800000000000000" pitchFamily="34" charset="-128"/>
              </a:rPr>
              <a:t> </a:t>
            </a:r>
            <a:r>
              <a:rPr lang="en-US" altLang="zh-CN" b="1" dirty="0">
                <a:ea typeface="Adobe Gothic Std B" panose="020B0800000000000000" pitchFamily="34" charset="-128"/>
              </a:rPr>
              <a:t>access,</a:t>
            </a:r>
            <a:r>
              <a:rPr lang="zh-CN" altLang="en-US" b="1" dirty="0">
                <a:ea typeface="Adobe Gothic Std B" panose="020B0800000000000000" pitchFamily="34" charset="-128"/>
              </a:rPr>
              <a:t> </a:t>
            </a:r>
            <a:r>
              <a:rPr lang="en-US" altLang="zh-CN" b="1" dirty="0">
                <a:ea typeface="Adobe Gothic Std B" panose="020B0800000000000000" pitchFamily="34" charset="-128"/>
              </a:rPr>
              <a:t>288 GB/s</a:t>
            </a:r>
            <a:r>
              <a:rPr lang="zh-CN" altLang="en-US" b="1" dirty="0">
                <a:ea typeface="Adobe Gothic Std B" panose="020B0800000000000000" pitchFamily="34" charset="-128"/>
              </a:rPr>
              <a:t> </a:t>
            </a:r>
            <a:r>
              <a:rPr lang="en-US" altLang="zh-CN" b="1" dirty="0">
                <a:ea typeface="Adobe Gothic Std B" panose="020B0800000000000000" pitchFamily="34" charset="-128"/>
              </a:rPr>
              <a:t>IO</a:t>
            </a:r>
            <a:r>
              <a:rPr lang="zh-CN" altLang="en-US" b="1" dirty="0">
                <a:ea typeface="Adobe Gothic Std B" panose="020B0800000000000000" pitchFamily="34" charset="-128"/>
              </a:rPr>
              <a:t> </a:t>
            </a:r>
            <a:r>
              <a:rPr lang="en-US" altLang="zh-CN" b="1" dirty="0">
                <a:ea typeface="Adobe Gothic Std B" panose="020B0800000000000000" pitchFamily="34" charset="-128"/>
              </a:rPr>
              <a:t>bandwidth</a:t>
            </a:r>
          </a:p>
        </p:txBody>
      </p:sp>
    </p:spTree>
    <p:custDataLst>
      <p:tags r:id="rId1"/>
    </p:custDataLst>
    <p:extLst>
      <p:ext uri="{BB962C8B-B14F-4D97-AF65-F5344CB8AC3E}">
        <p14:creationId xmlns:p14="http://schemas.microsoft.com/office/powerpoint/2010/main" val="1811961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5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4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7" grpId="0"/>
      <p:bldP spid="253" grpId="0" animBg="1"/>
      <p:bldP spid="256" grpId="0"/>
      <p:bldP spid="249"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2C0E5F-F4A5-4E4C-BCCF-BC261F8F3F6F}"/>
              </a:ext>
            </a:extLst>
          </p:cNvPr>
          <p:cNvSpPr>
            <a:spLocks noGrp="1"/>
          </p:cNvSpPr>
          <p:nvPr>
            <p:ph type="title"/>
          </p:nvPr>
        </p:nvSpPr>
        <p:spPr/>
        <p:txBody>
          <a:bodyPr/>
          <a:lstStyle/>
          <a:p>
            <a:r>
              <a:rPr kumimoji="1" lang="en-US" altLang="zh-CN" dirty="0" err="1"/>
              <a:t>Shentu</a:t>
            </a:r>
            <a:r>
              <a:rPr kumimoji="1" lang="zh-CN" altLang="en-US" dirty="0"/>
              <a:t> </a:t>
            </a:r>
            <a:r>
              <a:rPr kumimoji="1" lang="en-US" altLang="zh-CN" dirty="0"/>
              <a:t>–</a:t>
            </a:r>
            <a:r>
              <a:rPr kumimoji="1" lang="zh-CN" altLang="en-US" dirty="0"/>
              <a:t> </a:t>
            </a:r>
            <a:r>
              <a:rPr kumimoji="1" lang="en-US" altLang="zh-CN" dirty="0"/>
              <a:t>Designed</a:t>
            </a:r>
            <a:r>
              <a:rPr kumimoji="1" lang="zh-CN" altLang="en-US" dirty="0"/>
              <a:t> </a:t>
            </a:r>
            <a:r>
              <a:rPr kumimoji="1" lang="en-US" altLang="zh-CN" dirty="0"/>
              <a:t>for</a:t>
            </a:r>
            <a:r>
              <a:rPr kumimoji="1" lang="zh-CN" altLang="en-US" dirty="0"/>
              <a:t> </a:t>
            </a:r>
            <a:r>
              <a:rPr kumimoji="1" lang="en-US" altLang="zh-CN" dirty="0"/>
              <a:t>Extreme</a:t>
            </a:r>
            <a:r>
              <a:rPr kumimoji="1" lang="zh-CN" altLang="en-US" dirty="0"/>
              <a:t> </a:t>
            </a:r>
            <a:r>
              <a:rPr kumimoji="1" lang="en-US" altLang="zh-CN" dirty="0"/>
              <a:t>Scale</a:t>
            </a:r>
            <a:r>
              <a:rPr kumimoji="1" lang="zh-CN" altLang="en-US" dirty="0"/>
              <a:t> </a:t>
            </a:r>
            <a:r>
              <a:rPr kumimoji="1" lang="en-US" altLang="zh-CN" dirty="0"/>
              <a:t>Graph</a:t>
            </a:r>
            <a:endParaRPr kumimoji="1" lang="zh-CN" altLang="en-US" dirty="0"/>
          </a:p>
        </p:txBody>
      </p:sp>
      <p:grpSp>
        <p:nvGrpSpPr>
          <p:cNvPr id="3" name="组合 2">
            <a:extLst>
              <a:ext uri="{FF2B5EF4-FFF2-40B4-BE49-F238E27FC236}">
                <a16:creationId xmlns:a16="http://schemas.microsoft.com/office/drawing/2014/main" id="{803A3368-1814-5943-B680-9D9060CB4165}"/>
              </a:ext>
            </a:extLst>
          </p:cNvPr>
          <p:cNvGrpSpPr/>
          <p:nvPr/>
        </p:nvGrpSpPr>
        <p:grpSpPr>
          <a:xfrm>
            <a:off x="2704835" y="1714072"/>
            <a:ext cx="4115633" cy="4126383"/>
            <a:chOff x="6704488" y="992305"/>
            <a:chExt cx="5487511" cy="5401411"/>
          </a:xfrm>
        </p:grpSpPr>
        <p:graphicFrame>
          <p:nvGraphicFramePr>
            <p:cNvPr id="4" name="Chart 3">
              <a:extLst>
                <a:ext uri="{FF2B5EF4-FFF2-40B4-BE49-F238E27FC236}">
                  <a16:creationId xmlns:a16="http://schemas.microsoft.com/office/drawing/2014/main" id="{5D494F30-AD34-8149-BD99-07357798F796}"/>
                </a:ext>
              </a:extLst>
            </p:cNvPr>
            <p:cNvGraphicFramePr>
              <a:graphicFrameLocks/>
            </p:cNvGraphicFramePr>
            <p:nvPr/>
          </p:nvGraphicFramePr>
          <p:xfrm>
            <a:off x="6704488" y="992305"/>
            <a:ext cx="5487511" cy="4797983"/>
          </p:xfrm>
          <a:graphic>
            <a:graphicData uri="http://schemas.openxmlformats.org/drawingml/2006/chart">
              <c:chart xmlns:c="http://schemas.openxmlformats.org/drawingml/2006/chart" xmlns:r="http://schemas.openxmlformats.org/officeDocument/2006/relationships" r:id="rId3"/>
            </a:graphicData>
          </a:graphic>
        </p:graphicFrame>
        <p:cxnSp>
          <p:nvCxnSpPr>
            <p:cNvPr id="5" name="直接箭头连接符 21">
              <a:extLst>
                <a:ext uri="{FF2B5EF4-FFF2-40B4-BE49-F238E27FC236}">
                  <a16:creationId xmlns:a16="http://schemas.microsoft.com/office/drawing/2014/main" id="{DB59BEB5-EAD4-EF47-921E-12B8C72EC935}"/>
                </a:ext>
              </a:extLst>
            </p:cNvPr>
            <p:cNvCxnSpPr>
              <a:cxnSpLocks/>
            </p:cNvCxnSpPr>
            <p:nvPr/>
          </p:nvCxnSpPr>
          <p:spPr>
            <a:xfrm>
              <a:off x="8233935" y="5855914"/>
              <a:ext cx="3356704" cy="0"/>
            </a:xfrm>
            <a:prstGeom prst="straightConnector1">
              <a:avLst/>
            </a:prstGeom>
            <a:ln w="571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6" name="文本框 5">
              <a:extLst>
                <a:ext uri="{FF2B5EF4-FFF2-40B4-BE49-F238E27FC236}">
                  <a16:creationId xmlns:a16="http://schemas.microsoft.com/office/drawing/2014/main" id="{E2119BE9-3F45-2642-BDB1-5F0800B38091}"/>
                </a:ext>
              </a:extLst>
            </p:cNvPr>
            <p:cNvSpPr txBox="1"/>
            <p:nvPr/>
          </p:nvSpPr>
          <p:spPr>
            <a:xfrm>
              <a:off x="10515599" y="5910263"/>
              <a:ext cx="1270729" cy="483453"/>
            </a:xfrm>
            <a:prstGeom prst="rect">
              <a:avLst/>
            </a:prstGeom>
            <a:noFill/>
          </p:spPr>
          <p:txBody>
            <a:bodyPr wrap="square" rtlCol="0">
              <a:spAutoFit/>
            </a:bodyPr>
            <a:lstStyle/>
            <a:p>
              <a:r>
                <a:rPr lang="en-US" altLang="zh-CN" b="1" dirty="0"/>
                <a:t>Better</a:t>
              </a:r>
              <a:endParaRPr lang="zh-CN" altLang="en-US" b="1" dirty="0"/>
            </a:p>
          </p:txBody>
        </p:sp>
        <p:cxnSp>
          <p:nvCxnSpPr>
            <p:cNvPr id="7" name="直接箭头连接符 42">
              <a:extLst>
                <a:ext uri="{FF2B5EF4-FFF2-40B4-BE49-F238E27FC236}">
                  <a16:creationId xmlns:a16="http://schemas.microsoft.com/office/drawing/2014/main" id="{53B0B095-14FF-6340-93D7-9B9F570686EE}"/>
                </a:ext>
              </a:extLst>
            </p:cNvPr>
            <p:cNvCxnSpPr/>
            <p:nvPr/>
          </p:nvCxnSpPr>
          <p:spPr>
            <a:xfrm rot="5400000">
              <a:off x="6468904" y="4693591"/>
              <a:ext cx="2006471" cy="0"/>
            </a:xfrm>
            <a:prstGeom prst="straightConnector1">
              <a:avLst/>
            </a:prstGeom>
            <a:ln w="571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5C63B8F4-F87A-3743-8E82-E36BDC4BED7E}"/>
                </a:ext>
              </a:extLst>
            </p:cNvPr>
            <p:cNvSpPr txBox="1"/>
            <p:nvPr/>
          </p:nvSpPr>
          <p:spPr>
            <a:xfrm rot="16200000">
              <a:off x="6856496" y="4490948"/>
              <a:ext cx="861956" cy="861775"/>
            </a:xfrm>
            <a:prstGeom prst="rect">
              <a:avLst/>
            </a:prstGeom>
            <a:noFill/>
          </p:spPr>
          <p:txBody>
            <a:bodyPr wrap="square" rtlCol="0">
              <a:spAutoFit/>
            </a:bodyPr>
            <a:lstStyle/>
            <a:p>
              <a:r>
                <a:rPr lang="en-US" altLang="zh-CN" b="1" dirty="0"/>
                <a:t>Better</a:t>
              </a:r>
              <a:endParaRPr lang="zh-CN" altLang="en-US" b="1" dirty="0"/>
            </a:p>
          </p:txBody>
        </p:sp>
      </p:grpSp>
      <p:sp>
        <p:nvSpPr>
          <p:cNvPr id="9" name="任意形状 8">
            <a:extLst>
              <a:ext uri="{FF2B5EF4-FFF2-40B4-BE49-F238E27FC236}">
                <a16:creationId xmlns:a16="http://schemas.microsoft.com/office/drawing/2014/main" id="{FD027F59-1F6C-9C43-99DF-43AC936807F0}"/>
              </a:ext>
            </a:extLst>
          </p:cNvPr>
          <p:cNvSpPr/>
          <p:nvPr/>
        </p:nvSpPr>
        <p:spPr>
          <a:xfrm>
            <a:off x="4162596" y="3602473"/>
            <a:ext cx="2563318" cy="1056806"/>
          </a:xfrm>
          <a:custGeom>
            <a:avLst/>
            <a:gdLst>
              <a:gd name="connsiteX0" fmla="*/ 0 w 3417757"/>
              <a:gd name="connsiteY0" fmla="*/ 449705 h 1409075"/>
              <a:gd name="connsiteX1" fmla="*/ 0 w 3417757"/>
              <a:gd name="connsiteY1" fmla="*/ 1409075 h 1409075"/>
              <a:gd name="connsiteX2" fmla="*/ 164892 w 3417757"/>
              <a:gd name="connsiteY2" fmla="*/ 1409075 h 1409075"/>
              <a:gd name="connsiteX3" fmla="*/ 3417757 w 3417757"/>
              <a:gd name="connsiteY3" fmla="*/ 1409075 h 1409075"/>
              <a:gd name="connsiteX4" fmla="*/ 3417757 w 3417757"/>
              <a:gd name="connsiteY4" fmla="*/ 0 h 1409075"/>
              <a:gd name="connsiteX5" fmla="*/ 2023672 w 3417757"/>
              <a:gd name="connsiteY5" fmla="*/ 0 h 1409075"/>
              <a:gd name="connsiteX6" fmla="*/ 2023672 w 3417757"/>
              <a:gd name="connsiteY6" fmla="*/ 404734 h 1409075"/>
              <a:gd name="connsiteX7" fmla="*/ 0 w 3417757"/>
              <a:gd name="connsiteY7" fmla="*/ 449705 h 140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17757" h="1409075">
                <a:moveTo>
                  <a:pt x="0" y="449705"/>
                </a:moveTo>
                <a:lnTo>
                  <a:pt x="0" y="1409075"/>
                </a:lnTo>
                <a:lnTo>
                  <a:pt x="164892" y="1409075"/>
                </a:lnTo>
                <a:lnTo>
                  <a:pt x="3417757" y="1409075"/>
                </a:lnTo>
                <a:lnTo>
                  <a:pt x="3417757" y="0"/>
                </a:lnTo>
                <a:lnTo>
                  <a:pt x="2023672" y="0"/>
                </a:lnTo>
                <a:lnTo>
                  <a:pt x="2023672" y="404734"/>
                </a:lnTo>
                <a:lnTo>
                  <a:pt x="0" y="44970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10" name="组合 9">
            <a:extLst>
              <a:ext uri="{FF2B5EF4-FFF2-40B4-BE49-F238E27FC236}">
                <a16:creationId xmlns:a16="http://schemas.microsoft.com/office/drawing/2014/main" id="{CEA571B8-3E9D-1246-94E9-29D518465375}"/>
              </a:ext>
            </a:extLst>
          </p:cNvPr>
          <p:cNvGrpSpPr/>
          <p:nvPr/>
        </p:nvGrpSpPr>
        <p:grpSpPr>
          <a:xfrm>
            <a:off x="1835696" y="1638914"/>
            <a:ext cx="5108491" cy="3665397"/>
            <a:chOff x="6704488" y="992306"/>
            <a:chExt cx="5487511" cy="4797983"/>
          </a:xfrm>
        </p:grpSpPr>
        <p:graphicFrame>
          <p:nvGraphicFramePr>
            <p:cNvPr id="11" name="Chart 3">
              <a:extLst>
                <a:ext uri="{FF2B5EF4-FFF2-40B4-BE49-F238E27FC236}">
                  <a16:creationId xmlns:a16="http://schemas.microsoft.com/office/drawing/2014/main" id="{2D0016F2-392D-E042-9D3B-5572EFD3FF91}"/>
                </a:ext>
              </a:extLst>
            </p:cNvPr>
            <p:cNvGraphicFramePr>
              <a:graphicFrameLocks/>
            </p:cNvGraphicFramePr>
            <p:nvPr/>
          </p:nvGraphicFramePr>
          <p:xfrm>
            <a:off x="6704488" y="992306"/>
            <a:ext cx="5487511" cy="4797983"/>
          </p:xfrm>
          <a:graphic>
            <a:graphicData uri="http://schemas.openxmlformats.org/drawingml/2006/chart">
              <c:chart xmlns:c="http://schemas.openxmlformats.org/drawingml/2006/chart" xmlns:r="http://schemas.openxmlformats.org/officeDocument/2006/relationships" r:id="rId4"/>
            </a:graphicData>
          </a:graphic>
        </p:graphicFrame>
        <p:cxnSp>
          <p:nvCxnSpPr>
            <p:cNvPr id="14" name="直接箭头连接符 61">
              <a:extLst>
                <a:ext uri="{FF2B5EF4-FFF2-40B4-BE49-F238E27FC236}">
                  <a16:creationId xmlns:a16="http://schemas.microsoft.com/office/drawing/2014/main" id="{E28BB0AD-0A0A-1D40-AA66-5FAE95C279A4}"/>
                </a:ext>
              </a:extLst>
            </p:cNvPr>
            <p:cNvCxnSpPr/>
            <p:nvPr/>
          </p:nvCxnSpPr>
          <p:spPr>
            <a:xfrm rot="5400000">
              <a:off x="6468904" y="4693591"/>
              <a:ext cx="2006471" cy="0"/>
            </a:xfrm>
            <a:prstGeom prst="straightConnector1">
              <a:avLst/>
            </a:prstGeom>
            <a:ln w="571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5" name="文本框 14">
              <a:extLst>
                <a:ext uri="{FF2B5EF4-FFF2-40B4-BE49-F238E27FC236}">
                  <a16:creationId xmlns:a16="http://schemas.microsoft.com/office/drawing/2014/main" id="{E9CB1B44-B738-7140-ACA2-911A006C8AEF}"/>
                </a:ext>
              </a:extLst>
            </p:cNvPr>
            <p:cNvSpPr txBox="1"/>
            <p:nvPr/>
          </p:nvSpPr>
          <p:spPr>
            <a:xfrm rot="16200000">
              <a:off x="6531448" y="4767799"/>
              <a:ext cx="1113733" cy="492443"/>
            </a:xfrm>
            <a:prstGeom prst="rect">
              <a:avLst/>
            </a:prstGeom>
            <a:noFill/>
          </p:spPr>
          <p:txBody>
            <a:bodyPr wrap="square" rtlCol="0">
              <a:spAutoFit/>
            </a:bodyPr>
            <a:lstStyle/>
            <a:p>
              <a:r>
                <a:rPr lang="en-US" altLang="zh-CN" b="1" dirty="0"/>
                <a:t>Better</a:t>
              </a:r>
              <a:endParaRPr lang="zh-CN" altLang="en-US" b="1" dirty="0"/>
            </a:p>
          </p:txBody>
        </p:sp>
      </p:grpSp>
      <p:sp>
        <p:nvSpPr>
          <p:cNvPr id="16" name="圆角矩形标注 5">
            <a:extLst>
              <a:ext uri="{FF2B5EF4-FFF2-40B4-BE49-F238E27FC236}">
                <a16:creationId xmlns:a16="http://schemas.microsoft.com/office/drawing/2014/main" id="{442BFE6F-0163-BE43-864B-15A95791EE1D}"/>
              </a:ext>
            </a:extLst>
          </p:cNvPr>
          <p:cNvSpPr/>
          <p:nvPr/>
        </p:nvSpPr>
        <p:spPr>
          <a:xfrm>
            <a:off x="4542866" y="2460923"/>
            <a:ext cx="1826582" cy="687275"/>
          </a:xfrm>
          <a:prstGeom prst="wedgeRoundRectCallout">
            <a:avLst>
              <a:gd name="adj1" fmla="val 41593"/>
              <a:gd name="adj2" fmla="val 95157"/>
              <a:gd name="adj3" fmla="val 16667"/>
            </a:avLst>
          </a:prstGeom>
          <a:solidFill>
            <a:srgbClr val="0070C0"/>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b="1" dirty="0"/>
              <a:t> </a:t>
            </a:r>
            <a:r>
              <a:rPr kumimoji="1" lang="en-US" altLang="zh-CN" sz="1600" b="1" dirty="0"/>
              <a:t>largest graph processing run ever documented</a:t>
            </a:r>
            <a:endParaRPr kumimoji="1" lang="en-US" altLang="zh-CN" b="1" dirty="0"/>
          </a:p>
        </p:txBody>
      </p:sp>
    </p:spTree>
    <p:extLst>
      <p:ext uri="{BB962C8B-B14F-4D97-AF65-F5344CB8AC3E}">
        <p14:creationId xmlns:p14="http://schemas.microsoft.com/office/powerpoint/2010/main" val="3987415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15">
            <a:extLst>
              <a:ext uri="{FF2B5EF4-FFF2-40B4-BE49-F238E27FC236}">
                <a16:creationId xmlns:a16="http://schemas.microsoft.com/office/drawing/2014/main" id="{B00C9441-0A6B-B74D-829D-3B0D182521D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3386" y="1495568"/>
            <a:ext cx="7617228" cy="3808614"/>
          </a:xfrm>
          <a:prstGeom prst="rect">
            <a:avLst/>
          </a:prstGeom>
        </p:spPr>
      </p:pic>
      <p:sp>
        <p:nvSpPr>
          <p:cNvPr id="2" name="Title 1"/>
          <p:cNvSpPr>
            <a:spLocks noGrp="1"/>
          </p:cNvSpPr>
          <p:nvPr>
            <p:ph type="title"/>
          </p:nvPr>
        </p:nvSpPr>
        <p:spPr/>
        <p:txBody>
          <a:bodyPr/>
          <a:lstStyle/>
          <a:p>
            <a:r>
              <a:rPr lang="en-US" altLang="zh-CN"/>
              <a:t>Problem 1: Severe Load</a:t>
            </a:r>
            <a:r>
              <a:rPr lang="zh-CN" altLang="en-US"/>
              <a:t> </a:t>
            </a:r>
            <a:r>
              <a:rPr lang="en-US" altLang="zh-CN"/>
              <a:t>Imbalance</a:t>
            </a:r>
            <a:r>
              <a:rPr lang="zh-CN" altLang="en-US"/>
              <a:t> </a:t>
            </a:r>
            <a:endParaRPr lang="en-US"/>
          </a:p>
        </p:txBody>
      </p:sp>
      <p:grpSp>
        <p:nvGrpSpPr>
          <p:cNvPr id="7" name="组合 6"/>
          <p:cNvGrpSpPr/>
          <p:nvPr/>
        </p:nvGrpSpPr>
        <p:grpSpPr>
          <a:xfrm>
            <a:off x="5940153" y="2969276"/>
            <a:ext cx="2518947" cy="942986"/>
            <a:chOff x="7344282" y="2612517"/>
            <a:chExt cx="3358595" cy="1257314"/>
          </a:xfrm>
        </p:grpSpPr>
        <p:sp>
          <p:nvSpPr>
            <p:cNvPr id="3" name="TextBox 2">
              <a:extLst>
                <a:ext uri="{FF2B5EF4-FFF2-40B4-BE49-F238E27FC236}">
                  <a16:creationId xmlns:a16="http://schemas.microsoft.com/office/drawing/2014/main" id="{6F6F60B4-717C-A044-B543-5F473EB8A6CB}"/>
                </a:ext>
              </a:extLst>
            </p:cNvPr>
            <p:cNvSpPr txBox="1"/>
            <p:nvPr/>
          </p:nvSpPr>
          <p:spPr>
            <a:xfrm>
              <a:off x="8475007" y="2612517"/>
              <a:ext cx="2227870" cy="1231106"/>
            </a:xfrm>
            <a:prstGeom prst="rect">
              <a:avLst/>
            </a:prstGeom>
            <a:noFill/>
          </p:spPr>
          <p:txBody>
            <a:bodyPr wrap="square" rtlCol="0">
              <a:spAutoFit/>
            </a:bodyPr>
            <a:lstStyle/>
            <a:p>
              <a:r>
                <a:rPr lang="en-US" altLang="zh-CN" dirty="0">
                  <a:solidFill>
                    <a:srgbClr val="FF0000"/>
                  </a:solidFill>
                  <a:latin typeface="Consolas" panose="020B0609020204030204" pitchFamily="49" charset="0"/>
                  <a:cs typeface="Consolas" panose="020B0609020204030204" pitchFamily="49" charset="0"/>
                </a:rPr>
                <a:t>MAX:</a:t>
              </a:r>
              <a:r>
                <a:rPr lang="zh-CN" altLang="en-US" dirty="0">
                  <a:solidFill>
                    <a:srgbClr val="FF0000"/>
                  </a:solidFill>
                  <a:latin typeface="Consolas" panose="020B0609020204030204" pitchFamily="49" charset="0"/>
                  <a:cs typeface="Consolas" panose="020B0609020204030204" pitchFamily="49" charset="0"/>
                </a:rPr>
                <a:t> </a:t>
              </a:r>
              <a:r>
                <a:rPr lang="en-US" altLang="zh-CN" dirty="0">
                  <a:solidFill>
                    <a:srgbClr val="FF0000"/>
                  </a:solidFill>
                  <a:latin typeface="Consolas" panose="020B0609020204030204" pitchFamily="49" charset="0"/>
                  <a:cs typeface="Consolas" panose="020B0609020204030204" pitchFamily="49" charset="0"/>
                </a:rPr>
                <a:t>3.0</a:t>
              </a:r>
              <a:r>
                <a:rPr lang="en-US" dirty="0">
                  <a:solidFill>
                    <a:srgbClr val="FF0000"/>
                  </a:solidFill>
                  <a:latin typeface="Consolas" panose="020B0609020204030204" pitchFamily="49" charset="0"/>
                  <a:cs typeface="Consolas" panose="020B0609020204030204" pitchFamily="49" charset="0"/>
                </a:rPr>
                <a:t> billion </a:t>
              </a:r>
            </a:p>
            <a:p>
              <a:r>
                <a:rPr lang="en-US" altLang="zh-CN" dirty="0">
                  <a:solidFill>
                    <a:srgbClr val="FF0000"/>
                  </a:solidFill>
                  <a:latin typeface="Consolas" panose="020B0609020204030204" pitchFamily="49" charset="0"/>
                  <a:cs typeface="Consolas" panose="020B0609020204030204" pitchFamily="49" charset="0"/>
                </a:rPr>
                <a:t>AVG:</a:t>
              </a:r>
              <a:r>
                <a:rPr lang="zh-CN" altLang="en-US" dirty="0">
                  <a:solidFill>
                    <a:srgbClr val="FF0000"/>
                  </a:solidFill>
                  <a:latin typeface="Consolas" panose="020B0609020204030204" pitchFamily="49" charset="0"/>
                  <a:cs typeface="Consolas" panose="020B0609020204030204" pitchFamily="49" charset="0"/>
                </a:rPr>
                <a:t> </a:t>
              </a:r>
              <a:r>
                <a:rPr lang="en-US" altLang="zh-CN" dirty="0">
                  <a:solidFill>
                    <a:srgbClr val="FF0000"/>
                  </a:solidFill>
                  <a:latin typeface="Consolas" panose="020B0609020204030204" pitchFamily="49" charset="0"/>
                  <a:cs typeface="Consolas" panose="020B0609020204030204" pitchFamily="49" charset="0"/>
                </a:rPr>
                <a:t>45</a:t>
              </a:r>
              <a:endParaRPr lang="en-US" dirty="0">
                <a:solidFill>
                  <a:srgbClr val="FF0000"/>
                </a:solidFill>
                <a:latin typeface="Consolas" panose="020B0609020204030204" pitchFamily="49" charset="0"/>
                <a:cs typeface="Consolas" panose="020B0609020204030204" pitchFamily="49" charset="0"/>
              </a:endParaRPr>
            </a:p>
          </p:txBody>
        </p:sp>
        <p:cxnSp>
          <p:nvCxnSpPr>
            <p:cNvPr id="5" name="Straight Arrow Connector 4">
              <a:extLst>
                <a:ext uri="{FF2B5EF4-FFF2-40B4-BE49-F238E27FC236}">
                  <a16:creationId xmlns:a16="http://schemas.microsoft.com/office/drawing/2014/main" id="{EC0CA175-0B50-EF43-91D9-E9D724A16859}"/>
                </a:ext>
              </a:extLst>
            </p:cNvPr>
            <p:cNvCxnSpPr>
              <a:cxnSpLocks/>
              <a:stCxn id="3" idx="1"/>
            </p:cNvCxnSpPr>
            <p:nvPr/>
          </p:nvCxnSpPr>
          <p:spPr>
            <a:xfrm flipH="1">
              <a:off x="7344282" y="3228070"/>
              <a:ext cx="1130725" cy="64176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9" name="组合 8"/>
          <p:cNvGrpSpPr/>
          <p:nvPr/>
        </p:nvGrpSpPr>
        <p:grpSpPr>
          <a:xfrm>
            <a:off x="280167" y="3892606"/>
            <a:ext cx="3139704" cy="1806871"/>
            <a:chOff x="9826577" y="3619065"/>
            <a:chExt cx="4186273" cy="2409161"/>
          </a:xfrm>
        </p:grpSpPr>
        <p:sp>
          <p:nvSpPr>
            <p:cNvPr id="18" name="TextBox 12">
              <a:extLst>
                <a:ext uri="{FF2B5EF4-FFF2-40B4-BE49-F238E27FC236}">
                  <a16:creationId xmlns:a16="http://schemas.microsoft.com/office/drawing/2014/main" id="{05ABA770-6DE2-7D47-B806-F69541213692}"/>
                </a:ext>
              </a:extLst>
            </p:cNvPr>
            <p:cNvSpPr txBox="1"/>
            <p:nvPr/>
          </p:nvSpPr>
          <p:spPr>
            <a:xfrm>
              <a:off x="9826577" y="4797120"/>
              <a:ext cx="2365423" cy="1231106"/>
            </a:xfrm>
            <a:prstGeom prst="rect">
              <a:avLst/>
            </a:prstGeom>
            <a:noFill/>
          </p:spPr>
          <p:txBody>
            <a:bodyPr wrap="square" rtlCol="0">
              <a:spAutoFit/>
            </a:bodyPr>
            <a:lstStyle/>
            <a:p>
              <a:r>
                <a:rPr lang="en-US" altLang="zh-CN" dirty="0">
                  <a:solidFill>
                    <a:srgbClr val="0E7911"/>
                  </a:solidFill>
                  <a:latin typeface="Consolas" panose="020B0609020204030204" pitchFamily="49" charset="0"/>
                  <a:cs typeface="Consolas" panose="020B0609020204030204" pitchFamily="49" charset="0"/>
                </a:rPr>
                <a:t>MAX:</a:t>
              </a:r>
              <a:r>
                <a:rPr lang="zh-CN" altLang="en-US" dirty="0">
                  <a:solidFill>
                    <a:srgbClr val="0E7911"/>
                  </a:solidFill>
                  <a:latin typeface="Consolas" panose="020B0609020204030204" pitchFamily="49" charset="0"/>
                  <a:cs typeface="Consolas" panose="020B0609020204030204" pitchFamily="49" charset="0"/>
                </a:rPr>
                <a:t> </a:t>
              </a:r>
              <a:r>
                <a:rPr lang="en-US" altLang="zh-CN" dirty="0">
                  <a:solidFill>
                    <a:srgbClr val="0E7911"/>
                  </a:solidFill>
                  <a:latin typeface="Consolas" panose="020B0609020204030204" pitchFamily="49" charset="0"/>
                  <a:cs typeface="Consolas" panose="020B0609020204030204" pitchFamily="49" charset="0"/>
                </a:rPr>
                <a:t>47.6</a:t>
              </a:r>
              <a:r>
                <a:rPr lang="en-US" dirty="0">
                  <a:solidFill>
                    <a:srgbClr val="0E7911"/>
                  </a:solidFill>
                  <a:latin typeface="Consolas" panose="020B0609020204030204" pitchFamily="49" charset="0"/>
                  <a:cs typeface="Consolas" panose="020B0609020204030204" pitchFamily="49" charset="0"/>
                </a:rPr>
                <a:t> million</a:t>
              </a:r>
            </a:p>
            <a:p>
              <a:r>
                <a:rPr lang="en-US" altLang="zh-CN" dirty="0">
                  <a:solidFill>
                    <a:srgbClr val="0E7911"/>
                  </a:solidFill>
                  <a:latin typeface="Consolas" panose="020B0609020204030204" pitchFamily="49" charset="0"/>
                  <a:cs typeface="Consolas" panose="020B0609020204030204" pitchFamily="49" charset="0"/>
                </a:rPr>
                <a:t>AVG:</a:t>
              </a:r>
              <a:r>
                <a:rPr lang="zh-CN" altLang="en-US" dirty="0">
                  <a:solidFill>
                    <a:srgbClr val="0E7911"/>
                  </a:solidFill>
                  <a:latin typeface="Consolas" panose="020B0609020204030204" pitchFamily="49" charset="0"/>
                  <a:cs typeface="Consolas" panose="020B0609020204030204" pitchFamily="49" charset="0"/>
                </a:rPr>
                <a:t> </a:t>
              </a:r>
              <a:r>
                <a:rPr lang="en-US" altLang="zh-CN" dirty="0">
                  <a:solidFill>
                    <a:srgbClr val="0E7911"/>
                  </a:solidFill>
                  <a:latin typeface="Consolas" panose="020B0609020204030204" pitchFamily="49" charset="0"/>
                  <a:cs typeface="Consolas" panose="020B0609020204030204" pitchFamily="49" charset="0"/>
                </a:rPr>
                <a:t>16</a:t>
              </a:r>
              <a:endParaRPr lang="en-US" dirty="0">
                <a:solidFill>
                  <a:srgbClr val="0E7911"/>
                </a:solidFill>
                <a:latin typeface="Consolas" panose="020B0609020204030204" pitchFamily="49" charset="0"/>
                <a:cs typeface="Consolas" panose="020B0609020204030204" pitchFamily="49" charset="0"/>
              </a:endParaRPr>
            </a:p>
          </p:txBody>
        </p:sp>
        <p:cxnSp>
          <p:nvCxnSpPr>
            <p:cNvPr id="19" name="Straight Arrow Connector 14">
              <a:extLst>
                <a:ext uri="{FF2B5EF4-FFF2-40B4-BE49-F238E27FC236}">
                  <a16:creationId xmlns:a16="http://schemas.microsoft.com/office/drawing/2014/main" id="{4ECCD6EE-566C-CD4A-870B-566FA72E0606}"/>
                </a:ext>
              </a:extLst>
            </p:cNvPr>
            <p:cNvCxnSpPr>
              <a:cxnSpLocks/>
            </p:cNvCxnSpPr>
            <p:nvPr/>
          </p:nvCxnSpPr>
          <p:spPr>
            <a:xfrm flipV="1">
              <a:off x="10210801" y="3619065"/>
              <a:ext cx="3802049" cy="1139085"/>
            </a:xfrm>
            <a:prstGeom prst="straightConnector1">
              <a:avLst/>
            </a:prstGeom>
            <a:ln w="38100">
              <a:solidFill>
                <a:srgbClr val="0E791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7" name="组合 16"/>
          <p:cNvGrpSpPr/>
          <p:nvPr/>
        </p:nvGrpSpPr>
        <p:grpSpPr>
          <a:xfrm>
            <a:off x="4860032" y="4154605"/>
            <a:ext cx="2728806" cy="2362413"/>
            <a:chOff x="5925487" y="2839373"/>
            <a:chExt cx="3638408" cy="3149884"/>
          </a:xfrm>
        </p:grpSpPr>
        <p:sp>
          <p:nvSpPr>
            <p:cNvPr id="20" name="TextBox 9">
              <a:extLst>
                <a:ext uri="{FF2B5EF4-FFF2-40B4-BE49-F238E27FC236}">
                  <a16:creationId xmlns:a16="http://schemas.microsoft.com/office/drawing/2014/main" id="{166060E4-A9B9-B84B-BB50-CA70BF1907A3}"/>
                </a:ext>
              </a:extLst>
            </p:cNvPr>
            <p:cNvSpPr txBox="1"/>
            <p:nvPr/>
          </p:nvSpPr>
          <p:spPr>
            <a:xfrm>
              <a:off x="7105135" y="4758150"/>
              <a:ext cx="2458760" cy="1231107"/>
            </a:xfrm>
            <a:prstGeom prst="rect">
              <a:avLst/>
            </a:prstGeom>
            <a:noFill/>
          </p:spPr>
          <p:txBody>
            <a:bodyPr wrap="square" rtlCol="0">
              <a:spAutoFit/>
            </a:bodyPr>
            <a:lstStyle/>
            <a:p>
              <a:r>
                <a:rPr lang="en-US" altLang="zh-CN" dirty="0">
                  <a:solidFill>
                    <a:srgbClr val="0B24FB"/>
                  </a:solidFill>
                  <a:latin typeface="Consolas" panose="020B0609020204030204" pitchFamily="49" charset="0"/>
                  <a:cs typeface="Consolas" panose="020B0609020204030204" pitchFamily="49" charset="0"/>
                </a:rPr>
                <a:t>MAX:</a:t>
              </a:r>
              <a:r>
                <a:rPr lang="zh-CN" altLang="en-US" dirty="0">
                  <a:solidFill>
                    <a:srgbClr val="0B24FB"/>
                  </a:solidFill>
                  <a:latin typeface="Consolas" panose="020B0609020204030204" pitchFamily="49" charset="0"/>
                  <a:cs typeface="Consolas" panose="020B0609020204030204" pitchFamily="49" charset="0"/>
                </a:rPr>
                <a:t> </a:t>
              </a:r>
              <a:r>
                <a:rPr lang="en-US" altLang="zh-CN" dirty="0">
                  <a:solidFill>
                    <a:srgbClr val="0B24FB"/>
                  </a:solidFill>
                  <a:latin typeface="Consolas" panose="020B0609020204030204" pitchFamily="49" charset="0"/>
                  <a:cs typeface="Consolas" panose="020B0609020204030204" pitchFamily="49" charset="0"/>
                </a:rPr>
                <a:t>381</a:t>
              </a:r>
              <a:r>
                <a:rPr lang="en-US" dirty="0">
                  <a:solidFill>
                    <a:srgbClr val="0B24FB"/>
                  </a:solidFill>
                  <a:latin typeface="Consolas" panose="020B0609020204030204" pitchFamily="49" charset="0"/>
                  <a:cs typeface="Consolas" panose="020B0609020204030204" pitchFamily="49" charset="0"/>
                </a:rPr>
                <a:t> </a:t>
              </a:r>
              <a:r>
                <a:rPr lang="en-US" altLang="zh-CN" dirty="0">
                  <a:solidFill>
                    <a:srgbClr val="0B24FB"/>
                  </a:solidFill>
                  <a:latin typeface="Consolas" panose="020B0609020204030204" pitchFamily="49" charset="0"/>
                  <a:cs typeface="Consolas" panose="020B0609020204030204" pitchFamily="49" charset="0"/>
                </a:rPr>
                <a:t>thousand</a:t>
              </a:r>
              <a:endParaRPr lang="en-US" dirty="0">
                <a:solidFill>
                  <a:srgbClr val="0B24FB"/>
                </a:solidFill>
                <a:latin typeface="Consolas" panose="020B0609020204030204" pitchFamily="49" charset="0"/>
                <a:cs typeface="Consolas" panose="020B0609020204030204" pitchFamily="49" charset="0"/>
              </a:endParaRPr>
            </a:p>
            <a:p>
              <a:r>
                <a:rPr lang="en-US" altLang="zh-CN" dirty="0">
                  <a:solidFill>
                    <a:srgbClr val="0B24FB"/>
                  </a:solidFill>
                  <a:latin typeface="Consolas" panose="020B0609020204030204" pitchFamily="49" charset="0"/>
                  <a:cs typeface="Consolas" panose="020B0609020204030204" pitchFamily="49" charset="0"/>
                </a:rPr>
                <a:t>AVG:</a:t>
              </a:r>
              <a:r>
                <a:rPr lang="zh-CN" altLang="en-US" dirty="0">
                  <a:solidFill>
                    <a:srgbClr val="0B24FB"/>
                  </a:solidFill>
                  <a:latin typeface="Consolas" panose="020B0609020204030204" pitchFamily="49" charset="0"/>
                  <a:cs typeface="Consolas" panose="020B0609020204030204" pitchFamily="49" charset="0"/>
                </a:rPr>
                <a:t> </a:t>
              </a:r>
              <a:r>
                <a:rPr lang="en-US" altLang="zh-CN" dirty="0">
                  <a:solidFill>
                    <a:srgbClr val="0B24FB"/>
                  </a:solidFill>
                  <a:latin typeface="Consolas" panose="020B0609020204030204" pitchFamily="49" charset="0"/>
                  <a:cs typeface="Consolas" panose="020B0609020204030204" pitchFamily="49" charset="0"/>
                </a:rPr>
                <a:t>45</a:t>
              </a:r>
              <a:endParaRPr lang="en-US" dirty="0">
                <a:solidFill>
                  <a:srgbClr val="0B24FB"/>
                </a:solidFill>
                <a:latin typeface="Consolas" panose="020B0609020204030204" pitchFamily="49" charset="0"/>
                <a:cs typeface="Consolas" panose="020B0609020204030204" pitchFamily="49" charset="0"/>
              </a:endParaRPr>
            </a:p>
          </p:txBody>
        </p:sp>
        <p:cxnSp>
          <p:nvCxnSpPr>
            <p:cNvPr id="21" name="Straight Arrow Connector 15">
              <a:extLst>
                <a:ext uri="{FF2B5EF4-FFF2-40B4-BE49-F238E27FC236}">
                  <a16:creationId xmlns:a16="http://schemas.microsoft.com/office/drawing/2014/main" id="{0BE91FD3-6338-8545-95DF-64BCC7F14987}"/>
                </a:ext>
              </a:extLst>
            </p:cNvPr>
            <p:cNvCxnSpPr>
              <a:cxnSpLocks/>
            </p:cNvCxnSpPr>
            <p:nvPr/>
          </p:nvCxnSpPr>
          <p:spPr>
            <a:xfrm flipH="1" flipV="1">
              <a:off x="5925487" y="2839373"/>
              <a:ext cx="1440161" cy="1918779"/>
            </a:xfrm>
            <a:prstGeom prst="straightConnector1">
              <a:avLst/>
            </a:prstGeom>
            <a:ln w="38100">
              <a:solidFill>
                <a:srgbClr val="0B24FB"/>
              </a:solidFill>
              <a:tailEnd type="triangle"/>
            </a:ln>
          </p:spPr>
          <p:style>
            <a:lnRef idx="1">
              <a:schemeClr val="accent1"/>
            </a:lnRef>
            <a:fillRef idx="0">
              <a:schemeClr val="accent1"/>
            </a:fillRef>
            <a:effectRef idx="0">
              <a:schemeClr val="accent1"/>
            </a:effectRef>
            <a:fontRef idx="minor">
              <a:schemeClr val="tx1"/>
            </a:fontRef>
          </p:style>
        </p:cxnSp>
      </p:grpSp>
      <p:sp>
        <p:nvSpPr>
          <p:cNvPr id="25" name="Rectangle 252">
            <a:extLst>
              <a:ext uri="{FF2B5EF4-FFF2-40B4-BE49-F238E27FC236}">
                <a16:creationId xmlns:a16="http://schemas.microsoft.com/office/drawing/2014/main" id="{BD02AA7E-5795-9040-9853-F896771073E9}"/>
              </a:ext>
            </a:extLst>
          </p:cNvPr>
          <p:cNvSpPr/>
          <p:nvPr/>
        </p:nvSpPr>
        <p:spPr>
          <a:xfrm>
            <a:off x="457200" y="5805264"/>
            <a:ext cx="4612160" cy="923330"/>
          </a:xfrm>
          <a:prstGeom prst="rect">
            <a:avLst/>
          </a:prstGeom>
          <a:solidFill>
            <a:schemeClr val="accent6">
              <a:lumMod val="20000"/>
              <a:lumOff val="80000"/>
            </a:schemeClr>
          </a:solidFill>
          <a:ln w="19050">
            <a:noFill/>
          </a:ln>
          <a:effectLst>
            <a:outerShdw blurRad="50800" dist="76200" dir="2700000" algn="tl" rotWithShape="0">
              <a:prstClr val="black">
                <a:alpha val="40000"/>
              </a:prstClr>
            </a:outerShdw>
          </a:effectLst>
        </p:spPr>
        <p:txBody>
          <a:bodyPr wrap="none" rtlCol="0" anchor="t">
            <a:spAutoFit/>
          </a:bodyPr>
          <a:lstStyle/>
          <a:p>
            <a:pPr marL="257175" indent="-257175">
              <a:buFont typeface="Arial" panose="020B0604020202020204" pitchFamily="34" charset="0"/>
              <a:buChar char="•"/>
            </a:pPr>
            <a:r>
              <a:rPr lang="en-US" altLang="zh-CN" b="1" dirty="0">
                <a:ea typeface="Adobe Gothic Std B" panose="020B0800000000000000" pitchFamily="34" charset="-128"/>
              </a:rPr>
              <a:t>Power-law degree distribution </a:t>
            </a:r>
          </a:p>
          <a:p>
            <a:pPr marL="257175" indent="-257175">
              <a:buFont typeface="Arial" panose="020B0604020202020204" pitchFamily="34" charset="0"/>
              <a:buChar char="•"/>
            </a:pPr>
            <a:r>
              <a:rPr lang="en-US" altLang="zh-CN" b="1" dirty="0">
                <a:ea typeface="Adobe Gothic Std B" panose="020B0800000000000000" pitchFamily="34" charset="-128"/>
              </a:rPr>
              <a:t>Asymmetric</a:t>
            </a:r>
            <a:r>
              <a:rPr lang="zh-CN" altLang="en-US" b="1" dirty="0">
                <a:ea typeface="Adobe Gothic Std B" panose="020B0800000000000000" pitchFamily="34" charset="-128"/>
              </a:rPr>
              <a:t> </a:t>
            </a:r>
            <a:r>
              <a:rPr lang="en-US" altLang="zh-CN" b="1" dirty="0">
                <a:ea typeface="Adobe Gothic Std B" panose="020B0800000000000000" pitchFamily="34" charset="-128"/>
              </a:rPr>
              <a:t>in/out</a:t>
            </a:r>
            <a:r>
              <a:rPr lang="zh-CN" altLang="en-US" b="1" dirty="0">
                <a:ea typeface="Adobe Gothic Std B" panose="020B0800000000000000" pitchFamily="34" charset="-128"/>
              </a:rPr>
              <a:t> </a:t>
            </a:r>
            <a:r>
              <a:rPr lang="en-US" altLang="zh-CN" b="1" dirty="0">
                <a:ea typeface="Adobe Gothic Std B" panose="020B0800000000000000" pitchFamily="34" charset="-128"/>
              </a:rPr>
              <a:t>degree</a:t>
            </a:r>
            <a:r>
              <a:rPr lang="zh-CN" altLang="en-US" b="1" dirty="0">
                <a:ea typeface="Adobe Gothic Std B" panose="020B0800000000000000" pitchFamily="34" charset="-128"/>
              </a:rPr>
              <a:t> </a:t>
            </a:r>
            <a:r>
              <a:rPr lang="en-US" altLang="zh-CN" b="1" dirty="0">
                <a:ea typeface="Adobe Gothic Std B" panose="020B0800000000000000" pitchFamily="34" charset="-128"/>
              </a:rPr>
              <a:t>distribution</a:t>
            </a:r>
          </a:p>
          <a:p>
            <a:pPr marL="257175" indent="-257175">
              <a:buFont typeface="Arial" panose="020B0604020202020204" pitchFamily="34" charset="0"/>
              <a:buChar char="•"/>
            </a:pPr>
            <a:r>
              <a:rPr lang="en-US" altLang="zh-CN" b="1" dirty="0">
                <a:ea typeface="Adobe Gothic Std B" panose="020B0800000000000000" pitchFamily="34" charset="-128"/>
              </a:rPr>
              <a:t>Real-world</a:t>
            </a:r>
            <a:r>
              <a:rPr lang="zh-CN" altLang="en-US" b="1" dirty="0">
                <a:ea typeface="Adobe Gothic Std B" panose="020B0800000000000000" pitchFamily="34" charset="-128"/>
              </a:rPr>
              <a:t> </a:t>
            </a:r>
            <a:r>
              <a:rPr lang="en-US" altLang="zh-CN" b="1" dirty="0">
                <a:ea typeface="Adobe Gothic Std B" panose="020B0800000000000000" pitchFamily="34" charset="-128"/>
              </a:rPr>
              <a:t>graph</a:t>
            </a:r>
            <a:r>
              <a:rPr lang="zh-CN" altLang="en-US" b="1" dirty="0">
                <a:ea typeface="Adobe Gothic Std B" panose="020B0800000000000000" pitchFamily="34" charset="-128"/>
              </a:rPr>
              <a:t> h</a:t>
            </a:r>
            <a:r>
              <a:rPr lang="zh-CN" altLang="en-US" b="1" dirty="0">
                <a:ea typeface="Adobe Gothic Std B" panose="020B0800000000000000" pitchFamily="34" charset="-128"/>
                <a:cs typeface="Arial"/>
              </a:rPr>
              <a:t>as higher skew</a:t>
            </a:r>
            <a:endParaRPr lang="en-US" altLang="zh-CN" b="1" dirty="0">
              <a:ea typeface="Adobe Gothic Std B" panose="020B0800000000000000" pitchFamily="34" charset="-128"/>
              <a:cs typeface="Arial"/>
            </a:endParaRPr>
          </a:p>
        </p:txBody>
      </p:sp>
    </p:spTree>
    <p:custDataLst>
      <p:tags r:id="rId1"/>
    </p:custDataLst>
    <p:extLst>
      <p:ext uri="{BB962C8B-B14F-4D97-AF65-F5344CB8AC3E}">
        <p14:creationId xmlns:p14="http://schemas.microsoft.com/office/powerpoint/2010/main" val="2850634180"/>
      </p:ext>
    </p:extLst>
  </p:cSld>
  <p:clrMapOvr>
    <a:masterClrMapping/>
  </p:clrMapOvr>
  <mc:AlternateContent xmlns:mc="http://schemas.openxmlformats.org/markup-compatibility/2006" xmlns:p14="http://schemas.microsoft.com/office/powerpoint/2010/main">
    <mc:Choice Requires="p14">
      <p:transition spd="slow" p14:dur="2000" advTm="99893"/>
    </mc:Choice>
    <mc:Fallback xmlns="">
      <p:transition spd="slow" advTm="9989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949160" y="2304825"/>
            <a:ext cx="3266647" cy="1668962"/>
            <a:chOff x="1265546" y="1384134"/>
            <a:chExt cx="4355529" cy="2225282"/>
          </a:xfrm>
        </p:grpSpPr>
        <p:sp>
          <p:nvSpPr>
            <p:cNvPr id="144" name="椭圆 143"/>
            <p:cNvSpPr/>
            <p:nvPr/>
          </p:nvSpPr>
          <p:spPr>
            <a:xfrm>
              <a:off x="1271746" y="3087592"/>
              <a:ext cx="462455" cy="462455"/>
            </a:xfrm>
            <a:prstGeom prst="ellipse">
              <a:avLst/>
            </a:prstGeom>
            <a:solidFill>
              <a:schemeClr val="tx1">
                <a:lumMod val="50000"/>
                <a:lumOff val="50000"/>
              </a:schemeClr>
            </a:solidFill>
            <a:ln>
              <a:solidFill>
                <a:schemeClr val="tx1"/>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c</a:t>
              </a:r>
              <a:endParaRPr lang="zh-CN" altLang="en-US"/>
            </a:p>
          </p:txBody>
        </p:sp>
        <p:sp>
          <p:nvSpPr>
            <p:cNvPr id="145" name="椭圆 144"/>
            <p:cNvSpPr/>
            <p:nvPr/>
          </p:nvSpPr>
          <p:spPr>
            <a:xfrm>
              <a:off x="2869528" y="2271039"/>
              <a:ext cx="462455" cy="462455"/>
            </a:xfrm>
            <a:prstGeom prst="ellipse">
              <a:avLst/>
            </a:prstGeom>
            <a:solidFill>
              <a:schemeClr val="accent6">
                <a:lumMod val="75000"/>
              </a:schemeClr>
            </a:solidFill>
            <a:ln>
              <a:solidFill>
                <a:schemeClr val="tx1"/>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X</a:t>
              </a:r>
              <a:endParaRPr lang="zh-CN" altLang="en-US"/>
            </a:p>
          </p:txBody>
        </p:sp>
        <p:sp>
          <p:nvSpPr>
            <p:cNvPr id="146" name="椭圆 145"/>
            <p:cNvSpPr/>
            <p:nvPr/>
          </p:nvSpPr>
          <p:spPr>
            <a:xfrm>
              <a:off x="4207225" y="2435107"/>
              <a:ext cx="462455" cy="462455"/>
            </a:xfrm>
            <a:prstGeom prst="ellipse">
              <a:avLst/>
            </a:prstGeom>
            <a:solidFill>
              <a:schemeClr val="accent3">
                <a:lumMod val="50000"/>
              </a:schemeClr>
            </a:solidFill>
            <a:ln>
              <a:solidFill>
                <a:schemeClr val="tx1"/>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Y</a:t>
              </a:r>
              <a:endParaRPr lang="zh-CN" altLang="en-US"/>
            </a:p>
          </p:txBody>
        </p:sp>
        <p:sp>
          <p:nvSpPr>
            <p:cNvPr id="147" name="椭圆 146"/>
            <p:cNvSpPr/>
            <p:nvPr/>
          </p:nvSpPr>
          <p:spPr>
            <a:xfrm>
              <a:off x="2881532" y="3087594"/>
              <a:ext cx="462455" cy="462455"/>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e</a:t>
              </a:r>
              <a:endParaRPr lang="zh-CN" altLang="en-US"/>
            </a:p>
          </p:txBody>
        </p:sp>
        <p:sp>
          <p:nvSpPr>
            <p:cNvPr id="148" name="椭圆 147"/>
            <p:cNvSpPr/>
            <p:nvPr/>
          </p:nvSpPr>
          <p:spPr>
            <a:xfrm>
              <a:off x="5154031" y="3146961"/>
              <a:ext cx="462455" cy="462455"/>
            </a:xfrm>
            <a:prstGeom prst="ellipse">
              <a:avLst/>
            </a:prstGeom>
            <a:solidFill>
              <a:schemeClr val="tx1">
                <a:lumMod val="50000"/>
                <a:lumOff val="50000"/>
              </a:schemeClr>
            </a:solidFill>
            <a:ln>
              <a:solidFill>
                <a:schemeClr val="tx1"/>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g</a:t>
              </a:r>
              <a:endParaRPr lang="zh-CN" altLang="en-US"/>
            </a:p>
          </p:txBody>
        </p:sp>
        <p:sp>
          <p:nvSpPr>
            <p:cNvPr id="149" name="椭圆 148"/>
            <p:cNvSpPr/>
            <p:nvPr/>
          </p:nvSpPr>
          <p:spPr>
            <a:xfrm>
              <a:off x="5158620" y="1384134"/>
              <a:ext cx="462455" cy="462455"/>
            </a:xfrm>
            <a:prstGeom prst="ellipse">
              <a:avLst/>
            </a:prstGeom>
            <a:solidFill>
              <a:schemeClr val="tx1">
                <a:lumMod val="50000"/>
                <a:lumOff val="50000"/>
              </a:schemeClr>
            </a:solidFill>
            <a:ln>
              <a:solidFill>
                <a:schemeClr val="tx1"/>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f</a:t>
              </a:r>
              <a:endParaRPr lang="zh-CN" altLang="en-US"/>
            </a:p>
          </p:txBody>
        </p:sp>
        <p:sp>
          <p:nvSpPr>
            <p:cNvPr id="150" name="椭圆 149"/>
            <p:cNvSpPr/>
            <p:nvPr/>
          </p:nvSpPr>
          <p:spPr>
            <a:xfrm>
              <a:off x="2872740" y="1384218"/>
              <a:ext cx="462455" cy="462455"/>
            </a:xfrm>
            <a:prstGeom prst="ellipse">
              <a:avLst/>
            </a:prstGeom>
            <a:solidFill>
              <a:schemeClr val="tx1">
                <a:lumMod val="50000"/>
                <a:lumOff val="50000"/>
              </a:schemeClr>
            </a:solidFill>
            <a:ln>
              <a:solidFill>
                <a:schemeClr val="tx1"/>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d</a:t>
              </a:r>
              <a:endParaRPr lang="zh-CN" altLang="en-US"/>
            </a:p>
          </p:txBody>
        </p:sp>
        <p:sp>
          <p:nvSpPr>
            <p:cNvPr id="151" name="椭圆 150"/>
            <p:cNvSpPr/>
            <p:nvPr/>
          </p:nvSpPr>
          <p:spPr>
            <a:xfrm>
              <a:off x="1271747" y="1384134"/>
              <a:ext cx="462455" cy="462455"/>
            </a:xfrm>
            <a:prstGeom prst="ellipse">
              <a:avLst/>
            </a:prstGeom>
            <a:solidFill>
              <a:schemeClr val="tx1">
                <a:lumMod val="50000"/>
                <a:lumOff val="50000"/>
              </a:schemeClr>
            </a:solidFill>
            <a:ln>
              <a:solidFill>
                <a:schemeClr val="tx1"/>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a</a:t>
              </a:r>
              <a:endParaRPr lang="zh-CN" altLang="en-US"/>
            </a:p>
          </p:txBody>
        </p:sp>
        <p:cxnSp>
          <p:nvCxnSpPr>
            <p:cNvPr id="152" name="直接箭头连接符 151"/>
            <p:cNvCxnSpPr>
              <a:stCxn id="145" idx="0"/>
              <a:endCxn id="150" idx="4"/>
            </p:cNvCxnSpPr>
            <p:nvPr/>
          </p:nvCxnSpPr>
          <p:spPr>
            <a:xfrm flipV="1">
              <a:off x="3100756" y="1846673"/>
              <a:ext cx="3212" cy="424366"/>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53" name="直接箭头连接符 152"/>
            <p:cNvCxnSpPr>
              <a:stCxn id="145" idx="1"/>
              <a:endCxn id="151" idx="5"/>
            </p:cNvCxnSpPr>
            <p:nvPr/>
          </p:nvCxnSpPr>
          <p:spPr>
            <a:xfrm flipH="1" flipV="1">
              <a:off x="1666477" y="1778864"/>
              <a:ext cx="1270776" cy="55990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54" name="直接箭头连接符 153"/>
            <p:cNvCxnSpPr>
              <a:stCxn id="145" idx="3"/>
              <a:endCxn id="144" idx="7"/>
            </p:cNvCxnSpPr>
            <p:nvPr/>
          </p:nvCxnSpPr>
          <p:spPr>
            <a:xfrm flipH="1">
              <a:off x="1666476" y="2665769"/>
              <a:ext cx="1270777" cy="489548"/>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55" name="直接箭头连接符 154"/>
            <p:cNvCxnSpPr>
              <a:stCxn id="145" idx="4"/>
              <a:endCxn id="147" idx="0"/>
            </p:cNvCxnSpPr>
            <p:nvPr/>
          </p:nvCxnSpPr>
          <p:spPr>
            <a:xfrm>
              <a:off x="3100756" y="2733494"/>
              <a:ext cx="12004" cy="35410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56" name="直接箭头连接符 155"/>
            <p:cNvCxnSpPr>
              <a:stCxn id="145" idx="6"/>
              <a:endCxn id="146" idx="2"/>
            </p:cNvCxnSpPr>
            <p:nvPr/>
          </p:nvCxnSpPr>
          <p:spPr>
            <a:xfrm>
              <a:off x="3331983" y="2502267"/>
              <a:ext cx="875242" cy="164068"/>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57" name="直接箭头连接符 156"/>
            <p:cNvCxnSpPr>
              <a:stCxn id="150" idx="5"/>
              <a:endCxn id="146" idx="1"/>
            </p:cNvCxnSpPr>
            <p:nvPr/>
          </p:nvCxnSpPr>
          <p:spPr>
            <a:xfrm>
              <a:off x="3267470" y="1778948"/>
              <a:ext cx="1007480" cy="723884"/>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58" name="直接箭头连接符 157"/>
            <p:cNvCxnSpPr>
              <a:stCxn id="149" idx="4"/>
              <a:endCxn id="146" idx="7"/>
            </p:cNvCxnSpPr>
            <p:nvPr/>
          </p:nvCxnSpPr>
          <p:spPr>
            <a:xfrm flipH="1">
              <a:off x="4601955" y="1846589"/>
              <a:ext cx="787893" cy="656243"/>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59" name="直接箭头连接符 158"/>
            <p:cNvCxnSpPr>
              <a:stCxn id="148" idx="1"/>
              <a:endCxn id="146" idx="5"/>
            </p:cNvCxnSpPr>
            <p:nvPr/>
          </p:nvCxnSpPr>
          <p:spPr>
            <a:xfrm flipH="1" flipV="1">
              <a:off x="4601955" y="2829837"/>
              <a:ext cx="619801" cy="384849"/>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60" name="直接箭头连接符 159"/>
            <p:cNvCxnSpPr>
              <a:stCxn id="147" idx="6"/>
              <a:endCxn id="146" idx="3"/>
            </p:cNvCxnSpPr>
            <p:nvPr/>
          </p:nvCxnSpPr>
          <p:spPr>
            <a:xfrm flipV="1">
              <a:off x="3343987" y="2829837"/>
              <a:ext cx="930963" cy="488985"/>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61" name="直接箭头连接符 160"/>
            <p:cNvCxnSpPr>
              <a:stCxn id="149" idx="2"/>
              <a:endCxn id="150" idx="6"/>
            </p:cNvCxnSpPr>
            <p:nvPr/>
          </p:nvCxnSpPr>
          <p:spPr>
            <a:xfrm flipH="1">
              <a:off x="3335195" y="1615362"/>
              <a:ext cx="1823425" cy="84"/>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81" name="椭圆 280"/>
            <p:cNvSpPr/>
            <p:nvPr/>
          </p:nvSpPr>
          <p:spPr>
            <a:xfrm>
              <a:off x="1265546" y="2275519"/>
              <a:ext cx="462455" cy="462455"/>
            </a:xfrm>
            <a:prstGeom prst="ellipse">
              <a:avLst/>
            </a:prstGeom>
            <a:solidFill>
              <a:schemeClr val="tx1">
                <a:lumMod val="50000"/>
                <a:lumOff val="50000"/>
              </a:schemeClr>
            </a:solidFill>
            <a:ln>
              <a:solidFill>
                <a:schemeClr val="tx1"/>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b</a:t>
              </a:r>
              <a:endParaRPr lang="zh-CN" altLang="en-US"/>
            </a:p>
          </p:txBody>
        </p:sp>
        <p:cxnSp>
          <p:nvCxnSpPr>
            <p:cNvPr id="282" name="直接箭头连接符 281"/>
            <p:cNvCxnSpPr>
              <a:stCxn id="145" idx="2"/>
              <a:endCxn id="281" idx="6"/>
            </p:cNvCxnSpPr>
            <p:nvPr/>
          </p:nvCxnSpPr>
          <p:spPr>
            <a:xfrm flipH="1">
              <a:off x="1728001" y="2502267"/>
              <a:ext cx="1141527" cy="448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408" name="组合 407"/>
          <p:cNvGrpSpPr/>
          <p:nvPr/>
        </p:nvGrpSpPr>
        <p:grpSpPr>
          <a:xfrm>
            <a:off x="5269311" y="1993550"/>
            <a:ext cx="3534617" cy="1787038"/>
            <a:chOff x="6983571" y="220123"/>
            <a:chExt cx="4712823" cy="2382717"/>
          </a:xfrm>
        </p:grpSpPr>
        <p:sp>
          <p:nvSpPr>
            <p:cNvPr id="352" name="圆角矩形 351"/>
            <p:cNvSpPr/>
            <p:nvPr/>
          </p:nvSpPr>
          <p:spPr>
            <a:xfrm>
              <a:off x="6983571" y="220123"/>
              <a:ext cx="1408021" cy="2382717"/>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353" name="圆角矩形 352"/>
            <p:cNvSpPr/>
            <p:nvPr/>
          </p:nvSpPr>
          <p:spPr>
            <a:xfrm>
              <a:off x="8622383" y="220123"/>
              <a:ext cx="1408021" cy="2382717"/>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354" name="圆角矩形 353"/>
            <p:cNvSpPr/>
            <p:nvPr/>
          </p:nvSpPr>
          <p:spPr>
            <a:xfrm>
              <a:off x="10288373" y="220123"/>
              <a:ext cx="1408021" cy="2382717"/>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grpSp>
      <p:grpSp>
        <p:nvGrpSpPr>
          <p:cNvPr id="423" name="组合 422"/>
          <p:cNvGrpSpPr/>
          <p:nvPr/>
        </p:nvGrpSpPr>
        <p:grpSpPr>
          <a:xfrm>
            <a:off x="5696499" y="2257384"/>
            <a:ext cx="2937824" cy="1278323"/>
            <a:chOff x="7553144" y="571903"/>
            <a:chExt cx="3917092" cy="1704431"/>
          </a:xfrm>
        </p:grpSpPr>
        <p:cxnSp>
          <p:nvCxnSpPr>
            <p:cNvPr id="363" name="直接箭头连接符 362"/>
            <p:cNvCxnSpPr>
              <a:stCxn id="356" idx="0"/>
              <a:endCxn id="361" idx="4"/>
            </p:cNvCxnSpPr>
            <p:nvPr/>
          </p:nvCxnSpPr>
          <p:spPr>
            <a:xfrm flipV="1">
              <a:off x="9012293" y="803214"/>
              <a:ext cx="3212" cy="424367"/>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64" name="直接箭头连接符 363"/>
            <p:cNvCxnSpPr>
              <a:stCxn id="335" idx="1"/>
              <a:endCxn id="362" idx="5"/>
            </p:cNvCxnSpPr>
            <p:nvPr/>
          </p:nvCxnSpPr>
          <p:spPr>
            <a:xfrm flipH="1" flipV="1">
              <a:off x="7568489" y="735404"/>
              <a:ext cx="367267" cy="559901"/>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65" name="直接箭头连接符 364"/>
            <p:cNvCxnSpPr>
              <a:stCxn id="335" idx="3"/>
              <a:endCxn id="355" idx="7"/>
            </p:cNvCxnSpPr>
            <p:nvPr/>
          </p:nvCxnSpPr>
          <p:spPr>
            <a:xfrm flipH="1">
              <a:off x="7553144" y="1622310"/>
              <a:ext cx="382614" cy="489548"/>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66" name="直接箭头连接符 365"/>
            <p:cNvCxnSpPr>
              <a:stCxn id="356" idx="4"/>
              <a:endCxn id="358" idx="0"/>
            </p:cNvCxnSpPr>
            <p:nvPr/>
          </p:nvCxnSpPr>
          <p:spPr>
            <a:xfrm>
              <a:off x="9012293" y="1690035"/>
              <a:ext cx="12004" cy="35410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67" name="直接箭头连接符 366"/>
            <p:cNvCxnSpPr>
              <a:stCxn id="385" idx="5"/>
              <a:endCxn id="357" idx="2"/>
            </p:cNvCxnSpPr>
            <p:nvPr/>
          </p:nvCxnSpPr>
          <p:spPr>
            <a:xfrm>
              <a:off x="10775145" y="1626744"/>
              <a:ext cx="300361" cy="532132"/>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68" name="直接箭头连接符 367"/>
            <p:cNvCxnSpPr>
              <a:stCxn id="361" idx="5"/>
              <a:endCxn id="395" idx="0"/>
            </p:cNvCxnSpPr>
            <p:nvPr/>
          </p:nvCxnSpPr>
          <p:spPr>
            <a:xfrm>
              <a:off x="9179005" y="735488"/>
              <a:ext cx="524562" cy="1308645"/>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69" name="直接箭头连接符 368"/>
            <p:cNvCxnSpPr>
              <a:stCxn id="360" idx="4"/>
              <a:endCxn id="357" idx="7"/>
            </p:cNvCxnSpPr>
            <p:nvPr/>
          </p:nvCxnSpPr>
          <p:spPr>
            <a:xfrm>
              <a:off x="11406156" y="803130"/>
              <a:ext cx="64080" cy="1192244"/>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70" name="直接箭头连接符 369"/>
            <p:cNvCxnSpPr>
              <a:stCxn id="359" idx="5"/>
              <a:endCxn id="357" idx="0"/>
            </p:cNvCxnSpPr>
            <p:nvPr/>
          </p:nvCxnSpPr>
          <p:spPr>
            <a:xfrm>
              <a:off x="10854014" y="1077944"/>
              <a:ext cx="452721" cy="849704"/>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71" name="直接箭头连接符 370"/>
            <p:cNvCxnSpPr>
              <a:stCxn id="358" idx="6"/>
              <a:endCxn id="395" idx="2"/>
            </p:cNvCxnSpPr>
            <p:nvPr/>
          </p:nvCxnSpPr>
          <p:spPr>
            <a:xfrm>
              <a:off x="9255522" y="2275363"/>
              <a:ext cx="215845" cy="971"/>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72" name="直接箭头连接符 371"/>
            <p:cNvCxnSpPr>
              <a:stCxn id="360" idx="2"/>
              <a:endCxn id="361" idx="6"/>
            </p:cNvCxnSpPr>
            <p:nvPr/>
          </p:nvCxnSpPr>
          <p:spPr>
            <a:xfrm flipH="1">
              <a:off x="9246732" y="571903"/>
              <a:ext cx="1928197" cy="84"/>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74" name="直接箭头连接符 373"/>
            <p:cNvCxnSpPr>
              <a:stCxn id="335" idx="2"/>
              <a:endCxn id="373" idx="6"/>
            </p:cNvCxnSpPr>
            <p:nvPr/>
          </p:nvCxnSpPr>
          <p:spPr>
            <a:xfrm flipH="1" flipV="1">
              <a:off x="7620868" y="1455522"/>
              <a:ext cx="247164" cy="3287"/>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421" name="组合 420"/>
          <p:cNvGrpSpPr/>
          <p:nvPr/>
        </p:nvGrpSpPr>
        <p:grpSpPr>
          <a:xfrm>
            <a:off x="5400451" y="2083963"/>
            <a:ext cx="3359231" cy="1624436"/>
            <a:chOff x="7158426" y="340674"/>
            <a:chExt cx="4478974" cy="2165915"/>
          </a:xfrm>
        </p:grpSpPr>
        <p:sp>
          <p:nvSpPr>
            <p:cNvPr id="355" name="椭圆 354"/>
            <p:cNvSpPr/>
            <p:nvPr/>
          </p:nvSpPr>
          <p:spPr>
            <a:xfrm>
              <a:off x="7158426" y="2044131"/>
              <a:ext cx="462455" cy="462455"/>
            </a:xfrm>
            <a:prstGeom prst="ellipse">
              <a:avLst/>
            </a:prstGeom>
            <a:solidFill>
              <a:schemeClr val="tx1">
                <a:lumMod val="50000"/>
                <a:lumOff val="50000"/>
              </a:schemeClr>
            </a:solidFill>
            <a:ln>
              <a:solidFill>
                <a:schemeClr val="tx1"/>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c</a:t>
              </a:r>
              <a:endParaRPr lang="zh-CN" altLang="en-US"/>
            </a:p>
          </p:txBody>
        </p:sp>
        <p:sp>
          <p:nvSpPr>
            <p:cNvPr id="357" name="椭圆 356"/>
            <p:cNvSpPr/>
            <p:nvPr/>
          </p:nvSpPr>
          <p:spPr>
            <a:xfrm>
              <a:off x="11075524" y="1927648"/>
              <a:ext cx="462455" cy="462455"/>
            </a:xfrm>
            <a:prstGeom prst="ellipse">
              <a:avLst/>
            </a:prstGeom>
            <a:solidFill>
              <a:schemeClr val="accent3">
                <a:lumMod val="50000"/>
              </a:schemeClr>
            </a:solidFill>
            <a:ln>
              <a:solidFill>
                <a:schemeClr val="tx1"/>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Y</a:t>
              </a:r>
              <a:endParaRPr lang="zh-CN" altLang="en-US"/>
            </a:p>
          </p:txBody>
        </p:sp>
        <p:sp>
          <p:nvSpPr>
            <p:cNvPr id="358" name="椭圆 357"/>
            <p:cNvSpPr/>
            <p:nvPr/>
          </p:nvSpPr>
          <p:spPr>
            <a:xfrm>
              <a:off x="8793083" y="2044134"/>
              <a:ext cx="462455" cy="462455"/>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e</a:t>
              </a:r>
              <a:endParaRPr lang="zh-CN" altLang="en-US"/>
            </a:p>
          </p:txBody>
        </p:sp>
        <p:sp>
          <p:nvSpPr>
            <p:cNvPr id="359" name="椭圆 358"/>
            <p:cNvSpPr/>
            <p:nvPr/>
          </p:nvSpPr>
          <p:spPr>
            <a:xfrm>
              <a:off x="10459302" y="683214"/>
              <a:ext cx="462455" cy="462455"/>
            </a:xfrm>
            <a:prstGeom prst="ellipse">
              <a:avLst/>
            </a:prstGeom>
            <a:solidFill>
              <a:schemeClr val="tx1">
                <a:lumMod val="50000"/>
                <a:lumOff val="50000"/>
              </a:schemeClr>
            </a:solidFill>
            <a:ln>
              <a:solidFill>
                <a:schemeClr val="tx1"/>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g</a:t>
              </a:r>
              <a:endParaRPr lang="zh-CN" altLang="en-US"/>
            </a:p>
          </p:txBody>
        </p:sp>
        <p:sp>
          <p:nvSpPr>
            <p:cNvPr id="360" name="椭圆 359"/>
            <p:cNvSpPr/>
            <p:nvPr/>
          </p:nvSpPr>
          <p:spPr>
            <a:xfrm>
              <a:off x="11174945" y="340674"/>
              <a:ext cx="462455" cy="462455"/>
            </a:xfrm>
            <a:prstGeom prst="ellipse">
              <a:avLst/>
            </a:prstGeom>
            <a:solidFill>
              <a:schemeClr val="tx1">
                <a:lumMod val="50000"/>
                <a:lumOff val="50000"/>
              </a:schemeClr>
            </a:solidFill>
            <a:ln>
              <a:solidFill>
                <a:schemeClr val="tx1"/>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f</a:t>
              </a:r>
              <a:endParaRPr lang="zh-CN" altLang="en-US"/>
            </a:p>
          </p:txBody>
        </p:sp>
        <p:sp>
          <p:nvSpPr>
            <p:cNvPr id="361" name="椭圆 360"/>
            <p:cNvSpPr/>
            <p:nvPr/>
          </p:nvSpPr>
          <p:spPr>
            <a:xfrm>
              <a:off x="8784291" y="340758"/>
              <a:ext cx="462455" cy="462455"/>
            </a:xfrm>
            <a:prstGeom prst="ellipse">
              <a:avLst/>
            </a:prstGeom>
            <a:solidFill>
              <a:schemeClr val="tx1">
                <a:lumMod val="50000"/>
                <a:lumOff val="50000"/>
              </a:schemeClr>
            </a:solidFill>
            <a:ln>
              <a:solidFill>
                <a:schemeClr val="tx1"/>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d</a:t>
              </a:r>
              <a:endParaRPr lang="zh-CN" altLang="en-US"/>
            </a:p>
          </p:txBody>
        </p:sp>
        <p:sp>
          <p:nvSpPr>
            <p:cNvPr id="362" name="椭圆 361"/>
            <p:cNvSpPr/>
            <p:nvPr/>
          </p:nvSpPr>
          <p:spPr>
            <a:xfrm>
              <a:off x="7173773" y="340674"/>
              <a:ext cx="462455" cy="462455"/>
            </a:xfrm>
            <a:prstGeom prst="ellipse">
              <a:avLst/>
            </a:prstGeom>
            <a:solidFill>
              <a:schemeClr val="tx1">
                <a:lumMod val="50000"/>
                <a:lumOff val="50000"/>
              </a:schemeClr>
            </a:solidFill>
            <a:ln>
              <a:solidFill>
                <a:schemeClr val="tx1"/>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a</a:t>
              </a:r>
              <a:endParaRPr lang="zh-CN" altLang="en-US"/>
            </a:p>
          </p:txBody>
        </p:sp>
        <p:sp>
          <p:nvSpPr>
            <p:cNvPr id="373" name="椭圆 372"/>
            <p:cNvSpPr/>
            <p:nvPr/>
          </p:nvSpPr>
          <p:spPr>
            <a:xfrm>
              <a:off x="7158426" y="1224293"/>
              <a:ext cx="462455" cy="462455"/>
            </a:xfrm>
            <a:prstGeom prst="ellipse">
              <a:avLst/>
            </a:prstGeom>
            <a:solidFill>
              <a:schemeClr val="tx1">
                <a:lumMod val="50000"/>
                <a:lumOff val="50000"/>
              </a:schemeClr>
            </a:solidFill>
            <a:ln>
              <a:solidFill>
                <a:schemeClr val="tx1"/>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b</a:t>
              </a:r>
              <a:endParaRPr lang="zh-CN" altLang="en-US"/>
            </a:p>
          </p:txBody>
        </p:sp>
        <p:sp>
          <p:nvSpPr>
            <p:cNvPr id="356" name="椭圆 355"/>
            <p:cNvSpPr/>
            <p:nvPr/>
          </p:nvSpPr>
          <p:spPr>
            <a:xfrm>
              <a:off x="8781079" y="1227579"/>
              <a:ext cx="462455" cy="462455"/>
            </a:xfrm>
            <a:prstGeom prst="ellipse">
              <a:avLst/>
            </a:prstGeom>
            <a:solidFill>
              <a:schemeClr val="accent6">
                <a:lumMod val="75000"/>
              </a:schemeClr>
            </a:solidFill>
            <a:ln>
              <a:solidFill>
                <a:schemeClr val="tx1"/>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X</a:t>
              </a:r>
              <a:endParaRPr lang="zh-CN" altLang="en-US" dirty="0"/>
            </a:p>
          </p:txBody>
        </p:sp>
      </p:grpSp>
      <p:pic>
        <p:nvPicPr>
          <p:cNvPr id="429" name="图片 42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018" y="4807788"/>
            <a:ext cx="3865461" cy="1932731"/>
          </a:xfrm>
          <a:prstGeom prst="rect">
            <a:avLst/>
          </a:prstGeom>
        </p:spPr>
      </p:pic>
      <p:pic>
        <p:nvPicPr>
          <p:cNvPr id="430" name="图片 42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2310" y="4808637"/>
            <a:ext cx="3865461" cy="1932731"/>
          </a:xfrm>
          <a:prstGeom prst="rect">
            <a:avLst/>
          </a:prstGeom>
        </p:spPr>
      </p:pic>
      <p:sp>
        <p:nvSpPr>
          <p:cNvPr id="432" name="TextBox 2">
            <a:extLst>
              <a:ext uri="{FF2B5EF4-FFF2-40B4-BE49-F238E27FC236}">
                <a16:creationId xmlns:a16="http://schemas.microsoft.com/office/drawing/2014/main" id="{6F6F60B4-717C-A044-B543-5F473EB8A6CB}"/>
              </a:ext>
            </a:extLst>
          </p:cNvPr>
          <p:cNvSpPr txBox="1"/>
          <p:nvPr/>
        </p:nvSpPr>
        <p:spPr>
          <a:xfrm>
            <a:off x="1787780" y="5163768"/>
            <a:ext cx="1655572" cy="584775"/>
          </a:xfrm>
          <a:prstGeom prst="rect">
            <a:avLst/>
          </a:prstGeom>
          <a:noFill/>
        </p:spPr>
        <p:txBody>
          <a:bodyPr wrap="square" rtlCol="0">
            <a:spAutoFit/>
          </a:bodyPr>
          <a:lstStyle/>
          <a:p>
            <a:r>
              <a:rPr lang="en-US" altLang="zh-CN" sz="1600" dirty="0">
                <a:solidFill>
                  <a:srgbClr val="002060"/>
                </a:solidFill>
                <a:latin typeface="Consolas" panose="020B0609020204030204" pitchFamily="49" charset="0"/>
                <a:cs typeface="Consolas" panose="020B0609020204030204" pitchFamily="49" charset="0"/>
              </a:rPr>
              <a:t>MAX:</a:t>
            </a:r>
            <a:r>
              <a:rPr lang="zh-CN" altLang="en-US" sz="1600" dirty="0">
                <a:solidFill>
                  <a:srgbClr val="002060"/>
                </a:solidFill>
                <a:latin typeface="Consolas" panose="020B0609020204030204" pitchFamily="49" charset="0"/>
                <a:cs typeface="Consolas" panose="020B0609020204030204" pitchFamily="49" charset="0"/>
              </a:rPr>
              <a:t> </a:t>
            </a:r>
            <a:r>
              <a:rPr lang="en-US" altLang="zh-CN" sz="1600" dirty="0">
                <a:solidFill>
                  <a:srgbClr val="002060"/>
                </a:solidFill>
                <a:latin typeface="Consolas" panose="020B0609020204030204" pitchFamily="49" charset="0"/>
                <a:cs typeface="Consolas" panose="020B0609020204030204" pitchFamily="49" charset="0"/>
              </a:rPr>
              <a:t>36</a:t>
            </a:r>
            <a:r>
              <a:rPr lang="en-US" sz="1600" dirty="0">
                <a:solidFill>
                  <a:srgbClr val="002060"/>
                </a:solidFill>
                <a:latin typeface="Consolas" panose="020B0609020204030204" pitchFamily="49" charset="0"/>
                <a:cs typeface="Consolas" panose="020B0609020204030204" pitchFamily="49" charset="0"/>
              </a:rPr>
              <a:t> billion </a:t>
            </a:r>
          </a:p>
        </p:txBody>
      </p:sp>
      <p:cxnSp>
        <p:nvCxnSpPr>
          <p:cNvPr id="433" name="Straight Arrow Connector 4">
            <a:extLst>
              <a:ext uri="{FF2B5EF4-FFF2-40B4-BE49-F238E27FC236}">
                <a16:creationId xmlns:a16="http://schemas.microsoft.com/office/drawing/2014/main" id="{EC0CA175-0B50-EF43-91D9-E9D724A16859}"/>
              </a:ext>
            </a:extLst>
          </p:cNvPr>
          <p:cNvCxnSpPr>
            <a:cxnSpLocks/>
          </p:cNvCxnSpPr>
          <p:nvPr/>
        </p:nvCxnSpPr>
        <p:spPr>
          <a:xfrm flipV="1">
            <a:off x="3443351" y="5123257"/>
            <a:ext cx="169808" cy="86079"/>
          </a:xfrm>
          <a:prstGeom prst="straightConnector1">
            <a:avLst/>
          </a:prstGeom>
          <a:ln w="381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34" name="TextBox 2">
            <a:extLst>
              <a:ext uri="{FF2B5EF4-FFF2-40B4-BE49-F238E27FC236}">
                <a16:creationId xmlns:a16="http://schemas.microsoft.com/office/drawing/2014/main" id="{6F6F60B4-717C-A044-B543-5F473EB8A6CB}"/>
              </a:ext>
            </a:extLst>
          </p:cNvPr>
          <p:cNvSpPr txBox="1"/>
          <p:nvPr/>
        </p:nvSpPr>
        <p:spPr>
          <a:xfrm>
            <a:off x="2029961" y="5774153"/>
            <a:ext cx="1835563" cy="584775"/>
          </a:xfrm>
          <a:prstGeom prst="rect">
            <a:avLst/>
          </a:prstGeom>
          <a:noFill/>
        </p:spPr>
        <p:txBody>
          <a:bodyPr wrap="square" rtlCol="0">
            <a:spAutoFit/>
          </a:bodyPr>
          <a:lstStyle/>
          <a:p>
            <a:r>
              <a:rPr lang="en-US" altLang="zh-CN" sz="1600" dirty="0">
                <a:solidFill>
                  <a:srgbClr val="C00000"/>
                </a:solidFill>
                <a:latin typeface="Consolas" panose="020B0609020204030204" pitchFamily="49" charset="0"/>
                <a:cs typeface="Consolas" panose="020B0609020204030204" pitchFamily="49" charset="0"/>
              </a:rPr>
              <a:t>MAX:</a:t>
            </a:r>
            <a:r>
              <a:rPr lang="zh-CN" altLang="en-US" sz="1600" dirty="0">
                <a:solidFill>
                  <a:srgbClr val="C00000"/>
                </a:solidFill>
                <a:latin typeface="Consolas" panose="020B0609020204030204" pitchFamily="49" charset="0"/>
                <a:cs typeface="Consolas" panose="020B0609020204030204" pitchFamily="49" charset="0"/>
              </a:rPr>
              <a:t> </a:t>
            </a:r>
            <a:r>
              <a:rPr lang="en-US" altLang="zh-CN" sz="1600" dirty="0">
                <a:solidFill>
                  <a:srgbClr val="C00000"/>
                </a:solidFill>
                <a:latin typeface="Consolas" panose="020B0609020204030204" pitchFamily="49" charset="0"/>
                <a:cs typeface="Consolas" panose="020B0609020204030204" pitchFamily="49" charset="0"/>
              </a:rPr>
              <a:t>825</a:t>
            </a:r>
            <a:r>
              <a:rPr lang="en-US" sz="1600" dirty="0">
                <a:solidFill>
                  <a:srgbClr val="C00000"/>
                </a:solidFill>
                <a:latin typeface="Consolas" panose="020B0609020204030204" pitchFamily="49" charset="0"/>
                <a:cs typeface="Consolas" panose="020B0609020204030204" pitchFamily="49" charset="0"/>
              </a:rPr>
              <a:t> </a:t>
            </a:r>
            <a:r>
              <a:rPr lang="en-US" altLang="zh-CN" sz="1600" dirty="0">
                <a:solidFill>
                  <a:srgbClr val="C00000"/>
                </a:solidFill>
                <a:latin typeface="Consolas" panose="020B0609020204030204" pitchFamily="49" charset="0"/>
                <a:cs typeface="Consolas" panose="020B0609020204030204" pitchFamily="49" charset="0"/>
              </a:rPr>
              <a:t>m</a:t>
            </a:r>
            <a:r>
              <a:rPr lang="en-US" sz="1600" dirty="0">
                <a:solidFill>
                  <a:srgbClr val="C00000"/>
                </a:solidFill>
                <a:latin typeface="Consolas" panose="020B0609020204030204" pitchFamily="49" charset="0"/>
                <a:cs typeface="Consolas" panose="020B0609020204030204" pitchFamily="49" charset="0"/>
              </a:rPr>
              <a:t>illion </a:t>
            </a:r>
          </a:p>
        </p:txBody>
      </p:sp>
      <p:cxnSp>
        <p:nvCxnSpPr>
          <p:cNvPr id="435" name="Straight Arrow Connector 4">
            <a:extLst>
              <a:ext uri="{FF2B5EF4-FFF2-40B4-BE49-F238E27FC236}">
                <a16:creationId xmlns:a16="http://schemas.microsoft.com/office/drawing/2014/main" id="{EC0CA175-0B50-EF43-91D9-E9D724A16859}"/>
              </a:ext>
            </a:extLst>
          </p:cNvPr>
          <p:cNvCxnSpPr>
            <a:cxnSpLocks/>
          </p:cNvCxnSpPr>
          <p:nvPr/>
        </p:nvCxnSpPr>
        <p:spPr>
          <a:xfrm flipV="1">
            <a:off x="3490282" y="5755972"/>
            <a:ext cx="158507" cy="234619"/>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438" name="标题 437"/>
          <p:cNvSpPr>
            <a:spLocks noGrp="1"/>
          </p:cNvSpPr>
          <p:nvPr>
            <p:ph type="title"/>
          </p:nvPr>
        </p:nvSpPr>
        <p:spPr/>
        <p:txBody>
          <a:bodyPr/>
          <a:lstStyle/>
          <a:p>
            <a:r>
              <a:rPr lang="en-US" altLang="zh-CN"/>
              <a:t>Solution 1: Degree</a:t>
            </a:r>
            <a:r>
              <a:rPr lang="zh-CN" altLang="en-US"/>
              <a:t> </a:t>
            </a:r>
            <a:r>
              <a:rPr lang="en-US" altLang="zh-CN"/>
              <a:t>Aware</a:t>
            </a:r>
            <a:r>
              <a:rPr lang="zh-CN" altLang="en-US"/>
              <a:t> </a:t>
            </a:r>
            <a:r>
              <a:rPr lang="en-US" altLang="zh-CN"/>
              <a:t>Messaging</a:t>
            </a:r>
            <a:endParaRPr lang="zh-CN" altLang="en-US"/>
          </a:p>
        </p:txBody>
      </p:sp>
      <p:sp>
        <p:nvSpPr>
          <p:cNvPr id="441" name="右箭头 440"/>
          <p:cNvSpPr/>
          <p:nvPr/>
        </p:nvSpPr>
        <p:spPr>
          <a:xfrm>
            <a:off x="4525072" y="2759541"/>
            <a:ext cx="506186" cy="701611"/>
          </a:xfrm>
          <a:prstGeom prst="right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58" name="组合 457"/>
          <p:cNvGrpSpPr/>
          <p:nvPr/>
        </p:nvGrpSpPr>
        <p:grpSpPr>
          <a:xfrm>
            <a:off x="5932665" y="2749142"/>
            <a:ext cx="2231133" cy="960715"/>
            <a:chOff x="7910220" y="2249269"/>
            <a:chExt cx="2974844" cy="1280953"/>
          </a:xfrm>
        </p:grpSpPr>
        <p:sp>
          <p:nvSpPr>
            <p:cNvPr id="335" name="椭圆 334"/>
            <p:cNvSpPr/>
            <p:nvPr/>
          </p:nvSpPr>
          <p:spPr>
            <a:xfrm>
              <a:off x="7910220" y="2249269"/>
              <a:ext cx="462455" cy="462455"/>
            </a:xfrm>
            <a:prstGeom prst="ellipse">
              <a:avLst/>
            </a:prstGeom>
            <a:solidFill>
              <a:schemeClr val="accent6">
                <a:lumMod val="40000"/>
                <a:lumOff val="60000"/>
              </a:schemeClr>
            </a:solidFill>
            <a:ln>
              <a:solidFill>
                <a:schemeClr val="tx1"/>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dirty="0">
                  <a:solidFill>
                    <a:schemeClr val="tx1"/>
                  </a:solidFill>
                </a:rPr>
                <a:t>x</a:t>
              </a:r>
              <a:endParaRPr lang="zh-CN" altLang="en-US" sz="1500" dirty="0">
                <a:solidFill>
                  <a:schemeClr val="tx1"/>
                </a:solidFill>
              </a:endParaRPr>
            </a:p>
          </p:txBody>
        </p:sp>
        <p:sp>
          <p:nvSpPr>
            <p:cNvPr id="385" name="椭圆 384"/>
            <p:cNvSpPr/>
            <p:nvPr/>
          </p:nvSpPr>
          <p:spPr>
            <a:xfrm>
              <a:off x="10422609" y="2253703"/>
              <a:ext cx="462455" cy="462455"/>
            </a:xfrm>
            <a:prstGeom prst="ellipse">
              <a:avLst/>
            </a:prstGeom>
            <a:solidFill>
              <a:schemeClr val="accent6">
                <a:lumMod val="40000"/>
                <a:lumOff val="60000"/>
              </a:schemeClr>
            </a:solidFill>
            <a:ln>
              <a:solidFill>
                <a:schemeClr val="tx1"/>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dirty="0">
                  <a:solidFill>
                    <a:schemeClr val="tx1"/>
                  </a:solidFill>
                </a:rPr>
                <a:t>x</a:t>
              </a:r>
              <a:endParaRPr lang="zh-CN" altLang="en-US" dirty="0">
                <a:solidFill>
                  <a:schemeClr val="tx1"/>
                </a:solidFill>
              </a:endParaRPr>
            </a:p>
          </p:txBody>
        </p:sp>
        <p:sp>
          <p:nvSpPr>
            <p:cNvPr id="394" name="椭圆 393"/>
            <p:cNvSpPr/>
            <p:nvPr/>
          </p:nvSpPr>
          <p:spPr>
            <a:xfrm>
              <a:off x="7910220" y="3065821"/>
              <a:ext cx="462455" cy="462455"/>
            </a:xfrm>
            <a:prstGeom prst="ellipse">
              <a:avLst/>
            </a:prstGeom>
            <a:solidFill>
              <a:schemeClr val="accent3">
                <a:lumMod val="60000"/>
                <a:lumOff val="40000"/>
              </a:schemeClr>
            </a:solidFill>
            <a:ln>
              <a:solidFill>
                <a:schemeClr val="tx1"/>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dirty="0">
                  <a:solidFill>
                    <a:schemeClr val="tx1"/>
                  </a:solidFill>
                </a:rPr>
                <a:t>y</a:t>
              </a:r>
              <a:endParaRPr lang="zh-CN" altLang="en-US" sz="2100" dirty="0">
                <a:solidFill>
                  <a:schemeClr val="tx1"/>
                </a:solidFill>
              </a:endParaRPr>
            </a:p>
          </p:txBody>
        </p:sp>
        <p:sp>
          <p:nvSpPr>
            <p:cNvPr id="395" name="椭圆 394"/>
            <p:cNvSpPr/>
            <p:nvPr/>
          </p:nvSpPr>
          <p:spPr>
            <a:xfrm>
              <a:off x="9513559" y="3065822"/>
              <a:ext cx="464400" cy="464400"/>
            </a:xfrm>
            <a:prstGeom prst="ellipse">
              <a:avLst/>
            </a:prstGeom>
            <a:solidFill>
              <a:schemeClr val="accent3">
                <a:lumMod val="60000"/>
                <a:lumOff val="40000"/>
              </a:schemeClr>
            </a:solidFill>
            <a:ln>
              <a:solidFill>
                <a:schemeClr val="tx1"/>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dirty="0">
                  <a:solidFill>
                    <a:schemeClr val="tx1"/>
                  </a:solidFill>
                </a:rPr>
                <a:t>y</a:t>
              </a:r>
              <a:endParaRPr lang="zh-CN" altLang="en-US" sz="1500" dirty="0">
                <a:solidFill>
                  <a:schemeClr val="tx1"/>
                </a:solidFill>
              </a:endParaRPr>
            </a:p>
          </p:txBody>
        </p:sp>
        <p:cxnSp>
          <p:nvCxnSpPr>
            <p:cNvPr id="445" name="直接连接符 444"/>
            <p:cNvCxnSpPr>
              <a:stCxn id="335" idx="6"/>
              <a:endCxn id="356" idx="2"/>
            </p:cNvCxnSpPr>
            <p:nvPr/>
          </p:nvCxnSpPr>
          <p:spPr>
            <a:xfrm>
              <a:off x="8372675" y="2480497"/>
              <a:ext cx="450580" cy="96011"/>
            </a:xfrm>
            <a:prstGeom prst="line">
              <a:avLst/>
            </a:prstGeom>
            <a:ln w="28575">
              <a:solidFill>
                <a:srgbClr val="C00000"/>
              </a:solidFill>
              <a:prstDash val="sysDot"/>
            </a:ln>
          </p:spPr>
          <p:style>
            <a:lnRef idx="1">
              <a:schemeClr val="accent1"/>
            </a:lnRef>
            <a:fillRef idx="0">
              <a:schemeClr val="accent1"/>
            </a:fillRef>
            <a:effectRef idx="0">
              <a:schemeClr val="accent1"/>
            </a:effectRef>
            <a:fontRef idx="minor">
              <a:schemeClr val="tx1"/>
            </a:fontRef>
          </p:style>
        </p:cxnSp>
        <p:cxnSp>
          <p:nvCxnSpPr>
            <p:cNvPr id="446" name="直接连接符 445"/>
            <p:cNvCxnSpPr>
              <a:stCxn id="356" idx="6"/>
              <a:endCxn id="385" idx="2"/>
            </p:cNvCxnSpPr>
            <p:nvPr/>
          </p:nvCxnSpPr>
          <p:spPr>
            <a:xfrm flipV="1">
              <a:off x="9285709" y="2484932"/>
              <a:ext cx="1136900" cy="91576"/>
            </a:xfrm>
            <a:prstGeom prst="line">
              <a:avLst/>
            </a:prstGeom>
            <a:ln w="28575">
              <a:solidFill>
                <a:srgbClr val="C00000"/>
              </a:solidFill>
              <a:prstDash val="sysDot"/>
            </a:ln>
          </p:spPr>
          <p:style>
            <a:lnRef idx="1">
              <a:schemeClr val="accent1"/>
            </a:lnRef>
            <a:fillRef idx="0">
              <a:schemeClr val="accent1"/>
            </a:fillRef>
            <a:effectRef idx="0">
              <a:schemeClr val="accent1"/>
            </a:effectRef>
            <a:fontRef idx="minor">
              <a:schemeClr val="tx1"/>
            </a:fontRef>
          </p:style>
        </p:cxnSp>
      </p:grpSp>
      <p:cxnSp>
        <p:nvCxnSpPr>
          <p:cNvPr id="72" name="曲线连接符 453">
            <a:extLst>
              <a:ext uri="{FF2B5EF4-FFF2-40B4-BE49-F238E27FC236}">
                <a16:creationId xmlns:a16="http://schemas.microsoft.com/office/drawing/2014/main" id="{667D6B68-7B32-403D-977E-A455156A9592}"/>
              </a:ext>
            </a:extLst>
          </p:cNvPr>
          <p:cNvCxnSpPr>
            <a:cxnSpLocks/>
            <a:stCxn id="394" idx="4"/>
            <a:endCxn id="357" idx="3"/>
          </p:cNvCxnSpPr>
          <p:nvPr/>
        </p:nvCxnSpPr>
        <p:spPr>
          <a:xfrm rot="5400000" flipH="1" flipV="1">
            <a:off x="7178499" y="2497827"/>
            <a:ext cx="138156" cy="2282983"/>
          </a:xfrm>
          <a:prstGeom prst="curvedConnector3">
            <a:avLst>
              <a:gd name="adj1" fmla="val -124099"/>
            </a:avLst>
          </a:prstGeom>
          <a:ln w="28575">
            <a:solidFill>
              <a:schemeClr val="accent3">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1" name="曲线连接符 453">
            <a:extLst>
              <a:ext uri="{FF2B5EF4-FFF2-40B4-BE49-F238E27FC236}">
                <a16:creationId xmlns:a16="http://schemas.microsoft.com/office/drawing/2014/main" id="{2B73CAF2-9DA9-4A4E-AEA2-C0D9E2CFE3D3}"/>
              </a:ext>
            </a:extLst>
          </p:cNvPr>
          <p:cNvCxnSpPr>
            <a:cxnSpLocks/>
            <a:stCxn id="395" idx="5"/>
            <a:endCxn id="357" idx="3"/>
          </p:cNvCxnSpPr>
          <p:nvPr/>
        </p:nvCxnSpPr>
        <p:spPr>
          <a:xfrm rot="5400000" flipH="1" flipV="1">
            <a:off x="7866461" y="3136241"/>
            <a:ext cx="88608" cy="956607"/>
          </a:xfrm>
          <a:prstGeom prst="curvedConnector3">
            <a:avLst>
              <a:gd name="adj1" fmla="val -99456"/>
            </a:avLst>
          </a:prstGeom>
          <a:ln w="28575">
            <a:solidFill>
              <a:schemeClr val="accent3">
                <a:lumMod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74" name="Rectangle 250">
            <a:extLst>
              <a:ext uri="{FF2B5EF4-FFF2-40B4-BE49-F238E27FC236}">
                <a16:creationId xmlns:a16="http://schemas.microsoft.com/office/drawing/2014/main" id="{3D2A15E5-57E0-4142-8683-29FA51BDC71C}"/>
              </a:ext>
            </a:extLst>
          </p:cNvPr>
          <p:cNvSpPr/>
          <p:nvPr/>
        </p:nvSpPr>
        <p:spPr>
          <a:xfrm>
            <a:off x="4412117" y="5124720"/>
            <a:ext cx="4625653" cy="923330"/>
          </a:xfrm>
          <a:prstGeom prst="rect">
            <a:avLst/>
          </a:prstGeom>
          <a:solidFill>
            <a:schemeClr val="accent3">
              <a:lumMod val="40000"/>
              <a:lumOff val="60000"/>
            </a:schemeClr>
          </a:solidFill>
          <a:ln w="19050">
            <a:noFill/>
          </a:ln>
          <a:effectLst>
            <a:outerShdw blurRad="50800" dist="76200" dir="2700000" algn="tl" rotWithShape="0">
              <a:prstClr val="black">
                <a:alpha val="40000"/>
              </a:prstClr>
            </a:outerShdw>
          </a:effectLst>
        </p:spPr>
        <p:txBody>
          <a:bodyPr wrap="square" rtlCol="0">
            <a:spAutoFit/>
          </a:bodyPr>
          <a:lstStyle/>
          <a:p>
            <a:pPr marL="257175" indent="-257175">
              <a:buFont typeface="Arial" panose="020B0604020202020204" pitchFamily="34" charset="0"/>
              <a:buChar char="•"/>
            </a:pPr>
            <a:r>
              <a:rPr lang="en-US" altLang="zh-CN" b="1" dirty="0">
                <a:ea typeface="Adobe Gothic Std B" panose="020B0800000000000000" pitchFamily="34" charset="-128"/>
              </a:rPr>
              <a:t>Better load balance</a:t>
            </a:r>
          </a:p>
          <a:p>
            <a:pPr marL="257175" indent="-257175">
              <a:buFont typeface="Arial" panose="020B0604020202020204" pitchFamily="34" charset="0"/>
              <a:buChar char="•"/>
            </a:pPr>
            <a:r>
              <a:rPr lang="en-US" altLang="zh-CN" b="1" dirty="0">
                <a:ea typeface="Adobe Gothic Std B" panose="020B0800000000000000" pitchFamily="34" charset="-128"/>
              </a:rPr>
              <a:t>Fewer inter-node messages</a:t>
            </a:r>
          </a:p>
          <a:p>
            <a:pPr marL="257175" indent="-257175">
              <a:buFont typeface="Arial" panose="020B0604020202020204" pitchFamily="34" charset="0"/>
              <a:buChar char="•"/>
            </a:pPr>
            <a:r>
              <a:rPr lang="en-US" altLang="zh-CN" b="1" dirty="0">
                <a:ea typeface="Adobe Gothic Std B" panose="020B0800000000000000" pitchFamily="34" charset="-128"/>
              </a:rPr>
              <a:t>Leveraging collective</a:t>
            </a:r>
            <a:r>
              <a:rPr lang="zh-CN" altLang="en-US" b="1" dirty="0">
                <a:ea typeface="Adobe Gothic Std B" panose="020B0800000000000000" pitchFamily="34" charset="-128"/>
              </a:rPr>
              <a:t> </a:t>
            </a:r>
            <a:r>
              <a:rPr lang="en-US" altLang="zh-CN" b="1" dirty="0">
                <a:ea typeface="Adobe Gothic Std B" panose="020B0800000000000000" pitchFamily="34" charset="-128"/>
              </a:rPr>
              <a:t>communication</a:t>
            </a:r>
          </a:p>
        </p:txBody>
      </p:sp>
      <p:sp>
        <p:nvSpPr>
          <p:cNvPr id="75" name="圆角矩形标注 74">
            <a:extLst>
              <a:ext uri="{FF2B5EF4-FFF2-40B4-BE49-F238E27FC236}">
                <a16:creationId xmlns:a16="http://schemas.microsoft.com/office/drawing/2014/main" id="{54968B6C-17EB-084B-AE5B-B2F98993F50D}"/>
              </a:ext>
            </a:extLst>
          </p:cNvPr>
          <p:cNvSpPr/>
          <p:nvPr/>
        </p:nvSpPr>
        <p:spPr>
          <a:xfrm>
            <a:off x="3947479" y="6150310"/>
            <a:ext cx="2067142" cy="601273"/>
          </a:xfrm>
          <a:prstGeom prst="wedgeRoundRectCallout">
            <a:avLst>
              <a:gd name="adj1" fmla="val -67625"/>
              <a:gd name="adj2" fmla="val -133421"/>
              <a:gd name="adj3" fmla="val 16667"/>
            </a:avLst>
          </a:prstGeom>
          <a:solidFill>
            <a:srgbClr val="0070C0"/>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b="1" dirty="0"/>
              <a:t>44x load-balance improvement</a:t>
            </a:r>
          </a:p>
        </p:txBody>
      </p:sp>
      <p:sp>
        <p:nvSpPr>
          <p:cNvPr id="4" name="文本框 3">
            <a:extLst>
              <a:ext uri="{FF2B5EF4-FFF2-40B4-BE49-F238E27FC236}">
                <a16:creationId xmlns:a16="http://schemas.microsoft.com/office/drawing/2014/main" id="{366A196E-CC81-1449-910C-AEF27E6790FC}"/>
              </a:ext>
            </a:extLst>
          </p:cNvPr>
          <p:cNvSpPr txBox="1"/>
          <p:nvPr/>
        </p:nvSpPr>
        <p:spPr>
          <a:xfrm>
            <a:off x="4307855" y="3877202"/>
            <a:ext cx="4625653" cy="1477328"/>
          </a:xfrm>
          <a:prstGeom prst="rect">
            <a:avLst/>
          </a:prstGeom>
          <a:noFill/>
        </p:spPr>
        <p:txBody>
          <a:bodyPr wrap="square" rtlCol="0">
            <a:spAutoFit/>
          </a:bodyPr>
          <a:lstStyle/>
          <a:p>
            <a:r>
              <a:rPr kumimoji="1" lang="en-US" altLang="zh-CN" b="1" dirty="0"/>
              <a:t>Global mirroring of high-degree vertices</a:t>
            </a:r>
          </a:p>
          <a:p>
            <a:r>
              <a:rPr lang="en" altLang="zh-CN" dirty="0"/>
              <a:t>Simplifying mirroring with the “all-or-none” replication policy (high-degree vertices are replicated to all compute nodes), </a:t>
            </a:r>
          </a:p>
          <a:p>
            <a:endParaRPr kumimoji="1" lang="zh-CN" altLang="en-US" b="1" dirty="0"/>
          </a:p>
        </p:txBody>
      </p:sp>
      <p:sp>
        <p:nvSpPr>
          <p:cNvPr id="76" name="圆角矩形标注 75">
            <a:extLst>
              <a:ext uri="{FF2B5EF4-FFF2-40B4-BE49-F238E27FC236}">
                <a16:creationId xmlns:a16="http://schemas.microsoft.com/office/drawing/2014/main" id="{F9C010F5-4840-7342-B57E-A0F3F7BD8D9D}"/>
              </a:ext>
            </a:extLst>
          </p:cNvPr>
          <p:cNvSpPr/>
          <p:nvPr/>
        </p:nvSpPr>
        <p:spPr>
          <a:xfrm>
            <a:off x="860748" y="1924158"/>
            <a:ext cx="1121938" cy="328331"/>
          </a:xfrm>
          <a:prstGeom prst="wedgeRoundRectCallout">
            <a:avLst>
              <a:gd name="adj1" fmla="val 76170"/>
              <a:gd name="adj2" fmla="val 309928"/>
              <a:gd name="adj3" fmla="val 16667"/>
            </a:avLst>
          </a:prstGeom>
          <a:solidFill>
            <a:srgbClr val="0070C0"/>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b="1" dirty="0"/>
              <a:t>High-out</a:t>
            </a:r>
          </a:p>
        </p:txBody>
      </p:sp>
      <p:sp>
        <p:nvSpPr>
          <p:cNvPr id="77" name="圆角矩形标注 76">
            <a:extLst>
              <a:ext uri="{FF2B5EF4-FFF2-40B4-BE49-F238E27FC236}">
                <a16:creationId xmlns:a16="http://schemas.microsoft.com/office/drawing/2014/main" id="{FCCF4AF2-CB13-DB48-AF89-D3CBC1B0DE00}"/>
              </a:ext>
            </a:extLst>
          </p:cNvPr>
          <p:cNvSpPr/>
          <p:nvPr/>
        </p:nvSpPr>
        <p:spPr>
          <a:xfrm>
            <a:off x="2625789" y="3982385"/>
            <a:ext cx="1121938" cy="328331"/>
          </a:xfrm>
          <a:prstGeom prst="wedgeRoundRectCallout">
            <a:avLst>
              <a:gd name="adj1" fmla="val 9277"/>
              <a:gd name="adj2" fmla="val -194523"/>
              <a:gd name="adj3" fmla="val 16667"/>
            </a:avLst>
          </a:prstGeom>
          <a:solidFill>
            <a:srgbClr val="0070C0"/>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b="1" dirty="0"/>
              <a:t>High-in</a:t>
            </a:r>
          </a:p>
        </p:txBody>
      </p:sp>
      <p:sp>
        <p:nvSpPr>
          <p:cNvPr id="73" name="圆角矩形标注 72">
            <a:extLst>
              <a:ext uri="{FF2B5EF4-FFF2-40B4-BE49-F238E27FC236}">
                <a16:creationId xmlns:a16="http://schemas.microsoft.com/office/drawing/2014/main" id="{23064ED0-1E2C-BE40-8AA1-2E85FE803A5D}"/>
              </a:ext>
            </a:extLst>
          </p:cNvPr>
          <p:cNvSpPr/>
          <p:nvPr/>
        </p:nvSpPr>
        <p:spPr>
          <a:xfrm>
            <a:off x="2288884" y="1884341"/>
            <a:ext cx="1121938" cy="328331"/>
          </a:xfrm>
          <a:prstGeom prst="wedgeRoundRectCallout">
            <a:avLst>
              <a:gd name="adj1" fmla="val -38598"/>
              <a:gd name="adj2" fmla="val 118105"/>
              <a:gd name="adj3" fmla="val 16667"/>
            </a:avLst>
          </a:prstGeom>
          <a:solidFill>
            <a:srgbClr val="0070C0"/>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b="1" dirty="0"/>
              <a:t>Regular</a:t>
            </a:r>
          </a:p>
        </p:txBody>
      </p:sp>
    </p:spTree>
    <p:custDataLst>
      <p:tags r:id="rId1"/>
    </p:custDataLst>
    <p:extLst>
      <p:ext uri="{BB962C8B-B14F-4D97-AF65-F5344CB8AC3E}">
        <p14:creationId xmlns:p14="http://schemas.microsoft.com/office/powerpoint/2010/main" val="1352499303"/>
      </p:ext>
    </p:extLst>
  </p:cSld>
  <p:clrMapOvr>
    <a:masterClrMapping/>
  </p:clrMapOvr>
  <mc:AlternateContent xmlns:mc="http://schemas.openxmlformats.org/markup-compatibility/2006" xmlns:p14="http://schemas.microsoft.com/office/powerpoint/2010/main">
    <mc:Choice Requires="p14">
      <p:transition spd="slow" p14:dur="2000" advTm="115315"/>
    </mc:Choice>
    <mc:Fallback xmlns="">
      <p:transition spd="slow" advTm="11531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4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0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2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5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2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2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3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3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30"/>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34"/>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35"/>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75"/>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2" grpId="0"/>
      <p:bldP spid="434" grpId="0"/>
      <p:bldP spid="441" grpId="0" animBg="1"/>
      <p:bldP spid="74" grpId="0" animBg="1"/>
      <p:bldP spid="75" grpId="0" animBg="1"/>
      <p:bldP spid="4" grpId="0"/>
      <p:bldP spid="76" grpId="0" animBg="1"/>
      <p:bldP spid="77" grpId="0" animBg="1"/>
      <p:bldP spid="73"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8" name="组合 57"/>
          <p:cNvGrpSpPr/>
          <p:nvPr/>
        </p:nvGrpSpPr>
        <p:grpSpPr>
          <a:xfrm>
            <a:off x="5925595" y="5515336"/>
            <a:ext cx="3045763" cy="1248007"/>
            <a:chOff x="895350" y="3832665"/>
            <a:chExt cx="4061017" cy="1664009"/>
          </a:xfrm>
        </p:grpSpPr>
        <p:sp>
          <p:nvSpPr>
            <p:cNvPr id="59" name="矩形 58"/>
            <p:cNvSpPr/>
            <p:nvPr/>
          </p:nvSpPr>
          <p:spPr>
            <a:xfrm>
              <a:off x="895350" y="3832665"/>
              <a:ext cx="4061017" cy="1664009"/>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500" dirty="0">
                <a:solidFill>
                  <a:schemeClr val="tx1"/>
                </a:solidFill>
              </a:endParaRPr>
            </a:p>
            <a:p>
              <a:pPr algn="ctr"/>
              <a:endParaRPr lang="en-US" altLang="zh-CN" sz="1500" dirty="0">
                <a:solidFill>
                  <a:schemeClr val="tx1"/>
                </a:solidFill>
              </a:endParaRPr>
            </a:p>
            <a:p>
              <a:pPr algn="ctr"/>
              <a:endParaRPr lang="en-US" altLang="zh-CN" sz="1500" dirty="0">
                <a:solidFill>
                  <a:schemeClr val="tx1"/>
                </a:solidFill>
              </a:endParaRPr>
            </a:p>
            <a:p>
              <a:pPr algn="ctr"/>
              <a:endParaRPr lang="en-US" altLang="zh-CN" sz="1500" dirty="0">
                <a:solidFill>
                  <a:schemeClr val="tx1"/>
                </a:solidFill>
              </a:endParaRPr>
            </a:p>
            <a:p>
              <a:pPr algn="ctr"/>
              <a:r>
                <a:rPr lang="en-US" altLang="zh-CN" sz="1500" dirty="0">
                  <a:solidFill>
                    <a:schemeClr val="tx1"/>
                  </a:solidFill>
                </a:rPr>
                <a:t>Supernode of 256 nodes</a:t>
              </a:r>
              <a:endParaRPr lang="zh-CN" altLang="en-US" sz="1500" dirty="0">
                <a:solidFill>
                  <a:schemeClr val="tx1"/>
                </a:solidFill>
              </a:endParaRPr>
            </a:p>
          </p:txBody>
        </p:sp>
        <p:sp>
          <p:nvSpPr>
            <p:cNvPr id="60" name="矩形 59">
              <a:extLst>
                <a:ext uri="{FF2B5EF4-FFF2-40B4-BE49-F238E27FC236}">
                  <a16:creationId xmlns:a16="http://schemas.microsoft.com/office/drawing/2014/main" id="{4A05D4C8-25FF-4D9B-9DB1-1EBFC63B8D70}"/>
                </a:ext>
              </a:extLst>
            </p:cNvPr>
            <p:cNvSpPr/>
            <p:nvPr/>
          </p:nvSpPr>
          <p:spPr>
            <a:xfrm>
              <a:off x="1190535" y="3967991"/>
              <a:ext cx="3459554" cy="405176"/>
            </a:xfrm>
            <a:prstGeom prst="rect">
              <a:avLst/>
            </a:prstGeom>
            <a:solidFill>
              <a:schemeClr val="bg2">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solidFill>
                    <a:schemeClr val="tx1"/>
                  </a:solidFill>
                </a:rPr>
                <a:t>Supernode</a:t>
              </a:r>
              <a:r>
                <a:rPr lang="zh-CN" altLang="en-US" dirty="0">
                  <a:solidFill>
                    <a:schemeClr val="tx1"/>
                  </a:solidFill>
                </a:rPr>
                <a:t> </a:t>
              </a:r>
              <a:r>
                <a:rPr lang="en-US" altLang="zh-CN" dirty="0">
                  <a:solidFill>
                    <a:schemeClr val="tx1"/>
                  </a:solidFill>
                </a:rPr>
                <a:t>switches</a:t>
              </a:r>
              <a:endParaRPr lang="zh-CN" altLang="en-US" dirty="0">
                <a:solidFill>
                  <a:schemeClr val="tx1"/>
                </a:solidFill>
              </a:endParaRPr>
            </a:p>
          </p:txBody>
        </p:sp>
        <p:sp>
          <p:nvSpPr>
            <p:cNvPr id="61" name="圆角矩形 60">
              <a:extLst>
                <a:ext uri="{FF2B5EF4-FFF2-40B4-BE49-F238E27FC236}">
                  <a16:creationId xmlns:a16="http://schemas.microsoft.com/office/drawing/2014/main" id="{610464A0-BDC3-424C-BDE5-24E59930C974}"/>
                </a:ext>
              </a:extLst>
            </p:cNvPr>
            <p:cNvSpPr/>
            <p:nvPr/>
          </p:nvSpPr>
          <p:spPr>
            <a:xfrm>
              <a:off x="1286798" y="4770234"/>
              <a:ext cx="192946" cy="192946"/>
            </a:xfrm>
            <a:prstGeom prst="round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圆角矩形 61">
              <a:extLst>
                <a:ext uri="{FF2B5EF4-FFF2-40B4-BE49-F238E27FC236}">
                  <a16:creationId xmlns:a16="http://schemas.microsoft.com/office/drawing/2014/main" id="{C2EC370A-C24D-4537-8730-A65DE9E7102D}"/>
                </a:ext>
              </a:extLst>
            </p:cNvPr>
            <p:cNvSpPr/>
            <p:nvPr/>
          </p:nvSpPr>
          <p:spPr>
            <a:xfrm>
              <a:off x="1572022" y="4770234"/>
              <a:ext cx="192946" cy="192946"/>
            </a:xfrm>
            <a:prstGeom prst="round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圆角矩形 62">
              <a:extLst>
                <a:ext uri="{FF2B5EF4-FFF2-40B4-BE49-F238E27FC236}">
                  <a16:creationId xmlns:a16="http://schemas.microsoft.com/office/drawing/2014/main" id="{6D3084E9-38DB-40DE-AFE9-036474F59263}"/>
                </a:ext>
              </a:extLst>
            </p:cNvPr>
            <p:cNvSpPr/>
            <p:nvPr/>
          </p:nvSpPr>
          <p:spPr>
            <a:xfrm>
              <a:off x="2150868" y="4770234"/>
              <a:ext cx="192946" cy="192946"/>
            </a:xfrm>
            <a:prstGeom prst="round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圆角矩形 63">
              <a:extLst>
                <a:ext uri="{FF2B5EF4-FFF2-40B4-BE49-F238E27FC236}">
                  <a16:creationId xmlns:a16="http://schemas.microsoft.com/office/drawing/2014/main" id="{71BEF1BF-C268-43C7-BC2F-E493E503D780}"/>
                </a:ext>
              </a:extLst>
            </p:cNvPr>
            <p:cNvSpPr/>
            <p:nvPr/>
          </p:nvSpPr>
          <p:spPr>
            <a:xfrm>
              <a:off x="2440286" y="4770234"/>
              <a:ext cx="192946" cy="192946"/>
            </a:xfrm>
            <a:prstGeom prst="round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圆角矩形 64">
              <a:extLst>
                <a:ext uri="{FF2B5EF4-FFF2-40B4-BE49-F238E27FC236}">
                  <a16:creationId xmlns:a16="http://schemas.microsoft.com/office/drawing/2014/main" id="{33AB9EF1-E113-4D70-8391-94DBBBD1DF58}"/>
                </a:ext>
              </a:extLst>
            </p:cNvPr>
            <p:cNvSpPr/>
            <p:nvPr/>
          </p:nvSpPr>
          <p:spPr>
            <a:xfrm>
              <a:off x="1864361" y="4770234"/>
              <a:ext cx="192946" cy="192946"/>
            </a:xfrm>
            <a:prstGeom prst="round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圆角矩形 65">
              <a:extLst>
                <a:ext uri="{FF2B5EF4-FFF2-40B4-BE49-F238E27FC236}">
                  <a16:creationId xmlns:a16="http://schemas.microsoft.com/office/drawing/2014/main" id="{4B0381D9-9F4B-483B-BCBF-BCC85270C146}"/>
                </a:ext>
              </a:extLst>
            </p:cNvPr>
            <p:cNvSpPr/>
            <p:nvPr/>
          </p:nvSpPr>
          <p:spPr>
            <a:xfrm>
              <a:off x="3798685" y="4770234"/>
              <a:ext cx="192946" cy="192946"/>
            </a:xfrm>
            <a:prstGeom prst="round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7" name="直接连接符 66">
              <a:extLst>
                <a:ext uri="{FF2B5EF4-FFF2-40B4-BE49-F238E27FC236}">
                  <a16:creationId xmlns:a16="http://schemas.microsoft.com/office/drawing/2014/main" id="{2BCF51B7-D88A-40E8-9278-DFED2AB27769}"/>
                </a:ext>
              </a:extLst>
            </p:cNvPr>
            <p:cNvCxnSpPr>
              <a:cxnSpLocks/>
            </p:cNvCxnSpPr>
            <p:nvPr/>
          </p:nvCxnSpPr>
          <p:spPr>
            <a:xfrm flipV="1">
              <a:off x="1383271" y="4372062"/>
              <a:ext cx="1541026" cy="39817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直接连接符 67">
              <a:extLst>
                <a:ext uri="{FF2B5EF4-FFF2-40B4-BE49-F238E27FC236}">
                  <a16:creationId xmlns:a16="http://schemas.microsoft.com/office/drawing/2014/main" id="{FB8CBE30-59D3-40C5-A21B-E9FAD98EEA11}"/>
                </a:ext>
              </a:extLst>
            </p:cNvPr>
            <p:cNvCxnSpPr>
              <a:cxnSpLocks/>
            </p:cNvCxnSpPr>
            <p:nvPr/>
          </p:nvCxnSpPr>
          <p:spPr>
            <a:xfrm flipV="1">
              <a:off x="1668495" y="4372062"/>
              <a:ext cx="1255802" cy="39817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直接连接符 68">
              <a:extLst>
                <a:ext uri="{FF2B5EF4-FFF2-40B4-BE49-F238E27FC236}">
                  <a16:creationId xmlns:a16="http://schemas.microsoft.com/office/drawing/2014/main" id="{39AE629F-91DB-411A-8CE3-F9BB2D7B42B4}"/>
                </a:ext>
              </a:extLst>
            </p:cNvPr>
            <p:cNvCxnSpPr>
              <a:cxnSpLocks/>
            </p:cNvCxnSpPr>
            <p:nvPr/>
          </p:nvCxnSpPr>
          <p:spPr>
            <a:xfrm flipV="1">
              <a:off x="2247341" y="4372062"/>
              <a:ext cx="676956" cy="39817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直接连接符 69">
              <a:extLst>
                <a:ext uri="{FF2B5EF4-FFF2-40B4-BE49-F238E27FC236}">
                  <a16:creationId xmlns:a16="http://schemas.microsoft.com/office/drawing/2014/main" id="{2038739C-10F7-498D-9863-7DA5BC734E5D}"/>
                </a:ext>
              </a:extLst>
            </p:cNvPr>
            <p:cNvCxnSpPr>
              <a:cxnSpLocks/>
            </p:cNvCxnSpPr>
            <p:nvPr/>
          </p:nvCxnSpPr>
          <p:spPr>
            <a:xfrm flipV="1">
              <a:off x="2536759" y="4372062"/>
              <a:ext cx="387538" cy="39817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1" name="圆角矩形 70">
              <a:extLst>
                <a:ext uri="{FF2B5EF4-FFF2-40B4-BE49-F238E27FC236}">
                  <a16:creationId xmlns:a16="http://schemas.microsoft.com/office/drawing/2014/main" id="{85BE5C26-083A-4792-B5FA-DD07FE2088FB}"/>
                </a:ext>
              </a:extLst>
            </p:cNvPr>
            <p:cNvSpPr/>
            <p:nvPr/>
          </p:nvSpPr>
          <p:spPr>
            <a:xfrm>
              <a:off x="3219556" y="4770234"/>
              <a:ext cx="192946" cy="192946"/>
            </a:xfrm>
            <a:prstGeom prst="round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圆角矩形 71">
              <a:extLst>
                <a:ext uri="{FF2B5EF4-FFF2-40B4-BE49-F238E27FC236}">
                  <a16:creationId xmlns:a16="http://schemas.microsoft.com/office/drawing/2014/main" id="{7ABC6226-DEEB-4944-B24A-D64D129527C0}"/>
                </a:ext>
              </a:extLst>
            </p:cNvPr>
            <p:cNvSpPr/>
            <p:nvPr/>
          </p:nvSpPr>
          <p:spPr>
            <a:xfrm>
              <a:off x="3504780" y="4770234"/>
              <a:ext cx="192946" cy="192946"/>
            </a:xfrm>
            <a:prstGeom prst="round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圆角矩形 72">
              <a:extLst>
                <a:ext uri="{FF2B5EF4-FFF2-40B4-BE49-F238E27FC236}">
                  <a16:creationId xmlns:a16="http://schemas.microsoft.com/office/drawing/2014/main" id="{46995CF5-2467-4C1E-A0F1-4ABA4AEE9428}"/>
                </a:ext>
              </a:extLst>
            </p:cNvPr>
            <p:cNvSpPr/>
            <p:nvPr/>
          </p:nvSpPr>
          <p:spPr>
            <a:xfrm>
              <a:off x="4083626" y="4770234"/>
              <a:ext cx="192946" cy="192946"/>
            </a:xfrm>
            <a:prstGeom prst="round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圆角矩形 73">
              <a:extLst>
                <a:ext uri="{FF2B5EF4-FFF2-40B4-BE49-F238E27FC236}">
                  <a16:creationId xmlns:a16="http://schemas.microsoft.com/office/drawing/2014/main" id="{8E4A5C58-7362-49F6-92D0-43D7B5274532}"/>
                </a:ext>
              </a:extLst>
            </p:cNvPr>
            <p:cNvSpPr/>
            <p:nvPr/>
          </p:nvSpPr>
          <p:spPr>
            <a:xfrm>
              <a:off x="4373044" y="4770234"/>
              <a:ext cx="192946" cy="192946"/>
            </a:xfrm>
            <a:prstGeom prst="round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5" name="直接连接符 74">
              <a:extLst>
                <a:ext uri="{FF2B5EF4-FFF2-40B4-BE49-F238E27FC236}">
                  <a16:creationId xmlns:a16="http://schemas.microsoft.com/office/drawing/2014/main" id="{BC843A99-87FB-4369-ABDB-A35743C7604A}"/>
                </a:ext>
              </a:extLst>
            </p:cNvPr>
            <p:cNvCxnSpPr>
              <a:cxnSpLocks/>
            </p:cNvCxnSpPr>
            <p:nvPr/>
          </p:nvCxnSpPr>
          <p:spPr>
            <a:xfrm flipH="1" flipV="1">
              <a:off x="2924297" y="4372062"/>
              <a:ext cx="391732" cy="39817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直接连接符 75">
              <a:extLst>
                <a:ext uri="{FF2B5EF4-FFF2-40B4-BE49-F238E27FC236}">
                  <a16:creationId xmlns:a16="http://schemas.microsoft.com/office/drawing/2014/main" id="{58E230BF-4BEA-42DD-862F-223C38117D9D}"/>
                </a:ext>
              </a:extLst>
            </p:cNvPr>
            <p:cNvCxnSpPr>
              <a:cxnSpLocks/>
            </p:cNvCxnSpPr>
            <p:nvPr/>
          </p:nvCxnSpPr>
          <p:spPr>
            <a:xfrm flipH="1" flipV="1">
              <a:off x="2924297" y="4372062"/>
              <a:ext cx="676956" cy="39817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直接连接符 76">
              <a:extLst>
                <a:ext uri="{FF2B5EF4-FFF2-40B4-BE49-F238E27FC236}">
                  <a16:creationId xmlns:a16="http://schemas.microsoft.com/office/drawing/2014/main" id="{317224C1-09A2-4CC0-B9D8-BC26185B981C}"/>
                </a:ext>
              </a:extLst>
            </p:cNvPr>
            <p:cNvCxnSpPr>
              <a:cxnSpLocks/>
            </p:cNvCxnSpPr>
            <p:nvPr/>
          </p:nvCxnSpPr>
          <p:spPr>
            <a:xfrm flipH="1" flipV="1">
              <a:off x="2924297" y="4372062"/>
              <a:ext cx="1255802" cy="39817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直接连接符 77">
              <a:extLst>
                <a:ext uri="{FF2B5EF4-FFF2-40B4-BE49-F238E27FC236}">
                  <a16:creationId xmlns:a16="http://schemas.microsoft.com/office/drawing/2014/main" id="{C9F999B9-591D-4252-8F72-F6ACCE848643}"/>
                </a:ext>
              </a:extLst>
            </p:cNvPr>
            <p:cNvCxnSpPr>
              <a:cxnSpLocks/>
            </p:cNvCxnSpPr>
            <p:nvPr/>
          </p:nvCxnSpPr>
          <p:spPr>
            <a:xfrm flipH="1" flipV="1">
              <a:off x="2924297" y="4372062"/>
              <a:ext cx="1545220" cy="39817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9" name="圆角矩形 78">
              <a:extLst>
                <a:ext uri="{FF2B5EF4-FFF2-40B4-BE49-F238E27FC236}">
                  <a16:creationId xmlns:a16="http://schemas.microsoft.com/office/drawing/2014/main" id="{931B5F15-45C7-47C3-8905-D3D574C1FB34}"/>
                </a:ext>
              </a:extLst>
            </p:cNvPr>
            <p:cNvSpPr/>
            <p:nvPr/>
          </p:nvSpPr>
          <p:spPr>
            <a:xfrm>
              <a:off x="2729705" y="4603541"/>
              <a:ext cx="393375" cy="530543"/>
            </a:xfrm>
            <a:prstGeom prst="roundRect">
              <a:avLst/>
            </a:prstGeom>
          </p:spPr>
          <p:txBody>
            <a:bodyPr wrap="square" anchor="ctr">
              <a:spAutoFit/>
            </a:bodyPr>
            <a:lstStyle/>
            <a:p>
              <a:pPr algn="ctr"/>
              <a:r>
                <a:rPr lang="en-US" altLang="zh-CN"/>
                <a:t>…</a:t>
              </a:r>
              <a:endParaRPr lang="zh-CN" altLang="en-US"/>
            </a:p>
          </p:txBody>
        </p:sp>
        <p:cxnSp>
          <p:nvCxnSpPr>
            <p:cNvPr id="80" name="直接连接符 79">
              <a:extLst>
                <a:ext uri="{FF2B5EF4-FFF2-40B4-BE49-F238E27FC236}">
                  <a16:creationId xmlns:a16="http://schemas.microsoft.com/office/drawing/2014/main" id="{DB5E1899-795D-4A0C-9C23-3CE9372815B4}"/>
                </a:ext>
              </a:extLst>
            </p:cNvPr>
            <p:cNvCxnSpPr>
              <a:cxnSpLocks/>
            </p:cNvCxnSpPr>
            <p:nvPr/>
          </p:nvCxnSpPr>
          <p:spPr>
            <a:xfrm flipH="1">
              <a:off x="1960834" y="4372062"/>
              <a:ext cx="963463" cy="39817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直接连接符 80">
              <a:extLst>
                <a:ext uri="{FF2B5EF4-FFF2-40B4-BE49-F238E27FC236}">
                  <a16:creationId xmlns:a16="http://schemas.microsoft.com/office/drawing/2014/main" id="{6D314C19-CB51-4392-A0EE-DED913062614}"/>
                </a:ext>
              </a:extLst>
            </p:cNvPr>
            <p:cNvCxnSpPr>
              <a:cxnSpLocks/>
            </p:cNvCxnSpPr>
            <p:nvPr/>
          </p:nvCxnSpPr>
          <p:spPr>
            <a:xfrm>
              <a:off x="2924297" y="4372062"/>
              <a:ext cx="970861" cy="39817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标题 1"/>
          <p:cNvSpPr>
            <a:spLocks noGrp="1"/>
          </p:cNvSpPr>
          <p:nvPr>
            <p:ph type="title"/>
          </p:nvPr>
        </p:nvSpPr>
        <p:spPr>
          <a:xfrm>
            <a:off x="469205" y="572861"/>
            <a:ext cx="7992307" cy="596503"/>
          </a:xfrm>
        </p:spPr>
        <p:txBody>
          <a:bodyPr>
            <a:normAutofit fontScale="90000"/>
          </a:bodyPr>
          <a:lstStyle/>
          <a:p>
            <a:r>
              <a:rPr lang="en-US" altLang="zh-CN" dirty="0"/>
              <a:t>Problem 2a: Too Many Small Messages</a:t>
            </a:r>
            <a:endParaRPr lang="zh-CN" altLang="en-US" dirty="0"/>
          </a:p>
        </p:txBody>
      </p:sp>
      <mc:AlternateContent xmlns:mc="http://schemas.openxmlformats.org/markup-compatibility/2006" xmlns:a14="http://schemas.microsoft.com/office/drawing/2010/main">
        <mc:Choice Requires="a14">
          <p:sp>
            <p:nvSpPr>
              <p:cNvPr id="84" name="内容占位符 3"/>
              <p:cNvSpPr>
                <a:spLocks noGrp="1"/>
              </p:cNvSpPr>
              <p:nvPr>
                <p:ph idx="1"/>
              </p:nvPr>
            </p:nvSpPr>
            <p:spPr>
              <a:xfrm>
                <a:off x="359531" y="1538791"/>
                <a:ext cx="8327268" cy="1933682"/>
              </a:xfrm>
            </p:spPr>
            <p:txBody>
              <a:bodyPr/>
              <a:lstStyle/>
              <a:p>
                <a:r>
                  <a:rPr lang="en-US" altLang="zh-CN" sz="2800" dirty="0"/>
                  <a:t>Traditional distributed graph computing model</a:t>
                </a:r>
                <a:r>
                  <a:rPr lang="zh-CN" altLang="en-US" sz="2800" dirty="0"/>
                  <a:t> </a:t>
                </a:r>
                <a:r>
                  <a:rPr lang="en-US" altLang="zh-CN" sz="2800" dirty="0"/>
                  <a:t>(1D)</a:t>
                </a:r>
              </a:p>
              <a:p>
                <a:pPr lvl="1"/>
                <a14:m>
                  <m:oMath xmlns:m="http://schemas.openxmlformats.org/officeDocument/2006/math">
                    <m:r>
                      <a:rPr lang="en-US" altLang="zh-CN" sz="2400" b="0" i="1" smtClean="0">
                        <a:latin typeface="Cambria Math" panose="02040503050406030204" pitchFamily="18" charset="0"/>
                      </a:rPr>
                      <m:t>𝑂</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𝑁</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𝑁</m:t>
                        </m:r>
                      </m:e>
                    </m:d>
                  </m:oMath>
                </a14:m>
                <a:r>
                  <a:rPr lang="zh-CN" altLang="en-US" sz="2400" dirty="0"/>
                  <a:t> </a:t>
                </a:r>
                <a:r>
                  <a:rPr lang="en-US" altLang="zh-CN" sz="2400" dirty="0"/>
                  <a:t>messages</a:t>
                </a:r>
              </a:p>
              <a:p>
                <a:pPr lvl="1"/>
                <a:r>
                  <a:rPr lang="en-US" altLang="zh-CN" sz="2400" dirty="0"/>
                  <a:t>Not suitable to extreme-scale processing</a:t>
                </a:r>
              </a:p>
              <a:p>
                <a:pPr lvl="2" indent="-184309"/>
                <a:r>
                  <a:rPr lang="en-US" altLang="zh-CN" sz="2000" dirty="0"/>
                  <a:t>Too expensive on 40,000+ nodes</a:t>
                </a:r>
              </a:p>
              <a:p>
                <a:pPr lvl="2"/>
                <a:r>
                  <a:rPr lang="en-US" altLang="zh-CN" sz="2000" dirty="0"/>
                  <a:t># nodes &gt;&gt; average degree: little opportunity for combining messages</a:t>
                </a:r>
              </a:p>
              <a:p>
                <a:r>
                  <a:rPr lang="en-US" altLang="zh-CN" sz="2800" dirty="0"/>
                  <a:t>Hierarchical interconnect</a:t>
                </a:r>
                <a:endParaRPr lang="en-US" altLang="zh-CN" dirty="0"/>
              </a:p>
            </p:txBody>
          </p:sp>
        </mc:Choice>
        <mc:Fallback xmlns="">
          <p:sp>
            <p:nvSpPr>
              <p:cNvPr id="84" name="内容占位符 3"/>
              <p:cNvSpPr>
                <a:spLocks noGrp="1" noRot="1" noChangeAspect="1" noMove="1" noResize="1" noEditPoints="1" noAdjustHandles="1" noChangeArrowheads="1" noChangeShapeType="1" noTextEdit="1"/>
              </p:cNvSpPr>
              <p:nvPr>
                <p:ph idx="1"/>
              </p:nvPr>
            </p:nvSpPr>
            <p:spPr>
              <a:xfrm>
                <a:off x="359531" y="1538791"/>
                <a:ext cx="8327268" cy="1933682"/>
              </a:xfrm>
              <a:blipFill>
                <a:blip r:embed="rId4"/>
                <a:stretch>
                  <a:fillRect l="-1218" t="-2614" b="-60784"/>
                </a:stretch>
              </a:blipFill>
            </p:spPr>
            <p:txBody>
              <a:bodyPr/>
              <a:lstStyle/>
              <a:p>
                <a:r>
                  <a:rPr lang="zh-CN" altLang="en-US">
                    <a:noFill/>
                  </a:rPr>
                  <a:t> </a:t>
                </a:r>
              </a:p>
            </p:txBody>
          </p:sp>
        </mc:Fallback>
      </mc:AlternateContent>
      <p:sp>
        <p:nvSpPr>
          <p:cNvPr id="417" name="矩形 416">
            <a:extLst>
              <a:ext uri="{FF2B5EF4-FFF2-40B4-BE49-F238E27FC236}">
                <a16:creationId xmlns:a16="http://schemas.microsoft.com/office/drawing/2014/main" id="{F7E6CF10-A30C-41C6-8DF7-E0B431D05B59}"/>
              </a:ext>
            </a:extLst>
          </p:cNvPr>
          <p:cNvSpPr/>
          <p:nvPr/>
        </p:nvSpPr>
        <p:spPr>
          <a:xfrm>
            <a:off x="3960625" y="5926511"/>
            <a:ext cx="1980290" cy="646331"/>
          </a:xfrm>
          <a:prstGeom prst="rect">
            <a:avLst/>
          </a:prstGeom>
        </p:spPr>
        <p:txBody>
          <a:bodyPr wrap="square" anchor="ctr">
            <a:spAutoFit/>
          </a:bodyPr>
          <a:lstStyle/>
          <a:p>
            <a:pPr algn="ctr"/>
            <a:r>
              <a:rPr lang="en-US" altLang="zh-CN" dirty="0"/>
              <a:t>… 160 </a:t>
            </a:r>
            <a:r>
              <a:rPr lang="en-US" altLang="zh-CN" err="1"/>
              <a:t>supernodes</a:t>
            </a:r>
            <a:r>
              <a:rPr lang="en-US" altLang="zh-CN" dirty="0"/>
              <a:t> …</a:t>
            </a:r>
            <a:endParaRPr lang="zh-CN" altLang="en-US" dirty="0"/>
          </a:p>
        </p:txBody>
      </p:sp>
      <p:sp>
        <p:nvSpPr>
          <p:cNvPr id="420" name="矩形 419">
            <a:extLst>
              <a:ext uri="{FF2B5EF4-FFF2-40B4-BE49-F238E27FC236}">
                <a16:creationId xmlns:a16="http://schemas.microsoft.com/office/drawing/2014/main" id="{4A7B3FA0-F557-482B-8546-AF5FFAA3CA66}"/>
              </a:ext>
            </a:extLst>
          </p:cNvPr>
          <p:cNvSpPr/>
          <p:nvPr/>
        </p:nvSpPr>
        <p:spPr>
          <a:xfrm>
            <a:off x="3667842" y="4509120"/>
            <a:ext cx="2594666" cy="303882"/>
          </a:xfrm>
          <a:prstGeom prst="rect">
            <a:avLst/>
          </a:prstGeom>
          <a:solidFill>
            <a:schemeClr val="bg2">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Central switches</a:t>
            </a:r>
            <a:endParaRPr lang="zh-CN" altLang="en-US" dirty="0">
              <a:solidFill>
                <a:schemeClr val="tx1"/>
              </a:solidFill>
            </a:endParaRPr>
          </a:p>
        </p:txBody>
      </p:sp>
      <p:grpSp>
        <p:nvGrpSpPr>
          <p:cNvPr id="4" name="组合 3"/>
          <p:cNvGrpSpPr/>
          <p:nvPr/>
        </p:nvGrpSpPr>
        <p:grpSpPr>
          <a:xfrm>
            <a:off x="914862" y="5516165"/>
            <a:ext cx="3045763" cy="1248007"/>
            <a:chOff x="895350" y="3832665"/>
            <a:chExt cx="4061017" cy="1664009"/>
          </a:xfrm>
        </p:grpSpPr>
        <p:sp>
          <p:nvSpPr>
            <p:cNvPr id="56" name="矩形 55"/>
            <p:cNvSpPr/>
            <p:nvPr/>
          </p:nvSpPr>
          <p:spPr>
            <a:xfrm>
              <a:off x="895350" y="3832665"/>
              <a:ext cx="4061017" cy="1664009"/>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500" dirty="0">
                <a:solidFill>
                  <a:schemeClr val="tx1"/>
                </a:solidFill>
              </a:endParaRPr>
            </a:p>
            <a:p>
              <a:pPr algn="ctr"/>
              <a:endParaRPr lang="en-US" altLang="zh-CN" sz="1500" dirty="0">
                <a:solidFill>
                  <a:schemeClr val="tx1"/>
                </a:solidFill>
              </a:endParaRPr>
            </a:p>
            <a:p>
              <a:pPr algn="ctr"/>
              <a:endParaRPr lang="en-US" altLang="zh-CN" sz="1500" dirty="0">
                <a:solidFill>
                  <a:schemeClr val="tx1"/>
                </a:solidFill>
              </a:endParaRPr>
            </a:p>
            <a:p>
              <a:pPr algn="ctr"/>
              <a:endParaRPr lang="en-US" altLang="zh-CN" sz="1500" dirty="0">
                <a:solidFill>
                  <a:schemeClr val="tx1"/>
                </a:solidFill>
              </a:endParaRPr>
            </a:p>
            <a:p>
              <a:pPr algn="ctr"/>
              <a:r>
                <a:rPr lang="en-US" altLang="zh-CN" sz="1500" dirty="0">
                  <a:solidFill>
                    <a:schemeClr val="tx1"/>
                  </a:solidFill>
                </a:rPr>
                <a:t>Supernode of 256 nodes</a:t>
              </a:r>
              <a:endParaRPr lang="zh-CN" altLang="en-US" sz="1500" dirty="0">
                <a:solidFill>
                  <a:schemeClr val="tx1"/>
                </a:solidFill>
              </a:endParaRPr>
            </a:p>
          </p:txBody>
        </p:sp>
        <p:sp>
          <p:nvSpPr>
            <p:cNvPr id="416" name="矩形 415">
              <a:extLst>
                <a:ext uri="{FF2B5EF4-FFF2-40B4-BE49-F238E27FC236}">
                  <a16:creationId xmlns:a16="http://schemas.microsoft.com/office/drawing/2014/main" id="{4A05D4C8-25FF-4D9B-9DB1-1EBFC63B8D70}"/>
                </a:ext>
              </a:extLst>
            </p:cNvPr>
            <p:cNvSpPr/>
            <p:nvPr/>
          </p:nvSpPr>
          <p:spPr>
            <a:xfrm>
              <a:off x="1190535" y="3967991"/>
              <a:ext cx="3459554" cy="405176"/>
            </a:xfrm>
            <a:prstGeom prst="rect">
              <a:avLst/>
            </a:prstGeom>
            <a:solidFill>
              <a:schemeClr val="bg2">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solidFill>
                    <a:schemeClr val="tx1"/>
                  </a:solidFill>
                </a:rPr>
                <a:t>Supernode</a:t>
              </a:r>
              <a:r>
                <a:rPr lang="zh-CN" altLang="en-US" dirty="0">
                  <a:solidFill>
                    <a:schemeClr val="tx1"/>
                  </a:solidFill>
                </a:rPr>
                <a:t> </a:t>
              </a:r>
              <a:r>
                <a:rPr lang="en-US" altLang="zh-CN" dirty="0">
                  <a:solidFill>
                    <a:schemeClr val="tx1"/>
                  </a:solidFill>
                </a:rPr>
                <a:t>switches</a:t>
              </a:r>
              <a:endParaRPr lang="zh-CN" altLang="en-US" dirty="0">
                <a:solidFill>
                  <a:schemeClr val="tx1"/>
                </a:solidFill>
              </a:endParaRPr>
            </a:p>
          </p:txBody>
        </p:sp>
        <p:sp>
          <p:nvSpPr>
            <p:cNvPr id="558" name="圆角矩形 557">
              <a:extLst>
                <a:ext uri="{FF2B5EF4-FFF2-40B4-BE49-F238E27FC236}">
                  <a16:creationId xmlns:a16="http://schemas.microsoft.com/office/drawing/2014/main" id="{610464A0-BDC3-424C-BDE5-24E59930C974}"/>
                </a:ext>
              </a:extLst>
            </p:cNvPr>
            <p:cNvSpPr/>
            <p:nvPr/>
          </p:nvSpPr>
          <p:spPr>
            <a:xfrm>
              <a:off x="1286798" y="4770234"/>
              <a:ext cx="192946" cy="192946"/>
            </a:xfrm>
            <a:prstGeom prst="round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9" name="圆角矩形 558">
              <a:extLst>
                <a:ext uri="{FF2B5EF4-FFF2-40B4-BE49-F238E27FC236}">
                  <a16:creationId xmlns:a16="http://schemas.microsoft.com/office/drawing/2014/main" id="{C2EC370A-C24D-4537-8730-A65DE9E7102D}"/>
                </a:ext>
              </a:extLst>
            </p:cNvPr>
            <p:cNvSpPr/>
            <p:nvPr/>
          </p:nvSpPr>
          <p:spPr>
            <a:xfrm>
              <a:off x="1572022" y="4770234"/>
              <a:ext cx="192946" cy="192946"/>
            </a:xfrm>
            <a:prstGeom prst="round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0" name="圆角矩形 559">
              <a:extLst>
                <a:ext uri="{FF2B5EF4-FFF2-40B4-BE49-F238E27FC236}">
                  <a16:creationId xmlns:a16="http://schemas.microsoft.com/office/drawing/2014/main" id="{6D3084E9-38DB-40DE-AFE9-036474F59263}"/>
                </a:ext>
              </a:extLst>
            </p:cNvPr>
            <p:cNvSpPr/>
            <p:nvPr/>
          </p:nvSpPr>
          <p:spPr>
            <a:xfrm>
              <a:off x="2150868" y="4770234"/>
              <a:ext cx="192946" cy="192946"/>
            </a:xfrm>
            <a:prstGeom prst="round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1" name="圆角矩形 560">
              <a:extLst>
                <a:ext uri="{FF2B5EF4-FFF2-40B4-BE49-F238E27FC236}">
                  <a16:creationId xmlns:a16="http://schemas.microsoft.com/office/drawing/2014/main" id="{71BEF1BF-C268-43C7-BC2F-E493E503D780}"/>
                </a:ext>
              </a:extLst>
            </p:cNvPr>
            <p:cNvSpPr/>
            <p:nvPr/>
          </p:nvSpPr>
          <p:spPr>
            <a:xfrm>
              <a:off x="2440286" y="4770234"/>
              <a:ext cx="192946" cy="192946"/>
            </a:xfrm>
            <a:prstGeom prst="round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2" name="圆角矩形 561">
              <a:extLst>
                <a:ext uri="{FF2B5EF4-FFF2-40B4-BE49-F238E27FC236}">
                  <a16:creationId xmlns:a16="http://schemas.microsoft.com/office/drawing/2014/main" id="{33AB9EF1-E113-4D70-8391-94DBBBD1DF58}"/>
                </a:ext>
              </a:extLst>
            </p:cNvPr>
            <p:cNvSpPr/>
            <p:nvPr/>
          </p:nvSpPr>
          <p:spPr>
            <a:xfrm>
              <a:off x="1864361" y="4770234"/>
              <a:ext cx="192946" cy="192946"/>
            </a:xfrm>
            <a:prstGeom prst="round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3" name="圆角矩形 562">
              <a:extLst>
                <a:ext uri="{FF2B5EF4-FFF2-40B4-BE49-F238E27FC236}">
                  <a16:creationId xmlns:a16="http://schemas.microsoft.com/office/drawing/2014/main" id="{4B0381D9-9F4B-483B-BCBF-BCC85270C146}"/>
                </a:ext>
              </a:extLst>
            </p:cNvPr>
            <p:cNvSpPr/>
            <p:nvPr/>
          </p:nvSpPr>
          <p:spPr>
            <a:xfrm>
              <a:off x="3798685" y="4770234"/>
              <a:ext cx="192946" cy="192946"/>
            </a:xfrm>
            <a:prstGeom prst="round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54" name="直接连接符 553">
              <a:extLst>
                <a:ext uri="{FF2B5EF4-FFF2-40B4-BE49-F238E27FC236}">
                  <a16:creationId xmlns:a16="http://schemas.microsoft.com/office/drawing/2014/main" id="{2BCF51B7-D88A-40E8-9278-DFED2AB27769}"/>
                </a:ext>
              </a:extLst>
            </p:cNvPr>
            <p:cNvCxnSpPr>
              <a:cxnSpLocks/>
            </p:cNvCxnSpPr>
            <p:nvPr/>
          </p:nvCxnSpPr>
          <p:spPr>
            <a:xfrm flipV="1">
              <a:off x="1383271" y="4372062"/>
              <a:ext cx="1541026" cy="39817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5" name="直接连接符 554">
              <a:extLst>
                <a:ext uri="{FF2B5EF4-FFF2-40B4-BE49-F238E27FC236}">
                  <a16:creationId xmlns:a16="http://schemas.microsoft.com/office/drawing/2014/main" id="{FB8CBE30-59D3-40C5-A21B-E9FAD98EEA11}"/>
                </a:ext>
              </a:extLst>
            </p:cNvPr>
            <p:cNvCxnSpPr>
              <a:cxnSpLocks/>
            </p:cNvCxnSpPr>
            <p:nvPr/>
          </p:nvCxnSpPr>
          <p:spPr>
            <a:xfrm flipV="1">
              <a:off x="1668495" y="4372062"/>
              <a:ext cx="1255802" cy="39817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6" name="直接连接符 555">
              <a:extLst>
                <a:ext uri="{FF2B5EF4-FFF2-40B4-BE49-F238E27FC236}">
                  <a16:creationId xmlns:a16="http://schemas.microsoft.com/office/drawing/2014/main" id="{39AE629F-91DB-411A-8CE3-F9BB2D7B42B4}"/>
                </a:ext>
              </a:extLst>
            </p:cNvPr>
            <p:cNvCxnSpPr>
              <a:cxnSpLocks/>
            </p:cNvCxnSpPr>
            <p:nvPr/>
          </p:nvCxnSpPr>
          <p:spPr>
            <a:xfrm flipV="1">
              <a:off x="2247341" y="4372062"/>
              <a:ext cx="676956" cy="39817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7" name="直接连接符 556">
              <a:extLst>
                <a:ext uri="{FF2B5EF4-FFF2-40B4-BE49-F238E27FC236}">
                  <a16:creationId xmlns:a16="http://schemas.microsoft.com/office/drawing/2014/main" id="{2038739C-10F7-498D-9863-7DA5BC734E5D}"/>
                </a:ext>
              </a:extLst>
            </p:cNvPr>
            <p:cNvCxnSpPr>
              <a:cxnSpLocks/>
            </p:cNvCxnSpPr>
            <p:nvPr/>
          </p:nvCxnSpPr>
          <p:spPr>
            <a:xfrm flipV="1">
              <a:off x="2536759" y="4372062"/>
              <a:ext cx="387538" cy="39817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49" name="圆角矩形 548">
              <a:extLst>
                <a:ext uri="{FF2B5EF4-FFF2-40B4-BE49-F238E27FC236}">
                  <a16:creationId xmlns:a16="http://schemas.microsoft.com/office/drawing/2014/main" id="{85BE5C26-083A-4792-B5FA-DD07FE2088FB}"/>
                </a:ext>
              </a:extLst>
            </p:cNvPr>
            <p:cNvSpPr/>
            <p:nvPr/>
          </p:nvSpPr>
          <p:spPr>
            <a:xfrm>
              <a:off x="3219556" y="4770234"/>
              <a:ext cx="192946" cy="192946"/>
            </a:xfrm>
            <a:prstGeom prst="round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0" name="圆角矩形 549">
              <a:extLst>
                <a:ext uri="{FF2B5EF4-FFF2-40B4-BE49-F238E27FC236}">
                  <a16:creationId xmlns:a16="http://schemas.microsoft.com/office/drawing/2014/main" id="{7ABC6226-DEEB-4944-B24A-D64D129527C0}"/>
                </a:ext>
              </a:extLst>
            </p:cNvPr>
            <p:cNvSpPr/>
            <p:nvPr/>
          </p:nvSpPr>
          <p:spPr>
            <a:xfrm>
              <a:off x="3504780" y="4770234"/>
              <a:ext cx="192946" cy="192946"/>
            </a:xfrm>
            <a:prstGeom prst="round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1" name="圆角矩形 550">
              <a:extLst>
                <a:ext uri="{FF2B5EF4-FFF2-40B4-BE49-F238E27FC236}">
                  <a16:creationId xmlns:a16="http://schemas.microsoft.com/office/drawing/2014/main" id="{46995CF5-2467-4C1E-A0F1-4ABA4AEE9428}"/>
                </a:ext>
              </a:extLst>
            </p:cNvPr>
            <p:cNvSpPr/>
            <p:nvPr/>
          </p:nvSpPr>
          <p:spPr>
            <a:xfrm>
              <a:off x="4083626" y="4770234"/>
              <a:ext cx="192946" cy="192946"/>
            </a:xfrm>
            <a:prstGeom prst="round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2" name="圆角矩形 551">
              <a:extLst>
                <a:ext uri="{FF2B5EF4-FFF2-40B4-BE49-F238E27FC236}">
                  <a16:creationId xmlns:a16="http://schemas.microsoft.com/office/drawing/2014/main" id="{8E4A5C58-7362-49F6-92D0-43D7B5274532}"/>
                </a:ext>
              </a:extLst>
            </p:cNvPr>
            <p:cNvSpPr/>
            <p:nvPr/>
          </p:nvSpPr>
          <p:spPr>
            <a:xfrm>
              <a:off x="4373044" y="4770234"/>
              <a:ext cx="192946" cy="192946"/>
            </a:xfrm>
            <a:prstGeom prst="round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45" name="直接连接符 544">
              <a:extLst>
                <a:ext uri="{FF2B5EF4-FFF2-40B4-BE49-F238E27FC236}">
                  <a16:creationId xmlns:a16="http://schemas.microsoft.com/office/drawing/2014/main" id="{BC843A99-87FB-4369-ABDB-A35743C7604A}"/>
                </a:ext>
              </a:extLst>
            </p:cNvPr>
            <p:cNvCxnSpPr>
              <a:cxnSpLocks/>
            </p:cNvCxnSpPr>
            <p:nvPr/>
          </p:nvCxnSpPr>
          <p:spPr>
            <a:xfrm flipH="1" flipV="1">
              <a:off x="2924297" y="4372062"/>
              <a:ext cx="391732" cy="39817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6" name="直接连接符 545">
              <a:extLst>
                <a:ext uri="{FF2B5EF4-FFF2-40B4-BE49-F238E27FC236}">
                  <a16:creationId xmlns:a16="http://schemas.microsoft.com/office/drawing/2014/main" id="{58E230BF-4BEA-42DD-862F-223C38117D9D}"/>
                </a:ext>
              </a:extLst>
            </p:cNvPr>
            <p:cNvCxnSpPr>
              <a:cxnSpLocks/>
            </p:cNvCxnSpPr>
            <p:nvPr/>
          </p:nvCxnSpPr>
          <p:spPr>
            <a:xfrm flipH="1" flipV="1">
              <a:off x="2924297" y="4372062"/>
              <a:ext cx="676956" cy="39817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7" name="直接连接符 546">
              <a:extLst>
                <a:ext uri="{FF2B5EF4-FFF2-40B4-BE49-F238E27FC236}">
                  <a16:creationId xmlns:a16="http://schemas.microsoft.com/office/drawing/2014/main" id="{317224C1-09A2-4CC0-B9D8-BC26185B981C}"/>
                </a:ext>
              </a:extLst>
            </p:cNvPr>
            <p:cNvCxnSpPr>
              <a:cxnSpLocks/>
            </p:cNvCxnSpPr>
            <p:nvPr/>
          </p:nvCxnSpPr>
          <p:spPr>
            <a:xfrm flipH="1" flipV="1">
              <a:off x="2924297" y="4372062"/>
              <a:ext cx="1255802" cy="39817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8" name="直接连接符 547">
              <a:extLst>
                <a:ext uri="{FF2B5EF4-FFF2-40B4-BE49-F238E27FC236}">
                  <a16:creationId xmlns:a16="http://schemas.microsoft.com/office/drawing/2014/main" id="{C9F999B9-591D-4252-8F72-F6ACCE848643}"/>
                </a:ext>
              </a:extLst>
            </p:cNvPr>
            <p:cNvCxnSpPr>
              <a:cxnSpLocks/>
            </p:cNvCxnSpPr>
            <p:nvPr/>
          </p:nvCxnSpPr>
          <p:spPr>
            <a:xfrm flipH="1" flipV="1">
              <a:off x="2924297" y="4372062"/>
              <a:ext cx="1545220" cy="39817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43" name="圆角矩形 542">
              <a:extLst>
                <a:ext uri="{FF2B5EF4-FFF2-40B4-BE49-F238E27FC236}">
                  <a16:creationId xmlns:a16="http://schemas.microsoft.com/office/drawing/2014/main" id="{931B5F15-45C7-47C3-8905-D3D574C1FB34}"/>
                </a:ext>
              </a:extLst>
            </p:cNvPr>
            <p:cNvSpPr/>
            <p:nvPr/>
          </p:nvSpPr>
          <p:spPr>
            <a:xfrm>
              <a:off x="2729705" y="4603541"/>
              <a:ext cx="393375" cy="530543"/>
            </a:xfrm>
            <a:prstGeom prst="roundRect">
              <a:avLst/>
            </a:prstGeom>
          </p:spPr>
          <p:txBody>
            <a:bodyPr wrap="square" anchor="ctr">
              <a:spAutoFit/>
            </a:bodyPr>
            <a:lstStyle/>
            <a:p>
              <a:pPr algn="ctr"/>
              <a:r>
                <a:rPr lang="en-US" altLang="zh-CN"/>
                <a:t>…</a:t>
              </a:r>
              <a:endParaRPr lang="zh-CN" altLang="en-US"/>
            </a:p>
          </p:txBody>
        </p:sp>
        <p:cxnSp>
          <p:nvCxnSpPr>
            <p:cNvPr id="539" name="直接连接符 538">
              <a:extLst>
                <a:ext uri="{FF2B5EF4-FFF2-40B4-BE49-F238E27FC236}">
                  <a16:creationId xmlns:a16="http://schemas.microsoft.com/office/drawing/2014/main" id="{DB5E1899-795D-4A0C-9C23-3CE9372815B4}"/>
                </a:ext>
              </a:extLst>
            </p:cNvPr>
            <p:cNvCxnSpPr>
              <a:cxnSpLocks/>
            </p:cNvCxnSpPr>
            <p:nvPr/>
          </p:nvCxnSpPr>
          <p:spPr>
            <a:xfrm flipH="1">
              <a:off x="1960834" y="4372062"/>
              <a:ext cx="963463" cy="39817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0" name="直接连接符 539">
              <a:extLst>
                <a:ext uri="{FF2B5EF4-FFF2-40B4-BE49-F238E27FC236}">
                  <a16:creationId xmlns:a16="http://schemas.microsoft.com/office/drawing/2014/main" id="{6D314C19-CB51-4392-A0EE-DED913062614}"/>
                </a:ext>
              </a:extLst>
            </p:cNvPr>
            <p:cNvCxnSpPr>
              <a:cxnSpLocks/>
            </p:cNvCxnSpPr>
            <p:nvPr/>
          </p:nvCxnSpPr>
          <p:spPr>
            <a:xfrm>
              <a:off x="2924297" y="4372062"/>
              <a:ext cx="970861" cy="39817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421" name="直接连接符 420">
            <a:extLst>
              <a:ext uri="{FF2B5EF4-FFF2-40B4-BE49-F238E27FC236}">
                <a16:creationId xmlns:a16="http://schemas.microsoft.com/office/drawing/2014/main" id="{0FEA76ED-3CFF-4AA2-8D36-77857799E8C0}"/>
              </a:ext>
            </a:extLst>
          </p:cNvPr>
          <p:cNvCxnSpPr>
            <a:cxnSpLocks/>
            <a:stCxn id="420" idx="2"/>
            <a:endCxn id="416" idx="0"/>
          </p:cNvCxnSpPr>
          <p:nvPr/>
        </p:nvCxnSpPr>
        <p:spPr>
          <a:xfrm flipH="1">
            <a:off x="2433584" y="4813002"/>
            <a:ext cx="2531591" cy="80465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2" name="直接连接符 421">
            <a:extLst>
              <a:ext uri="{FF2B5EF4-FFF2-40B4-BE49-F238E27FC236}">
                <a16:creationId xmlns:a16="http://schemas.microsoft.com/office/drawing/2014/main" id="{232481FE-12EC-4050-A0E8-24C81FB8B8C5}"/>
              </a:ext>
            </a:extLst>
          </p:cNvPr>
          <p:cNvCxnSpPr>
            <a:cxnSpLocks/>
            <a:stCxn id="420" idx="2"/>
            <a:endCxn id="60" idx="0"/>
          </p:cNvCxnSpPr>
          <p:nvPr/>
        </p:nvCxnSpPr>
        <p:spPr>
          <a:xfrm>
            <a:off x="4965175" y="4813002"/>
            <a:ext cx="2479142" cy="80382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57" name="Rectangle 252">
            <a:extLst>
              <a:ext uri="{FF2B5EF4-FFF2-40B4-BE49-F238E27FC236}">
                <a16:creationId xmlns:a16="http://schemas.microsoft.com/office/drawing/2014/main" id="{2C153F56-4815-DC4B-86A3-8C6BEF9AAD3F}"/>
              </a:ext>
            </a:extLst>
          </p:cNvPr>
          <p:cNvSpPr/>
          <p:nvPr/>
        </p:nvSpPr>
        <p:spPr>
          <a:xfrm>
            <a:off x="3663284" y="4989299"/>
            <a:ext cx="2599224" cy="323165"/>
          </a:xfrm>
          <a:prstGeom prst="rect">
            <a:avLst/>
          </a:prstGeom>
          <a:solidFill>
            <a:schemeClr val="accent6">
              <a:lumMod val="40000"/>
              <a:lumOff val="60000"/>
            </a:schemeClr>
          </a:solidFill>
          <a:ln w="19050">
            <a:noFill/>
          </a:ln>
          <a:effectLst>
            <a:outerShdw blurRad="50800" dist="76200" dir="2700000" algn="tl" rotWithShape="0">
              <a:prstClr val="black">
                <a:alpha val="40000"/>
              </a:prstClr>
            </a:outerShdw>
          </a:effectLst>
        </p:spPr>
        <p:txBody>
          <a:bodyPr wrap="square" rtlCol="0">
            <a:spAutoFit/>
          </a:bodyPr>
          <a:lstStyle/>
          <a:p>
            <a:pPr algn="ctr"/>
            <a:r>
              <a:rPr lang="en-US" altLang="zh-CN" sz="1500" b="1" dirty="0">
                <a:ea typeface="Adobe Gothic Std B" panose="020B0800000000000000" pitchFamily="34" charset="-128"/>
              </a:rPr>
              <a:t>4:1</a:t>
            </a:r>
            <a:r>
              <a:rPr lang="zh-CN" altLang="en-US" sz="1500" b="1" dirty="0">
                <a:ea typeface="Adobe Gothic Std B" panose="020B0800000000000000" pitchFamily="34" charset="-128"/>
              </a:rPr>
              <a:t> </a:t>
            </a:r>
            <a:r>
              <a:rPr lang="en-US" altLang="zh-CN" sz="1500" b="1" dirty="0">
                <a:ea typeface="Adobe Gothic Std B" panose="020B0800000000000000" pitchFamily="34" charset="-128"/>
              </a:rPr>
              <a:t>oversubscription</a:t>
            </a:r>
          </a:p>
        </p:txBody>
      </p:sp>
    </p:spTree>
    <p:custDataLst>
      <p:tags r:id="rId1"/>
    </p:custDataLst>
    <p:extLst>
      <p:ext uri="{BB962C8B-B14F-4D97-AF65-F5344CB8AC3E}">
        <p14:creationId xmlns:p14="http://schemas.microsoft.com/office/powerpoint/2010/main" val="626933950"/>
      </p:ext>
    </p:extLst>
  </p:cSld>
  <p:clrMapOvr>
    <a:masterClrMapping/>
  </p:clrMapOvr>
  <mc:AlternateContent xmlns:mc="http://schemas.openxmlformats.org/markup-compatibility/2006" xmlns:p14="http://schemas.microsoft.com/office/powerpoint/2010/main">
    <mc:Choice Requires="p14">
      <p:transition spd="slow" p14:dur="2000" advTm="68006"/>
    </mc:Choice>
    <mc:Fallback xmlns="">
      <p:transition spd="slow" advTm="6800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4">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2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1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2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2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7" grpId="0"/>
      <p:bldP spid="420" grpId="0" animBg="1"/>
      <p:bldP spid="57"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BDD779-5846-8E4E-8F2B-0E18C0CEB789}"/>
              </a:ext>
            </a:extLst>
          </p:cNvPr>
          <p:cNvSpPr>
            <a:spLocks noGrp="1"/>
          </p:cNvSpPr>
          <p:nvPr>
            <p:ph type="title"/>
          </p:nvPr>
        </p:nvSpPr>
        <p:spPr>
          <a:xfrm>
            <a:off x="860748" y="942288"/>
            <a:ext cx="8038324" cy="596503"/>
          </a:xfrm>
        </p:spPr>
        <p:txBody>
          <a:bodyPr>
            <a:normAutofit fontScale="90000"/>
          </a:bodyPr>
          <a:lstStyle/>
          <a:p>
            <a:r>
              <a:rPr lang="en-US" altLang="zh-CN" dirty="0"/>
              <a:t>Solution </a:t>
            </a:r>
            <a:r>
              <a:rPr lang="en-US" altLang="zh-CN"/>
              <a:t>2a</a:t>
            </a:r>
            <a:r>
              <a:rPr lang="en-US" altLang="zh-CN" dirty="0"/>
              <a:t>: Supernode Routing</a:t>
            </a:r>
            <a:endParaRPr lang="en-US" dirty="0"/>
          </a:p>
        </p:txBody>
      </p:sp>
      <p:sp>
        <p:nvSpPr>
          <p:cNvPr id="16" name="内容占位符 3">
            <a:extLst>
              <a:ext uri="{FF2B5EF4-FFF2-40B4-BE49-F238E27FC236}">
                <a16:creationId xmlns:a16="http://schemas.microsoft.com/office/drawing/2014/main" id="{CC4E0E4C-31E3-434A-88C4-E9EE94492FA6}"/>
              </a:ext>
            </a:extLst>
          </p:cNvPr>
          <p:cNvSpPr>
            <a:spLocks noGrp="1"/>
          </p:cNvSpPr>
          <p:nvPr>
            <p:ph idx="1"/>
          </p:nvPr>
        </p:nvSpPr>
        <p:spPr>
          <a:xfrm>
            <a:off x="359532" y="1667691"/>
            <a:ext cx="3875693" cy="4029561"/>
          </a:xfrm>
        </p:spPr>
        <p:txBody>
          <a:bodyPr/>
          <a:lstStyle/>
          <a:p>
            <a:r>
              <a:rPr lang="en-US" altLang="zh-CN" dirty="0"/>
              <a:t>Rather than direct messaging, communication is divided into two stages</a:t>
            </a:r>
          </a:p>
        </p:txBody>
      </p:sp>
      <p:sp>
        <p:nvSpPr>
          <p:cNvPr id="17" name="矩形 16">
            <a:extLst>
              <a:ext uri="{FF2B5EF4-FFF2-40B4-BE49-F238E27FC236}">
                <a16:creationId xmlns:a16="http://schemas.microsoft.com/office/drawing/2014/main" id="{3BC647E7-4259-BD42-A17A-F8A8B4F8BD64}"/>
              </a:ext>
            </a:extLst>
          </p:cNvPr>
          <p:cNvSpPr/>
          <p:nvPr/>
        </p:nvSpPr>
        <p:spPr>
          <a:xfrm>
            <a:off x="5384347" y="3904877"/>
            <a:ext cx="3514725" cy="921544"/>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a:extLst>
              <a:ext uri="{FF2B5EF4-FFF2-40B4-BE49-F238E27FC236}">
                <a16:creationId xmlns:a16="http://schemas.microsoft.com/office/drawing/2014/main" id="{A26152B4-D44F-0942-B2D4-17331463240B}"/>
              </a:ext>
            </a:extLst>
          </p:cNvPr>
          <p:cNvSpPr/>
          <p:nvPr/>
        </p:nvSpPr>
        <p:spPr>
          <a:xfrm>
            <a:off x="5384347" y="1667691"/>
            <a:ext cx="3514725" cy="921544"/>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a:extLst>
              <a:ext uri="{FF2B5EF4-FFF2-40B4-BE49-F238E27FC236}">
                <a16:creationId xmlns:a16="http://schemas.microsoft.com/office/drawing/2014/main" id="{24EDE1F5-08E9-A747-A6CD-B91DBBEFF6F8}"/>
              </a:ext>
            </a:extLst>
          </p:cNvPr>
          <p:cNvSpPr/>
          <p:nvPr/>
        </p:nvSpPr>
        <p:spPr>
          <a:xfrm>
            <a:off x="5384347" y="2786284"/>
            <a:ext cx="3514725" cy="921544"/>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圆角 88">
            <a:extLst>
              <a:ext uri="{FF2B5EF4-FFF2-40B4-BE49-F238E27FC236}">
                <a16:creationId xmlns:a16="http://schemas.microsoft.com/office/drawing/2014/main" id="{308C0EE2-E17C-B948-A701-542329102ECC}"/>
              </a:ext>
            </a:extLst>
          </p:cNvPr>
          <p:cNvSpPr/>
          <p:nvPr/>
        </p:nvSpPr>
        <p:spPr>
          <a:xfrm>
            <a:off x="5638014" y="1748352"/>
            <a:ext cx="745936" cy="745936"/>
          </a:xfrm>
          <a:prstGeom prst="roundRect">
            <a:avLst/>
          </a:prstGeom>
          <a:ln w="38100">
            <a:solidFill>
              <a:srgbClr val="C0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21" name="矩形: 圆角 89">
            <a:extLst>
              <a:ext uri="{FF2B5EF4-FFF2-40B4-BE49-F238E27FC236}">
                <a16:creationId xmlns:a16="http://schemas.microsoft.com/office/drawing/2014/main" id="{E6694983-434F-214B-AEA3-957E27FAC360}"/>
              </a:ext>
            </a:extLst>
          </p:cNvPr>
          <p:cNvSpPr/>
          <p:nvPr/>
        </p:nvSpPr>
        <p:spPr>
          <a:xfrm>
            <a:off x="6750348" y="1748352"/>
            <a:ext cx="745936" cy="745936"/>
          </a:xfrm>
          <a:prstGeom prst="roundRect">
            <a:avLst/>
          </a:prstGeom>
          <a:ln w="38100">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22" name="矩形: 圆角 90">
            <a:extLst>
              <a:ext uri="{FF2B5EF4-FFF2-40B4-BE49-F238E27FC236}">
                <a16:creationId xmlns:a16="http://schemas.microsoft.com/office/drawing/2014/main" id="{D694B4B4-C891-AE43-B44B-1FAFD429FE13}"/>
              </a:ext>
            </a:extLst>
          </p:cNvPr>
          <p:cNvSpPr/>
          <p:nvPr/>
        </p:nvSpPr>
        <p:spPr>
          <a:xfrm>
            <a:off x="7862682" y="1748352"/>
            <a:ext cx="745936" cy="745936"/>
          </a:xfrm>
          <a:prstGeom prst="roundRect">
            <a:avLst/>
          </a:prstGeom>
          <a:ln w="38100">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23" name="矩形: 圆角 91">
            <a:extLst>
              <a:ext uri="{FF2B5EF4-FFF2-40B4-BE49-F238E27FC236}">
                <a16:creationId xmlns:a16="http://schemas.microsoft.com/office/drawing/2014/main" id="{32BC073B-2D3B-2F4F-8B3C-7A4177A7E32E}"/>
              </a:ext>
            </a:extLst>
          </p:cNvPr>
          <p:cNvSpPr/>
          <p:nvPr/>
        </p:nvSpPr>
        <p:spPr>
          <a:xfrm>
            <a:off x="5638014" y="2866946"/>
            <a:ext cx="745936" cy="745936"/>
          </a:xfrm>
          <a:prstGeom prst="roundRect">
            <a:avLst/>
          </a:prstGeom>
          <a:ln w="38100">
            <a:solidFill>
              <a:srgbClr val="92D05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24" name="矩形: 圆角 92">
            <a:extLst>
              <a:ext uri="{FF2B5EF4-FFF2-40B4-BE49-F238E27FC236}">
                <a16:creationId xmlns:a16="http://schemas.microsoft.com/office/drawing/2014/main" id="{601E8539-4AEC-1043-9822-41DEF364BEA1}"/>
              </a:ext>
            </a:extLst>
          </p:cNvPr>
          <p:cNvSpPr/>
          <p:nvPr/>
        </p:nvSpPr>
        <p:spPr>
          <a:xfrm>
            <a:off x="6750348" y="2866946"/>
            <a:ext cx="745936" cy="745936"/>
          </a:xfrm>
          <a:prstGeom prst="roundRect">
            <a:avLst/>
          </a:prstGeom>
          <a:ln w="38100">
            <a:solidFill>
              <a:srgbClr val="00B05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25" name="矩形: 圆角 93">
            <a:extLst>
              <a:ext uri="{FF2B5EF4-FFF2-40B4-BE49-F238E27FC236}">
                <a16:creationId xmlns:a16="http://schemas.microsoft.com/office/drawing/2014/main" id="{D518B261-BACB-5A48-A2BE-DDEF7D9F7287}"/>
              </a:ext>
            </a:extLst>
          </p:cNvPr>
          <p:cNvSpPr/>
          <p:nvPr/>
        </p:nvSpPr>
        <p:spPr>
          <a:xfrm>
            <a:off x="7862682" y="2866945"/>
            <a:ext cx="745936" cy="745936"/>
          </a:xfrm>
          <a:prstGeom prst="roundRect">
            <a:avLst/>
          </a:prstGeom>
          <a:ln w="38100">
            <a:solidFill>
              <a:srgbClr val="00B0F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p>
        </p:txBody>
      </p:sp>
      <p:sp>
        <p:nvSpPr>
          <p:cNvPr id="26" name="矩形: 圆角 94">
            <a:extLst>
              <a:ext uri="{FF2B5EF4-FFF2-40B4-BE49-F238E27FC236}">
                <a16:creationId xmlns:a16="http://schemas.microsoft.com/office/drawing/2014/main" id="{5330AB78-54A1-7C42-B529-3CCCCF482E6D}"/>
              </a:ext>
            </a:extLst>
          </p:cNvPr>
          <p:cNvSpPr/>
          <p:nvPr/>
        </p:nvSpPr>
        <p:spPr>
          <a:xfrm>
            <a:off x="5638014" y="3985539"/>
            <a:ext cx="745936" cy="745936"/>
          </a:xfrm>
          <a:prstGeom prst="roundRect">
            <a:avLst/>
          </a:prstGeom>
          <a:ln w="38100">
            <a:solidFill>
              <a:srgbClr val="0070C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27" name="矩形: 圆角 95">
            <a:extLst>
              <a:ext uri="{FF2B5EF4-FFF2-40B4-BE49-F238E27FC236}">
                <a16:creationId xmlns:a16="http://schemas.microsoft.com/office/drawing/2014/main" id="{B74AD699-A3A8-5C4D-A9BE-1DA1708016E8}"/>
              </a:ext>
            </a:extLst>
          </p:cNvPr>
          <p:cNvSpPr/>
          <p:nvPr/>
        </p:nvSpPr>
        <p:spPr>
          <a:xfrm>
            <a:off x="6750348" y="3985539"/>
            <a:ext cx="745936" cy="745936"/>
          </a:xfrm>
          <a:prstGeom prst="roundRect">
            <a:avLst/>
          </a:prstGeom>
          <a:ln w="38100">
            <a:solidFill>
              <a:srgbClr val="00206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28" name="矩形: 圆角 96">
            <a:extLst>
              <a:ext uri="{FF2B5EF4-FFF2-40B4-BE49-F238E27FC236}">
                <a16:creationId xmlns:a16="http://schemas.microsoft.com/office/drawing/2014/main" id="{925D6C3D-C0E0-DE47-99EB-BB2B55F56EF6}"/>
              </a:ext>
            </a:extLst>
          </p:cNvPr>
          <p:cNvSpPr/>
          <p:nvPr/>
        </p:nvSpPr>
        <p:spPr>
          <a:xfrm>
            <a:off x="7862682" y="3985538"/>
            <a:ext cx="745936" cy="745936"/>
          </a:xfrm>
          <a:prstGeom prst="roundRect">
            <a:avLst/>
          </a:prstGeom>
          <a:ln w="38100">
            <a:solidFill>
              <a:srgbClr val="7030A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29" name="椭圆 28">
            <a:extLst>
              <a:ext uri="{FF2B5EF4-FFF2-40B4-BE49-F238E27FC236}">
                <a16:creationId xmlns:a16="http://schemas.microsoft.com/office/drawing/2014/main" id="{E96F25D0-F4C2-4345-8D11-1549917D4597}"/>
              </a:ext>
            </a:extLst>
          </p:cNvPr>
          <p:cNvSpPr/>
          <p:nvPr/>
        </p:nvSpPr>
        <p:spPr>
          <a:xfrm>
            <a:off x="5736694" y="1845382"/>
            <a:ext cx="162000" cy="162000"/>
          </a:xfrm>
          <a:prstGeom prst="ellipse">
            <a:avLst/>
          </a:prstGeom>
          <a:solidFill>
            <a:srgbClr val="C0000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solidFill>
                  <a:srgbClr val="C00000"/>
                </a:solidFill>
              </a:rPr>
              <a:t>1</a:t>
            </a:r>
            <a:endParaRPr lang="zh-CN" altLang="en-US" dirty="0">
              <a:solidFill>
                <a:srgbClr val="C00000"/>
              </a:solidFill>
            </a:endParaRPr>
          </a:p>
        </p:txBody>
      </p:sp>
      <p:sp>
        <p:nvSpPr>
          <p:cNvPr id="30" name="椭圆 29">
            <a:extLst>
              <a:ext uri="{FF2B5EF4-FFF2-40B4-BE49-F238E27FC236}">
                <a16:creationId xmlns:a16="http://schemas.microsoft.com/office/drawing/2014/main" id="{A0A08011-09E0-124B-8663-CA44FE9273DF}"/>
              </a:ext>
            </a:extLst>
          </p:cNvPr>
          <p:cNvSpPr/>
          <p:nvPr/>
        </p:nvSpPr>
        <p:spPr>
          <a:xfrm>
            <a:off x="5935468" y="1845382"/>
            <a:ext cx="162000" cy="162000"/>
          </a:xfrm>
          <a:prstGeom prst="ellipse">
            <a:avLst/>
          </a:prstGeom>
          <a:solidFill>
            <a:srgbClr val="FF000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solidFill>
                  <a:srgbClr val="FF0000"/>
                </a:solidFill>
              </a:rPr>
              <a:t>1</a:t>
            </a:r>
            <a:endParaRPr lang="zh-CN" altLang="en-US" dirty="0">
              <a:solidFill>
                <a:srgbClr val="FF0000"/>
              </a:solidFill>
            </a:endParaRPr>
          </a:p>
        </p:txBody>
      </p:sp>
      <p:sp>
        <p:nvSpPr>
          <p:cNvPr id="31" name="椭圆 30">
            <a:extLst>
              <a:ext uri="{FF2B5EF4-FFF2-40B4-BE49-F238E27FC236}">
                <a16:creationId xmlns:a16="http://schemas.microsoft.com/office/drawing/2014/main" id="{5EFB2A02-92BD-C542-9784-BECC701A86C0}"/>
              </a:ext>
            </a:extLst>
          </p:cNvPr>
          <p:cNvSpPr/>
          <p:nvPr/>
        </p:nvSpPr>
        <p:spPr>
          <a:xfrm>
            <a:off x="6134242" y="1845381"/>
            <a:ext cx="162000" cy="162000"/>
          </a:xfrm>
          <a:prstGeom prst="ellipse">
            <a:avLst/>
          </a:prstGeom>
          <a:solidFill>
            <a:srgbClr val="FFC00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solidFill>
                  <a:srgbClr val="FFC000"/>
                </a:solidFill>
              </a:rPr>
              <a:t>1</a:t>
            </a:r>
            <a:endParaRPr lang="zh-CN" altLang="en-US" dirty="0">
              <a:solidFill>
                <a:srgbClr val="FFC000"/>
              </a:solidFill>
            </a:endParaRPr>
          </a:p>
        </p:txBody>
      </p:sp>
      <p:sp>
        <p:nvSpPr>
          <p:cNvPr id="32" name="椭圆 31">
            <a:extLst>
              <a:ext uri="{FF2B5EF4-FFF2-40B4-BE49-F238E27FC236}">
                <a16:creationId xmlns:a16="http://schemas.microsoft.com/office/drawing/2014/main" id="{0D029711-3C0C-D44F-BF66-F9CDA28BBC98}"/>
              </a:ext>
            </a:extLst>
          </p:cNvPr>
          <p:cNvSpPr/>
          <p:nvPr/>
        </p:nvSpPr>
        <p:spPr>
          <a:xfrm>
            <a:off x="5736694" y="2049924"/>
            <a:ext cx="162000" cy="162000"/>
          </a:xfrm>
          <a:prstGeom prst="ellipse">
            <a:avLst/>
          </a:prstGeom>
          <a:solidFill>
            <a:srgbClr val="92D05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solidFill>
                  <a:srgbClr val="92D050"/>
                </a:solidFill>
              </a:rPr>
              <a:t>1</a:t>
            </a:r>
            <a:endParaRPr lang="zh-CN" altLang="en-US" dirty="0">
              <a:solidFill>
                <a:srgbClr val="92D050"/>
              </a:solidFill>
            </a:endParaRPr>
          </a:p>
        </p:txBody>
      </p:sp>
      <p:sp>
        <p:nvSpPr>
          <p:cNvPr id="33" name="椭圆 32">
            <a:extLst>
              <a:ext uri="{FF2B5EF4-FFF2-40B4-BE49-F238E27FC236}">
                <a16:creationId xmlns:a16="http://schemas.microsoft.com/office/drawing/2014/main" id="{23DDDC18-4F81-494E-9247-F65D26E70442}"/>
              </a:ext>
            </a:extLst>
          </p:cNvPr>
          <p:cNvSpPr/>
          <p:nvPr/>
        </p:nvSpPr>
        <p:spPr>
          <a:xfrm>
            <a:off x="5935468" y="2049924"/>
            <a:ext cx="162000" cy="162000"/>
          </a:xfrm>
          <a:prstGeom prst="ellipse">
            <a:avLst/>
          </a:prstGeom>
          <a:solidFill>
            <a:srgbClr val="00B05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solidFill>
                  <a:srgbClr val="00B050"/>
                </a:solidFill>
              </a:rPr>
              <a:t>1</a:t>
            </a:r>
            <a:endParaRPr lang="zh-CN" altLang="en-US" dirty="0">
              <a:solidFill>
                <a:srgbClr val="00B050"/>
              </a:solidFill>
            </a:endParaRPr>
          </a:p>
        </p:txBody>
      </p:sp>
      <p:sp>
        <p:nvSpPr>
          <p:cNvPr id="34" name="椭圆 33">
            <a:extLst>
              <a:ext uri="{FF2B5EF4-FFF2-40B4-BE49-F238E27FC236}">
                <a16:creationId xmlns:a16="http://schemas.microsoft.com/office/drawing/2014/main" id="{EC072A14-C5CF-FC46-A2FA-083A661C1364}"/>
              </a:ext>
            </a:extLst>
          </p:cNvPr>
          <p:cNvSpPr/>
          <p:nvPr/>
        </p:nvSpPr>
        <p:spPr>
          <a:xfrm>
            <a:off x="6134242" y="2049923"/>
            <a:ext cx="162000" cy="162000"/>
          </a:xfrm>
          <a:prstGeom prst="ellipse">
            <a:avLst/>
          </a:prstGeom>
          <a:solidFill>
            <a:srgbClr val="00B0F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solidFill>
                  <a:srgbClr val="00B0F0"/>
                </a:solidFill>
              </a:rPr>
              <a:t>1</a:t>
            </a:r>
            <a:endParaRPr lang="zh-CN" altLang="en-US" dirty="0">
              <a:solidFill>
                <a:srgbClr val="00B0F0"/>
              </a:solidFill>
            </a:endParaRPr>
          </a:p>
        </p:txBody>
      </p:sp>
      <p:sp>
        <p:nvSpPr>
          <p:cNvPr id="35" name="椭圆 34">
            <a:extLst>
              <a:ext uri="{FF2B5EF4-FFF2-40B4-BE49-F238E27FC236}">
                <a16:creationId xmlns:a16="http://schemas.microsoft.com/office/drawing/2014/main" id="{A1CF2822-C78E-4640-9117-AC22DF1FA8FD}"/>
              </a:ext>
            </a:extLst>
          </p:cNvPr>
          <p:cNvSpPr/>
          <p:nvPr/>
        </p:nvSpPr>
        <p:spPr>
          <a:xfrm>
            <a:off x="5736694" y="2263322"/>
            <a:ext cx="162000" cy="162000"/>
          </a:xfrm>
          <a:prstGeom prst="ellipse">
            <a:avLst/>
          </a:prstGeom>
          <a:solidFill>
            <a:srgbClr val="0070C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solidFill>
                  <a:srgbClr val="0070C0"/>
                </a:solidFill>
              </a:rPr>
              <a:t>1</a:t>
            </a:r>
            <a:endParaRPr lang="zh-CN" altLang="en-US" dirty="0">
              <a:solidFill>
                <a:srgbClr val="0070C0"/>
              </a:solidFill>
            </a:endParaRPr>
          </a:p>
        </p:txBody>
      </p:sp>
      <p:sp>
        <p:nvSpPr>
          <p:cNvPr id="36" name="椭圆 35">
            <a:extLst>
              <a:ext uri="{FF2B5EF4-FFF2-40B4-BE49-F238E27FC236}">
                <a16:creationId xmlns:a16="http://schemas.microsoft.com/office/drawing/2014/main" id="{2CAB1041-8EEE-A44C-BC48-3FE32C602434}"/>
              </a:ext>
            </a:extLst>
          </p:cNvPr>
          <p:cNvSpPr/>
          <p:nvPr/>
        </p:nvSpPr>
        <p:spPr>
          <a:xfrm>
            <a:off x="5935468" y="2263322"/>
            <a:ext cx="162000" cy="162000"/>
          </a:xfrm>
          <a:prstGeom prst="ellipse">
            <a:avLst/>
          </a:prstGeom>
          <a:solidFill>
            <a:srgbClr val="00206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solidFill>
                  <a:srgbClr val="002060"/>
                </a:solidFill>
              </a:rPr>
              <a:t>1</a:t>
            </a:r>
            <a:endParaRPr lang="zh-CN" altLang="en-US" dirty="0">
              <a:solidFill>
                <a:srgbClr val="002060"/>
              </a:solidFill>
            </a:endParaRPr>
          </a:p>
        </p:txBody>
      </p:sp>
      <p:sp>
        <p:nvSpPr>
          <p:cNvPr id="37" name="椭圆 36">
            <a:extLst>
              <a:ext uri="{FF2B5EF4-FFF2-40B4-BE49-F238E27FC236}">
                <a16:creationId xmlns:a16="http://schemas.microsoft.com/office/drawing/2014/main" id="{5C1A126C-C4D7-8142-B627-0581D5A0A5AB}"/>
              </a:ext>
            </a:extLst>
          </p:cNvPr>
          <p:cNvSpPr/>
          <p:nvPr/>
        </p:nvSpPr>
        <p:spPr>
          <a:xfrm>
            <a:off x="6134242" y="2263322"/>
            <a:ext cx="162000" cy="162000"/>
          </a:xfrm>
          <a:prstGeom prst="ellipse">
            <a:avLst/>
          </a:prstGeom>
          <a:solidFill>
            <a:srgbClr val="7030A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solidFill>
                  <a:srgbClr val="7030A0"/>
                </a:solidFill>
              </a:rPr>
              <a:t>1</a:t>
            </a:r>
            <a:endParaRPr lang="zh-CN" altLang="en-US" dirty="0">
              <a:solidFill>
                <a:srgbClr val="7030A0"/>
              </a:solidFill>
            </a:endParaRPr>
          </a:p>
        </p:txBody>
      </p:sp>
      <p:sp>
        <p:nvSpPr>
          <p:cNvPr id="38" name="椭圆 37">
            <a:extLst>
              <a:ext uri="{FF2B5EF4-FFF2-40B4-BE49-F238E27FC236}">
                <a16:creationId xmlns:a16="http://schemas.microsoft.com/office/drawing/2014/main" id="{2D15207C-0121-4049-A284-8F48CC4D550C}"/>
              </a:ext>
            </a:extLst>
          </p:cNvPr>
          <p:cNvSpPr/>
          <p:nvPr/>
        </p:nvSpPr>
        <p:spPr>
          <a:xfrm>
            <a:off x="6849851" y="1845383"/>
            <a:ext cx="162000" cy="162000"/>
          </a:xfrm>
          <a:prstGeom prst="ellipse">
            <a:avLst/>
          </a:prstGeom>
          <a:solidFill>
            <a:srgbClr val="C0000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solidFill>
                  <a:srgbClr val="C00000"/>
                </a:solidFill>
              </a:rPr>
              <a:t>2</a:t>
            </a:r>
            <a:endParaRPr lang="zh-CN" altLang="en-US" dirty="0">
              <a:solidFill>
                <a:srgbClr val="C00000"/>
              </a:solidFill>
            </a:endParaRPr>
          </a:p>
        </p:txBody>
      </p:sp>
      <p:sp>
        <p:nvSpPr>
          <p:cNvPr id="39" name="椭圆 38">
            <a:extLst>
              <a:ext uri="{FF2B5EF4-FFF2-40B4-BE49-F238E27FC236}">
                <a16:creationId xmlns:a16="http://schemas.microsoft.com/office/drawing/2014/main" id="{B8E06D69-1BE4-8A4C-A2B5-D8C7F3408C2C}"/>
              </a:ext>
            </a:extLst>
          </p:cNvPr>
          <p:cNvSpPr/>
          <p:nvPr/>
        </p:nvSpPr>
        <p:spPr>
          <a:xfrm>
            <a:off x="7048625" y="1845383"/>
            <a:ext cx="162000" cy="162000"/>
          </a:xfrm>
          <a:prstGeom prst="ellipse">
            <a:avLst/>
          </a:prstGeom>
          <a:solidFill>
            <a:srgbClr val="FF000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solidFill>
                  <a:srgbClr val="FF0000"/>
                </a:solidFill>
              </a:rPr>
              <a:t>2</a:t>
            </a:r>
            <a:endParaRPr lang="zh-CN" altLang="en-US" dirty="0">
              <a:solidFill>
                <a:srgbClr val="FF0000"/>
              </a:solidFill>
            </a:endParaRPr>
          </a:p>
        </p:txBody>
      </p:sp>
      <p:sp>
        <p:nvSpPr>
          <p:cNvPr id="40" name="椭圆 39">
            <a:extLst>
              <a:ext uri="{FF2B5EF4-FFF2-40B4-BE49-F238E27FC236}">
                <a16:creationId xmlns:a16="http://schemas.microsoft.com/office/drawing/2014/main" id="{391D2F62-5199-094F-8C14-AF2CD488717E}"/>
              </a:ext>
            </a:extLst>
          </p:cNvPr>
          <p:cNvSpPr/>
          <p:nvPr/>
        </p:nvSpPr>
        <p:spPr>
          <a:xfrm>
            <a:off x="7247399" y="1845382"/>
            <a:ext cx="162000" cy="162000"/>
          </a:xfrm>
          <a:prstGeom prst="ellipse">
            <a:avLst/>
          </a:prstGeom>
          <a:solidFill>
            <a:srgbClr val="FFC00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solidFill>
                  <a:srgbClr val="FFC000"/>
                </a:solidFill>
              </a:rPr>
              <a:t>2</a:t>
            </a:r>
            <a:endParaRPr lang="zh-CN" altLang="en-US" dirty="0">
              <a:solidFill>
                <a:srgbClr val="FFC000"/>
              </a:solidFill>
            </a:endParaRPr>
          </a:p>
        </p:txBody>
      </p:sp>
      <p:sp>
        <p:nvSpPr>
          <p:cNvPr id="41" name="椭圆 40">
            <a:extLst>
              <a:ext uri="{FF2B5EF4-FFF2-40B4-BE49-F238E27FC236}">
                <a16:creationId xmlns:a16="http://schemas.microsoft.com/office/drawing/2014/main" id="{D974D7B6-29EE-6E42-8E9D-861B91D7488C}"/>
              </a:ext>
            </a:extLst>
          </p:cNvPr>
          <p:cNvSpPr/>
          <p:nvPr/>
        </p:nvSpPr>
        <p:spPr>
          <a:xfrm>
            <a:off x="6849851" y="2049925"/>
            <a:ext cx="162000" cy="162000"/>
          </a:xfrm>
          <a:prstGeom prst="ellipse">
            <a:avLst/>
          </a:prstGeom>
          <a:solidFill>
            <a:srgbClr val="92D05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solidFill>
                  <a:srgbClr val="92D050"/>
                </a:solidFill>
              </a:rPr>
              <a:t>2</a:t>
            </a:r>
            <a:endParaRPr lang="zh-CN" altLang="en-US" dirty="0">
              <a:solidFill>
                <a:srgbClr val="92D050"/>
              </a:solidFill>
            </a:endParaRPr>
          </a:p>
        </p:txBody>
      </p:sp>
      <p:sp>
        <p:nvSpPr>
          <p:cNvPr id="42" name="椭圆 41">
            <a:extLst>
              <a:ext uri="{FF2B5EF4-FFF2-40B4-BE49-F238E27FC236}">
                <a16:creationId xmlns:a16="http://schemas.microsoft.com/office/drawing/2014/main" id="{30D4EC8A-13DC-7642-A483-B764882E13AE}"/>
              </a:ext>
            </a:extLst>
          </p:cNvPr>
          <p:cNvSpPr/>
          <p:nvPr/>
        </p:nvSpPr>
        <p:spPr>
          <a:xfrm>
            <a:off x="7048625" y="2049925"/>
            <a:ext cx="162000" cy="162000"/>
          </a:xfrm>
          <a:prstGeom prst="ellipse">
            <a:avLst/>
          </a:prstGeom>
          <a:solidFill>
            <a:srgbClr val="00B05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solidFill>
                  <a:srgbClr val="00B050"/>
                </a:solidFill>
              </a:rPr>
              <a:t>2</a:t>
            </a:r>
            <a:endParaRPr lang="zh-CN" altLang="en-US" dirty="0">
              <a:solidFill>
                <a:srgbClr val="00B050"/>
              </a:solidFill>
            </a:endParaRPr>
          </a:p>
        </p:txBody>
      </p:sp>
      <p:sp>
        <p:nvSpPr>
          <p:cNvPr id="43" name="椭圆 42">
            <a:extLst>
              <a:ext uri="{FF2B5EF4-FFF2-40B4-BE49-F238E27FC236}">
                <a16:creationId xmlns:a16="http://schemas.microsoft.com/office/drawing/2014/main" id="{B8D217E0-F805-2D4F-BBDE-C9162CD4F609}"/>
              </a:ext>
            </a:extLst>
          </p:cNvPr>
          <p:cNvSpPr/>
          <p:nvPr/>
        </p:nvSpPr>
        <p:spPr>
          <a:xfrm>
            <a:off x="7246632" y="2049923"/>
            <a:ext cx="162000" cy="162000"/>
          </a:xfrm>
          <a:prstGeom prst="ellipse">
            <a:avLst/>
          </a:prstGeom>
          <a:solidFill>
            <a:srgbClr val="00B0F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solidFill>
                  <a:srgbClr val="00B0F0"/>
                </a:solidFill>
              </a:rPr>
              <a:t>2</a:t>
            </a:r>
            <a:endParaRPr lang="zh-CN" altLang="en-US" dirty="0">
              <a:solidFill>
                <a:srgbClr val="00B0F0"/>
              </a:solidFill>
            </a:endParaRPr>
          </a:p>
        </p:txBody>
      </p:sp>
      <p:sp>
        <p:nvSpPr>
          <p:cNvPr id="44" name="椭圆 43">
            <a:extLst>
              <a:ext uri="{FF2B5EF4-FFF2-40B4-BE49-F238E27FC236}">
                <a16:creationId xmlns:a16="http://schemas.microsoft.com/office/drawing/2014/main" id="{0CD909A5-F86B-A14F-8FF2-F574C6759B14}"/>
              </a:ext>
            </a:extLst>
          </p:cNvPr>
          <p:cNvSpPr/>
          <p:nvPr/>
        </p:nvSpPr>
        <p:spPr>
          <a:xfrm>
            <a:off x="6849851" y="2263323"/>
            <a:ext cx="162000" cy="162000"/>
          </a:xfrm>
          <a:prstGeom prst="ellipse">
            <a:avLst/>
          </a:prstGeom>
          <a:solidFill>
            <a:srgbClr val="0070C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solidFill>
                  <a:srgbClr val="0070C0"/>
                </a:solidFill>
              </a:rPr>
              <a:t>2</a:t>
            </a:r>
            <a:endParaRPr lang="zh-CN" altLang="en-US" dirty="0">
              <a:solidFill>
                <a:srgbClr val="0070C0"/>
              </a:solidFill>
            </a:endParaRPr>
          </a:p>
        </p:txBody>
      </p:sp>
      <p:sp>
        <p:nvSpPr>
          <p:cNvPr id="45" name="椭圆 44">
            <a:extLst>
              <a:ext uri="{FF2B5EF4-FFF2-40B4-BE49-F238E27FC236}">
                <a16:creationId xmlns:a16="http://schemas.microsoft.com/office/drawing/2014/main" id="{9016FAED-CCB7-CF4B-9B9C-A597EB068485}"/>
              </a:ext>
            </a:extLst>
          </p:cNvPr>
          <p:cNvSpPr/>
          <p:nvPr/>
        </p:nvSpPr>
        <p:spPr>
          <a:xfrm>
            <a:off x="7048625" y="2263323"/>
            <a:ext cx="162000" cy="162000"/>
          </a:xfrm>
          <a:prstGeom prst="ellipse">
            <a:avLst/>
          </a:prstGeom>
          <a:solidFill>
            <a:srgbClr val="00206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solidFill>
                  <a:srgbClr val="002060"/>
                </a:solidFill>
              </a:rPr>
              <a:t>2</a:t>
            </a:r>
            <a:endParaRPr lang="zh-CN" altLang="en-US" dirty="0">
              <a:solidFill>
                <a:srgbClr val="002060"/>
              </a:solidFill>
            </a:endParaRPr>
          </a:p>
        </p:txBody>
      </p:sp>
      <p:sp>
        <p:nvSpPr>
          <p:cNvPr id="46" name="椭圆 45">
            <a:extLst>
              <a:ext uri="{FF2B5EF4-FFF2-40B4-BE49-F238E27FC236}">
                <a16:creationId xmlns:a16="http://schemas.microsoft.com/office/drawing/2014/main" id="{F7684675-8D96-7140-B2CC-08F16FE32666}"/>
              </a:ext>
            </a:extLst>
          </p:cNvPr>
          <p:cNvSpPr/>
          <p:nvPr/>
        </p:nvSpPr>
        <p:spPr>
          <a:xfrm>
            <a:off x="7247399" y="2263322"/>
            <a:ext cx="162000" cy="162000"/>
          </a:xfrm>
          <a:prstGeom prst="ellipse">
            <a:avLst/>
          </a:prstGeom>
          <a:solidFill>
            <a:srgbClr val="7030A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solidFill>
                  <a:srgbClr val="7030A0"/>
                </a:solidFill>
              </a:rPr>
              <a:t>2</a:t>
            </a:r>
            <a:endParaRPr lang="zh-CN" altLang="en-US" dirty="0">
              <a:solidFill>
                <a:srgbClr val="7030A0"/>
              </a:solidFill>
            </a:endParaRPr>
          </a:p>
        </p:txBody>
      </p:sp>
      <p:sp>
        <p:nvSpPr>
          <p:cNvPr id="47" name="椭圆 46">
            <a:extLst>
              <a:ext uri="{FF2B5EF4-FFF2-40B4-BE49-F238E27FC236}">
                <a16:creationId xmlns:a16="http://schemas.microsoft.com/office/drawing/2014/main" id="{A5C5655F-112A-8B40-9390-02EA1E74C61E}"/>
              </a:ext>
            </a:extLst>
          </p:cNvPr>
          <p:cNvSpPr/>
          <p:nvPr/>
        </p:nvSpPr>
        <p:spPr>
          <a:xfrm>
            <a:off x="7962897" y="1845382"/>
            <a:ext cx="162000" cy="162000"/>
          </a:xfrm>
          <a:prstGeom prst="ellipse">
            <a:avLst/>
          </a:prstGeom>
          <a:solidFill>
            <a:srgbClr val="C0000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solidFill>
                  <a:srgbClr val="C00000"/>
                </a:solidFill>
              </a:rPr>
              <a:t>3</a:t>
            </a:r>
            <a:endParaRPr lang="zh-CN" altLang="en-US" dirty="0">
              <a:solidFill>
                <a:srgbClr val="C00000"/>
              </a:solidFill>
            </a:endParaRPr>
          </a:p>
        </p:txBody>
      </p:sp>
      <p:sp>
        <p:nvSpPr>
          <p:cNvPr id="48" name="椭圆 47">
            <a:extLst>
              <a:ext uri="{FF2B5EF4-FFF2-40B4-BE49-F238E27FC236}">
                <a16:creationId xmlns:a16="http://schemas.microsoft.com/office/drawing/2014/main" id="{01454A7E-8BA2-E04D-9FF4-87532126EC30}"/>
              </a:ext>
            </a:extLst>
          </p:cNvPr>
          <p:cNvSpPr/>
          <p:nvPr/>
        </p:nvSpPr>
        <p:spPr>
          <a:xfrm>
            <a:off x="8161671" y="1845382"/>
            <a:ext cx="162000" cy="162000"/>
          </a:xfrm>
          <a:prstGeom prst="ellipse">
            <a:avLst/>
          </a:prstGeom>
          <a:solidFill>
            <a:srgbClr val="FF000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solidFill>
                  <a:srgbClr val="FF0000"/>
                </a:solidFill>
              </a:rPr>
              <a:t>3</a:t>
            </a:r>
            <a:endParaRPr lang="zh-CN" altLang="en-US" dirty="0">
              <a:solidFill>
                <a:srgbClr val="FF0000"/>
              </a:solidFill>
            </a:endParaRPr>
          </a:p>
        </p:txBody>
      </p:sp>
      <p:sp>
        <p:nvSpPr>
          <p:cNvPr id="49" name="椭圆 48">
            <a:extLst>
              <a:ext uri="{FF2B5EF4-FFF2-40B4-BE49-F238E27FC236}">
                <a16:creationId xmlns:a16="http://schemas.microsoft.com/office/drawing/2014/main" id="{1CA9476A-F65F-6D44-82D1-BE91FF39D8B1}"/>
              </a:ext>
            </a:extLst>
          </p:cNvPr>
          <p:cNvSpPr/>
          <p:nvPr/>
        </p:nvSpPr>
        <p:spPr>
          <a:xfrm>
            <a:off x="8360445" y="1845381"/>
            <a:ext cx="162000" cy="162000"/>
          </a:xfrm>
          <a:prstGeom prst="ellipse">
            <a:avLst/>
          </a:prstGeom>
          <a:solidFill>
            <a:srgbClr val="FFC00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solidFill>
                  <a:srgbClr val="FFC000"/>
                </a:solidFill>
              </a:rPr>
              <a:t>3</a:t>
            </a:r>
            <a:endParaRPr lang="zh-CN" altLang="en-US" dirty="0">
              <a:solidFill>
                <a:srgbClr val="FFC000"/>
              </a:solidFill>
            </a:endParaRPr>
          </a:p>
        </p:txBody>
      </p:sp>
      <p:sp>
        <p:nvSpPr>
          <p:cNvPr id="50" name="椭圆 49">
            <a:extLst>
              <a:ext uri="{FF2B5EF4-FFF2-40B4-BE49-F238E27FC236}">
                <a16:creationId xmlns:a16="http://schemas.microsoft.com/office/drawing/2014/main" id="{649BE6B8-6F66-8341-91E5-F32413DD0CC5}"/>
              </a:ext>
            </a:extLst>
          </p:cNvPr>
          <p:cNvSpPr/>
          <p:nvPr/>
        </p:nvSpPr>
        <p:spPr>
          <a:xfrm>
            <a:off x="7962897" y="2049924"/>
            <a:ext cx="162000" cy="162000"/>
          </a:xfrm>
          <a:prstGeom prst="ellipse">
            <a:avLst/>
          </a:prstGeom>
          <a:solidFill>
            <a:srgbClr val="92D05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solidFill>
                  <a:srgbClr val="92D050"/>
                </a:solidFill>
              </a:rPr>
              <a:t>3</a:t>
            </a:r>
            <a:endParaRPr lang="zh-CN" altLang="en-US" dirty="0">
              <a:solidFill>
                <a:srgbClr val="92D050"/>
              </a:solidFill>
            </a:endParaRPr>
          </a:p>
        </p:txBody>
      </p:sp>
      <p:sp>
        <p:nvSpPr>
          <p:cNvPr id="51" name="椭圆 50">
            <a:extLst>
              <a:ext uri="{FF2B5EF4-FFF2-40B4-BE49-F238E27FC236}">
                <a16:creationId xmlns:a16="http://schemas.microsoft.com/office/drawing/2014/main" id="{379EB44E-3B71-8545-B724-D20EDA0F9BE0}"/>
              </a:ext>
            </a:extLst>
          </p:cNvPr>
          <p:cNvSpPr/>
          <p:nvPr/>
        </p:nvSpPr>
        <p:spPr>
          <a:xfrm>
            <a:off x="8161671" y="2049924"/>
            <a:ext cx="162000" cy="162000"/>
          </a:xfrm>
          <a:prstGeom prst="ellipse">
            <a:avLst/>
          </a:prstGeom>
          <a:solidFill>
            <a:srgbClr val="00B05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solidFill>
                  <a:srgbClr val="00B050"/>
                </a:solidFill>
              </a:rPr>
              <a:t>3</a:t>
            </a:r>
            <a:endParaRPr lang="zh-CN" altLang="en-US" dirty="0">
              <a:solidFill>
                <a:srgbClr val="00B050"/>
              </a:solidFill>
            </a:endParaRPr>
          </a:p>
        </p:txBody>
      </p:sp>
      <p:sp>
        <p:nvSpPr>
          <p:cNvPr id="52" name="椭圆 51">
            <a:extLst>
              <a:ext uri="{FF2B5EF4-FFF2-40B4-BE49-F238E27FC236}">
                <a16:creationId xmlns:a16="http://schemas.microsoft.com/office/drawing/2014/main" id="{6C7EDFC2-35D0-354B-A008-03C67F27EBBA}"/>
              </a:ext>
            </a:extLst>
          </p:cNvPr>
          <p:cNvSpPr/>
          <p:nvPr/>
        </p:nvSpPr>
        <p:spPr>
          <a:xfrm>
            <a:off x="8360445" y="2049923"/>
            <a:ext cx="162000" cy="162000"/>
          </a:xfrm>
          <a:prstGeom prst="ellipse">
            <a:avLst/>
          </a:prstGeom>
          <a:solidFill>
            <a:srgbClr val="00B0F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solidFill>
                  <a:srgbClr val="00B0F0"/>
                </a:solidFill>
              </a:rPr>
              <a:t>3</a:t>
            </a:r>
            <a:endParaRPr lang="zh-CN" altLang="en-US" dirty="0">
              <a:solidFill>
                <a:srgbClr val="00B0F0"/>
              </a:solidFill>
            </a:endParaRPr>
          </a:p>
        </p:txBody>
      </p:sp>
      <p:sp>
        <p:nvSpPr>
          <p:cNvPr id="53" name="椭圆 52">
            <a:extLst>
              <a:ext uri="{FF2B5EF4-FFF2-40B4-BE49-F238E27FC236}">
                <a16:creationId xmlns:a16="http://schemas.microsoft.com/office/drawing/2014/main" id="{BF91DCB5-574B-2042-9CF6-11035F5CF1A8}"/>
              </a:ext>
            </a:extLst>
          </p:cNvPr>
          <p:cNvSpPr/>
          <p:nvPr/>
        </p:nvSpPr>
        <p:spPr>
          <a:xfrm>
            <a:off x="7962897" y="2263322"/>
            <a:ext cx="162000" cy="162000"/>
          </a:xfrm>
          <a:prstGeom prst="ellipse">
            <a:avLst/>
          </a:prstGeom>
          <a:solidFill>
            <a:srgbClr val="0070C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solidFill>
                  <a:srgbClr val="0070C0"/>
                </a:solidFill>
              </a:rPr>
              <a:t>3</a:t>
            </a:r>
            <a:endParaRPr lang="zh-CN" altLang="en-US" dirty="0">
              <a:solidFill>
                <a:srgbClr val="0070C0"/>
              </a:solidFill>
            </a:endParaRPr>
          </a:p>
        </p:txBody>
      </p:sp>
      <p:sp>
        <p:nvSpPr>
          <p:cNvPr id="54" name="椭圆 53">
            <a:extLst>
              <a:ext uri="{FF2B5EF4-FFF2-40B4-BE49-F238E27FC236}">
                <a16:creationId xmlns:a16="http://schemas.microsoft.com/office/drawing/2014/main" id="{484E0A01-8128-034B-8420-DCDCF96F9C09}"/>
              </a:ext>
            </a:extLst>
          </p:cNvPr>
          <p:cNvSpPr/>
          <p:nvPr/>
        </p:nvSpPr>
        <p:spPr>
          <a:xfrm>
            <a:off x="8161671" y="2263322"/>
            <a:ext cx="162000" cy="162000"/>
          </a:xfrm>
          <a:prstGeom prst="ellipse">
            <a:avLst/>
          </a:prstGeom>
          <a:solidFill>
            <a:srgbClr val="00206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solidFill>
                  <a:srgbClr val="002060"/>
                </a:solidFill>
              </a:rPr>
              <a:t>3</a:t>
            </a:r>
            <a:endParaRPr lang="zh-CN" altLang="en-US" dirty="0">
              <a:solidFill>
                <a:srgbClr val="002060"/>
              </a:solidFill>
            </a:endParaRPr>
          </a:p>
        </p:txBody>
      </p:sp>
      <p:sp>
        <p:nvSpPr>
          <p:cNvPr id="55" name="椭圆 54">
            <a:extLst>
              <a:ext uri="{FF2B5EF4-FFF2-40B4-BE49-F238E27FC236}">
                <a16:creationId xmlns:a16="http://schemas.microsoft.com/office/drawing/2014/main" id="{530F88BA-11BE-0B4B-BEF4-B4079E8F1528}"/>
              </a:ext>
            </a:extLst>
          </p:cNvPr>
          <p:cNvSpPr/>
          <p:nvPr/>
        </p:nvSpPr>
        <p:spPr>
          <a:xfrm>
            <a:off x="8360445" y="2263322"/>
            <a:ext cx="162000" cy="162000"/>
          </a:xfrm>
          <a:prstGeom prst="ellipse">
            <a:avLst/>
          </a:prstGeom>
          <a:solidFill>
            <a:srgbClr val="7030A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solidFill>
                  <a:srgbClr val="7030A0"/>
                </a:solidFill>
              </a:rPr>
              <a:t>3</a:t>
            </a:r>
            <a:endParaRPr lang="zh-CN" altLang="en-US" dirty="0">
              <a:solidFill>
                <a:srgbClr val="7030A0"/>
              </a:solidFill>
            </a:endParaRPr>
          </a:p>
        </p:txBody>
      </p:sp>
      <p:sp>
        <p:nvSpPr>
          <p:cNvPr id="56" name="椭圆 55">
            <a:extLst>
              <a:ext uri="{FF2B5EF4-FFF2-40B4-BE49-F238E27FC236}">
                <a16:creationId xmlns:a16="http://schemas.microsoft.com/office/drawing/2014/main" id="{A3FEC789-566F-824F-BE1B-E11C25759880}"/>
              </a:ext>
            </a:extLst>
          </p:cNvPr>
          <p:cNvSpPr/>
          <p:nvPr/>
        </p:nvSpPr>
        <p:spPr>
          <a:xfrm>
            <a:off x="5736694" y="2955121"/>
            <a:ext cx="162000" cy="162000"/>
          </a:xfrm>
          <a:prstGeom prst="ellipse">
            <a:avLst/>
          </a:prstGeom>
          <a:solidFill>
            <a:srgbClr val="C0000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solidFill>
                  <a:srgbClr val="C00000"/>
                </a:solidFill>
              </a:rPr>
              <a:t>4</a:t>
            </a:r>
            <a:endParaRPr lang="zh-CN" altLang="en-US" dirty="0">
              <a:solidFill>
                <a:srgbClr val="C00000"/>
              </a:solidFill>
            </a:endParaRPr>
          </a:p>
        </p:txBody>
      </p:sp>
      <p:sp>
        <p:nvSpPr>
          <p:cNvPr id="57" name="椭圆 56">
            <a:extLst>
              <a:ext uri="{FF2B5EF4-FFF2-40B4-BE49-F238E27FC236}">
                <a16:creationId xmlns:a16="http://schemas.microsoft.com/office/drawing/2014/main" id="{FB0846A6-BE8D-D349-9D51-0C11541EEDA6}"/>
              </a:ext>
            </a:extLst>
          </p:cNvPr>
          <p:cNvSpPr/>
          <p:nvPr/>
        </p:nvSpPr>
        <p:spPr>
          <a:xfrm>
            <a:off x="5935468" y="2955121"/>
            <a:ext cx="162000" cy="162000"/>
          </a:xfrm>
          <a:prstGeom prst="ellipse">
            <a:avLst/>
          </a:prstGeom>
          <a:solidFill>
            <a:srgbClr val="FF000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solidFill>
                  <a:srgbClr val="FF0000"/>
                </a:solidFill>
              </a:rPr>
              <a:t>4</a:t>
            </a:r>
            <a:endParaRPr lang="zh-CN" altLang="en-US" dirty="0">
              <a:solidFill>
                <a:srgbClr val="FF0000"/>
              </a:solidFill>
            </a:endParaRPr>
          </a:p>
        </p:txBody>
      </p:sp>
      <p:sp>
        <p:nvSpPr>
          <p:cNvPr id="58" name="椭圆 57">
            <a:extLst>
              <a:ext uri="{FF2B5EF4-FFF2-40B4-BE49-F238E27FC236}">
                <a16:creationId xmlns:a16="http://schemas.microsoft.com/office/drawing/2014/main" id="{5479920E-BB9D-874F-825B-648ED2F4176B}"/>
              </a:ext>
            </a:extLst>
          </p:cNvPr>
          <p:cNvSpPr/>
          <p:nvPr/>
        </p:nvSpPr>
        <p:spPr>
          <a:xfrm>
            <a:off x="6134242" y="2955120"/>
            <a:ext cx="162000" cy="162000"/>
          </a:xfrm>
          <a:prstGeom prst="ellipse">
            <a:avLst/>
          </a:prstGeom>
          <a:solidFill>
            <a:srgbClr val="FFC00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solidFill>
                  <a:srgbClr val="FFC000"/>
                </a:solidFill>
              </a:rPr>
              <a:t>4</a:t>
            </a:r>
            <a:endParaRPr lang="zh-CN" altLang="en-US" dirty="0">
              <a:solidFill>
                <a:srgbClr val="FFC000"/>
              </a:solidFill>
            </a:endParaRPr>
          </a:p>
        </p:txBody>
      </p:sp>
      <p:sp>
        <p:nvSpPr>
          <p:cNvPr id="59" name="椭圆 58">
            <a:extLst>
              <a:ext uri="{FF2B5EF4-FFF2-40B4-BE49-F238E27FC236}">
                <a16:creationId xmlns:a16="http://schemas.microsoft.com/office/drawing/2014/main" id="{AC2D94F3-B239-DC4D-8C05-017A2F418443}"/>
              </a:ext>
            </a:extLst>
          </p:cNvPr>
          <p:cNvSpPr/>
          <p:nvPr/>
        </p:nvSpPr>
        <p:spPr>
          <a:xfrm>
            <a:off x="5736694" y="3159663"/>
            <a:ext cx="162000" cy="162000"/>
          </a:xfrm>
          <a:prstGeom prst="ellipse">
            <a:avLst/>
          </a:prstGeom>
          <a:solidFill>
            <a:srgbClr val="92D05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solidFill>
                  <a:srgbClr val="92D050"/>
                </a:solidFill>
              </a:rPr>
              <a:t>4</a:t>
            </a:r>
            <a:endParaRPr lang="zh-CN" altLang="en-US" dirty="0">
              <a:solidFill>
                <a:srgbClr val="92D050"/>
              </a:solidFill>
            </a:endParaRPr>
          </a:p>
        </p:txBody>
      </p:sp>
      <p:sp>
        <p:nvSpPr>
          <p:cNvPr id="60" name="椭圆 59">
            <a:extLst>
              <a:ext uri="{FF2B5EF4-FFF2-40B4-BE49-F238E27FC236}">
                <a16:creationId xmlns:a16="http://schemas.microsoft.com/office/drawing/2014/main" id="{4B20DDD5-9789-E749-889D-E6B61EE9ADC3}"/>
              </a:ext>
            </a:extLst>
          </p:cNvPr>
          <p:cNvSpPr/>
          <p:nvPr/>
        </p:nvSpPr>
        <p:spPr>
          <a:xfrm>
            <a:off x="5935468" y="3159663"/>
            <a:ext cx="162000" cy="162000"/>
          </a:xfrm>
          <a:prstGeom prst="ellipse">
            <a:avLst/>
          </a:prstGeom>
          <a:solidFill>
            <a:srgbClr val="00B05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solidFill>
                  <a:srgbClr val="00B050"/>
                </a:solidFill>
              </a:rPr>
              <a:t>4</a:t>
            </a:r>
            <a:endParaRPr lang="zh-CN" altLang="en-US" dirty="0">
              <a:solidFill>
                <a:srgbClr val="00B050"/>
              </a:solidFill>
            </a:endParaRPr>
          </a:p>
        </p:txBody>
      </p:sp>
      <p:sp>
        <p:nvSpPr>
          <p:cNvPr id="61" name="椭圆 60">
            <a:extLst>
              <a:ext uri="{FF2B5EF4-FFF2-40B4-BE49-F238E27FC236}">
                <a16:creationId xmlns:a16="http://schemas.microsoft.com/office/drawing/2014/main" id="{ABB3CD7C-BC9B-4C4C-B443-1CF32F89A78F}"/>
              </a:ext>
            </a:extLst>
          </p:cNvPr>
          <p:cNvSpPr/>
          <p:nvPr/>
        </p:nvSpPr>
        <p:spPr>
          <a:xfrm>
            <a:off x="6134242" y="3159662"/>
            <a:ext cx="162000" cy="162000"/>
          </a:xfrm>
          <a:prstGeom prst="ellipse">
            <a:avLst/>
          </a:prstGeom>
          <a:solidFill>
            <a:srgbClr val="00B0F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solidFill>
                  <a:srgbClr val="00B0F0"/>
                </a:solidFill>
              </a:rPr>
              <a:t>4</a:t>
            </a:r>
            <a:endParaRPr lang="zh-CN" altLang="en-US" dirty="0">
              <a:solidFill>
                <a:srgbClr val="00B0F0"/>
              </a:solidFill>
            </a:endParaRPr>
          </a:p>
        </p:txBody>
      </p:sp>
      <p:sp>
        <p:nvSpPr>
          <p:cNvPr id="62" name="椭圆 61">
            <a:extLst>
              <a:ext uri="{FF2B5EF4-FFF2-40B4-BE49-F238E27FC236}">
                <a16:creationId xmlns:a16="http://schemas.microsoft.com/office/drawing/2014/main" id="{E7A2510B-2DBE-CC49-A8BE-BCE3A459A7CF}"/>
              </a:ext>
            </a:extLst>
          </p:cNvPr>
          <p:cNvSpPr/>
          <p:nvPr/>
        </p:nvSpPr>
        <p:spPr>
          <a:xfrm>
            <a:off x="5736694" y="3373061"/>
            <a:ext cx="162000" cy="162000"/>
          </a:xfrm>
          <a:prstGeom prst="ellipse">
            <a:avLst/>
          </a:prstGeom>
          <a:solidFill>
            <a:srgbClr val="0070C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solidFill>
                  <a:srgbClr val="0070C0"/>
                </a:solidFill>
              </a:rPr>
              <a:t>4</a:t>
            </a:r>
            <a:endParaRPr lang="zh-CN" altLang="en-US" dirty="0">
              <a:solidFill>
                <a:srgbClr val="0070C0"/>
              </a:solidFill>
            </a:endParaRPr>
          </a:p>
        </p:txBody>
      </p:sp>
      <p:sp>
        <p:nvSpPr>
          <p:cNvPr id="63" name="椭圆 62">
            <a:extLst>
              <a:ext uri="{FF2B5EF4-FFF2-40B4-BE49-F238E27FC236}">
                <a16:creationId xmlns:a16="http://schemas.microsoft.com/office/drawing/2014/main" id="{C3CAD82F-BE0B-5149-A0C8-7E3AE70F6FB7}"/>
              </a:ext>
            </a:extLst>
          </p:cNvPr>
          <p:cNvSpPr/>
          <p:nvPr/>
        </p:nvSpPr>
        <p:spPr>
          <a:xfrm>
            <a:off x="5935468" y="3373061"/>
            <a:ext cx="162000" cy="162000"/>
          </a:xfrm>
          <a:prstGeom prst="ellipse">
            <a:avLst/>
          </a:prstGeom>
          <a:solidFill>
            <a:srgbClr val="00206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solidFill>
                  <a:srgbClr val="002060"/>
                </a:solidFill>
              </a:rPr>
              <a:t>4</a:t>
            </a:r>
            <a:endParaRPr lang="zh-CN" altLang="en-US" dirty="0">
              <a:solidFill>
                <a:srgbClr val="002060"/>
              </a:solidFill>
            </a:endParaRPr>
          </a:p>
        </p:txBody>
      </p:sp>
      <p:sp>
        <p:nvSpPr>
          <p:cNvPr id="64" name="椭圆 63">
            <a:extLst>
              <a:ext uri="{FF2B5EF4-FFF2-40B4-BE49-F238E27FC236}">
                <a16:creationId xmlns:a16="http://schemas.microsoft.com/office/drawing/2014/main" id="{3D4F326F-1229-FF4C-934A-DE97239EE0F7}"/>
              </a:ext>
            </a:extLst>
          </p:cNvPr>
          <p:cNvSpPr/>
          <p:nvPr/>
        </p:nvSpPr>
        <p:spPr>
          <a:xfrm>
            <a:off x="6134242" y="3373061"/>
            <a:ext cx="162000" cy="162000"/>
          </a:xfrm>
          <a:prstGeom prst="ellipse">
            <a:avLst/>
          </a:prstGeom>
          <a:solidFill>
            <a:srgbClr val="7030A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solidFill>
                  <a:srgbClr val="7030A0"/>
                </a:solidFill>
              </a:rPr>
              <a:t>4</a:t>
            </a:r>
            <a:endParaRPr lang="zh-CN" altLang="en-US" dirty="0">
              <a:solidFill>
                <a:srgbClr val="7030A0"/>
              </a:solidFill>
            </a:endParaRPr>
          </a:p>
        </p:txBody>
      </p:sp>
      <p:sp>
        <p:nvSpPr>
          <p:cNvPr id="65" name="椭圆 64">
            <a:extLst>
              <a:ext uri="{FF2B5EF4-FFF2-40B4-BE49-F238E27FC236}">
                <a16:creationId xmlns:a16="http://schemas.microsoft.com/office/drawing/2014/main" id="{687A9FE7-D74A-3F4F-9709-FEFE1D21225E}"/>
              </a:ext>
            </a:extLst>
          </p:cNvPr>
          <p:cNvSpPr/>
          <p:nvPr/>
        </p:nvSpPr>
        <p:spPr>
          <a:xfrm>
            <a:off x="6849851" y="2955122"/>
            <a:ext cx="162000" cy="162000"/>
          </a:xfrm>
          <a:prstGeom prst="ellipse">
            <a:avLst/>
          </a:prstGeom>
          <a:solidFill>
            <a:srgbClr val="C0000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solidFill>
                  <a:srgbClr val="C00000"/>
                </a:solidFill>
              </a:rPr>
              <a:t>5</a:t>
            </a:r>
            <a:endParaRPr lang="zh-CN" altLang="en-US" dirty="0">
              <a:solidFill>
                <a:srgbClr val="C00000"/>
              </a:solidFill>
            </a:endParaRPr>
          </a:p>
        </p:txBody>
      </p:sp>
      <p:sp>
        <p:nvSpPr>
          <p:cNvPr id="66" name="椭圆 65">
            <a:extLst>
              <a:ext uri="{FF2B5EF4-FFF2-40B4-BE49-F238E27FC236}">
                <a16:creationId xmlns:a16="http://schemas.microsoft.com/office/drawing/2014/main" id="{38D8B699-FA1A-A64C-A3B3-6A22019095C1}"/>
              </a:ext>
            </a:extLst>
          </p:cNvPr>
          <p:cNvSpPr/>
          <p:nvPr/>
        </p:nvSpPr>
        <p:spPr>
          <a:xfrm>
            <a:off x="7048625" y="2955122"/>
            <a:ext cx="162000" cy="162000"/>
          </a:xfrm>
          <a:prstGeom prst="ellipse">
            <a:avLst/>
          </a:prstGeom>
          <a:solidFill>
            <a:srgbClr val="FF000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solidFill>
                  <a:srgbClr val="FF0000"/>
                </a:solidFill>
              </a:rPr>
              <a:t>5</a:t>
            </a:r>
            <a:endParaRPr lang="zh-CN" altLang="en-US" dirty="0">
              <a:solidFill>
                <a:srgbClr val="FF0000"/>
              </a:solidFill>
            </a:endParaRPr>
          </a:p>
        </p:txBody>
      </p:sp>
      <p:sp>
        <p:nvSpPr>
          <p:cNvPr id="67" name="椭圆 66">
            <a:extLst>
              <a:ext uri="{FF2B5EF4-FFF2-40B4-BE49-F238E27FC236}">
                <a16:creationId xmlns:a16="http://schemas.microsoft.com/office/drawing/2014/main" id="{C516E267-92D4-3341-824F-13B5524C89AA}"/>
              </a:ext>
            </a:extLst>
          </p:cNvPr>
          <p:cNvSpPr/>
          <p:nvPr/>
        </p:nvSpPr>
        <p:spPr>
          <a:xfrm>
            <a:off x="7247399" y="2955121"/>
            <a:ext cx="162000" cy="162000"/>
          </a:xfrm>
          <a:prstGeom prst="ellipse">
            <a:avLst/>
          </a:prstGeom>
          <a:solidFill>
            <a:srgbClr val="FFC00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solidFill>
                  <a:srgbClr val="FFC000"/>
                </a:solidFill>
              </a:rPr>
              <a:t>5</a:t>
            </a:r>
            <a:endParaRPr lang="zh-CN" altLang="en-US" dirty="0">
              <a:solidFill>
                <a:srgbClr val="FFC000"/>
              </a:solidFill>
            </a:endParaRPr>
          </a:p>
        </p:txBody>
      </p:sp>
      <p:sp>
        <p:nvSpPr>
          <p:cNvPr id="68" name="椭圆 67">
            <a:extLst>
              <a:ext uri="{FF2B5EF4-FFF2-40B4-BE49-F238E27FC236}">
                <a16:creationId xmlns:a16="http://schemas.microsoft.com/office/drawing/2014/main" id="{B923AF03-EE82-2544-A439-684E959071ED}"/>
              </a:ext>
            </a:extLst>
          </p:cNvPr>
          <p:cNvSpPr/>
          <p:nvPr/>
        </p:nvSpPr>
        <p:spPr>
          <a:xfrm>
            <a:off x="6849851" y="3159664"/>
            <a:ext cx="162000" cy="162000"/>
          </a:xfrm>
          <a:prstGeom prst="ellipse">
            <a:avLst/>
          </a:prstGeom>
          <a:solidFill>
            <a:srgbClr val="92D05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solidFill>
                  <a:srgbClr val="92D050"/>
                </a:solidFill>
              </a:rPr>
              <a:t>5</a:t>
            </a:r>
            <a:endParaRPr lang="zh-CN" altLang="en-US" dirty="0">
              <a:solidFill>
                <a:srgbClr val="92D050"/>
              </a:solidFill>
            </a:endParaRPr>
          </a:p>
        </p:txBody>
      </p:sp>
      <p:sp>
        <p:nvSpPr>
          <p:cNvPr id="69" name="椭圆 68">
            <a:extLst>
              <a:ext uri="{FF2B5EF4-FFF2-40B4-BE49-F238E27FC236}">
                <a16:creationId xmlns:a16="http://schemas.microsoft.com/office/drawing/2014/main" id="{BB45533C-5DBD-8A42-A4C8-2D9978091F2F}"/>
              </a:ext>
            </a:extLst>
          </p:cNvPr>
          <p:cNvSpPr/>
          <p:nvPr/>
        </p:nvSpPr>
        <p:spPr>
          <a:xfrm>
            <a:off x="7048625" y="3159664"/>
            <a:ext cx="162000" cy="162000"/>
          </a:xfrm>
          <a:prstGeom prst="ellipse">
            <a:avLst/>
          </a:prstGeom>
          <a:solidFill>
            <a:srgbClr val="00B05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solidFill>
                  <a:srgbClr val="00B050"/>
                </a:solidFill>
              </a:rPr>
              <a:t>5</a:t>
            </a:r>
            <a:endParaRPr lang="zh-CN" altLang="en-US" dirty="0">
              <a:solidFill>
                <a:srgbClr val="00B050"/>
              </a:solidFill>
            </a:endParaRPr>
          </a:p>
        </p:txBody>
      </p:sp>
      <p:sp>
        <p:nvSpPr>
          <p:cNvPr id="70" name="椭圆 69">
            <a:extLst>
              <a:ext uri="{FF2B5EF4-FFF2-40B4-BE49-F238E27FC236}">
                <a16:creationId xmlns:a16="http://schemas.microsoft.com/office/drawing/2014/main" id="{DD83C433-3C3F-DD47-8162-01A7A4313D46}"/>
              </a:ext>
            </a:extLst>
          </p:cNvPr>
          <p:cNvSpPr/>
          <p:nvPr/>
        </p:nvSpPr>
        <p:spPr>
          <a:xfrm>
            <a:off x="7247399" y="3159663"/>
            <a:ext cx="162000" cy="162000"/>
          </a:xfrm>
          <a:prstGeom prst="ellipse">
            <a:avLst/>
          </a:prstGeom>
          <a:solidFill>
            <a:srgbClr val="00B0F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solidFill>
                  <a:srgbClr val="00B0F0"/>
                </a:solidFill>
              </a:rPr>
              <a:t>5</a:t>
            </a:r>
            <a:endParaRPr lang="zh-CN" altLang="en-US" dirty="0">
              <a:solidFill>
                <a:srgbClr val="00B0F0"/>
              </a:solidFill>
            </a:endParaRPr>
          </a:p>
        </p:txBody>
      </p:sp>
      <p:sp>
        <p:nvSpPr>
          <p:cNvPr id="71" name="椭圆 70">
            <a:extLst>
              <a:ext uri="{FF2B5EF4-FFF2-40B4-BE49-F238E27FC236}">
                <a16:creationId xmlns:a16="http://schemas.microsoft.com/office/drawing/2014/main" id="{39C14464-C2E8-694B-976C-B81F535C1AE7}"/>
              </a:ext>
            </a:extLst>
          </p:cNvPr>
          <p:cNvSpPr/>
          <p:nvPr/>
        </p:nvSpPr>
        <p:spPr>
          <a:xfrm>
            <a:off x="6849851" y="3373062"/>
            <a:ext cx="162000" cy="162000"/>
          </a:xfrm>
          <a:prstGeom prst="ellipse">
            <a:avLst/>
          </a:prstGeom>
          <a:solidFill>
            <a:srgbClr val="0070C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solidFill>
                  <a:srgbClr val="0070C0"/>
                </a:solidFill>
              </a:rPr>
              <a:t>5</a:t>
            </a:r>
            <a:endParaRPr lang="zh-CN" altLang="en-US" dirty="0">
              <a:solidFill>
                <a:srgbClr val="0070C0"/>
              </a:solidFill>
            </a:endParaRPr>
          </a:p>
        </p:txBody>
      </p:sp>
      <p:sp>
        <p:nvSpPr>
          <p:cNvPr id="72" name="椭圆 71">
            <a:extLst>
              <a:ext uri="{FF2B5EF4-FFF2-40B4-BE49-F238E27FC236}">
                <a16:creationId xmlns:a16="http://schemas.microsoft.com/office/drawing/2014/main" id="{02598659-8919-A244-BBCF-1C51145442A1}"/>
              </a:ext>
            </a:extLst>
          </p:cNvPr>
          <p:cNvSpPr/>
          <p:nvPr/>
        </p:nvSpPr>
        <p:spPr>
          <a:xfrm>
            <a:off x="7048625" y="3373062"/>
            <a:ext cx="162000" cy="162000"/>
          </a:xfrm>
          <a:prstGeom prst="ellipse">
            <a:avLst/>
          </a:prstGeom>
          <a:solidFill>
            <a:srgbClr val="00206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solidFill>
                  <a:srgbClr val="002060"/>
                </a:solidFill>
              </a:rPr>
              <a:t>5</a:t>
            </a:r>
            <a:endParaRPr lang="zh-CN" altLang="en-US" dirty="0">
              <a:solidFill>
                <a:srgbClr val="002060"/>
              </a:solidFill>
            </a:endParaRPr>
          </a:p>
        </p:txBody>
      </p:sp>
      <p:sp>
        <p:nvSpPr>
          <p:cNvPr id="73" name="椭圆 72">
            <a:extLst>
              <a:ext uri="{FF2B5EF4-FFF2-40B4-BE49-F238E27FC236}">
                <a16:creationId xmlns:a16="http://schemas.microsoft.com/office/drawing/2014/main" id="{3306CFA5-E2C5-FE43-A391-E875B603DEAC}"/>
              </a:ext>
            </a:extLst>
          </p:cNvPr>
          <p:cNvSpPr/>
          <p:nvPr/>
        </p:nvSpPr>
        <p:spPr>
          <a:xfrm>
            <a:off x="7247399" y="3373061"/>
            <a:ext cx="162000" cy="162000"/>
          </a:xfrm>
          <a:prstGeom prst="ellipse">
            <a:avLst/>
          </a:prstGeom>
          <a:solidFill>
            <a:srgbClr val="7030A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solidFill>
                  <a:srgbClr val="7030A0"/>
                </a:solidFill>
              </a:rPr>
              <a:t>5</a:t>
            </a:r>
            <a:endParaRPr lang="zh-CN" altLang="en-US" dirty="0">
              <a:solidFill>
                <a:srgbClr val="7030A0"/>
              </a:solidFill>
            </a:endParaRPr>
          </a:p>
        </p:txBody>
      </p:sp>
      <p:sp>
        <p:nvSpPr>
          <p:cNvPr id="74" name="椭圆 73">
            <a:extLst>
              <a:ext uri="{FF2B5EF4-FFF2-40B4-BE49-F238E27FC236}">
                <a16:creationId xmlns:a16="http://schemas.microsoft.com/office/drawing/2014/main" id="{9ED3A05B-08CE-EA41-B7B3-84B83CAC72A3}"/>
              </a:ext>
            </a:extLst>
          </p:cNvPr>
          <p:cNvSpPr/>
          <p:nvPr/>
        </p:nvSpPr>
        <p:spPr>
          <a:xfrm>
            <a:off x="7962897" y="2955121"/>
            <a:ext cx="162000" cy="162000"/>
          </a:xfrm>
          <a:prstGeom prst="ellipse">
            <a:avLst/>
          </a:prstGeom>
          <a:solidFill>
            <a:srgbClr val="C0000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solidFill>
                  <a:srgbClr val="C00000"/>
                </a:solidFill>
              </a:rPr>
              <a:t>6</a:t>
            </a:r>
            <a:endParaRPr lang="zh-CN" altLang="en-US" dirty="0">
              <a:solidFill>
                <a:srgbClr val="C00000"/>
              </a:solidFill>
            </a:endParaRPr>
          </a:p>
        </p:txBody>
      </p:sp>
      <p:sp>
        <p:nvSpPr>
          <p:cNvPr id="75" name="椭圆 74">
            <a:extLst>
              <a:ext uri="{FF2B5EF4-FFF2-40B4-BE49-F238E27FC236}">
                <a16:creationId xmlns:a16="http://schemas.microsoft.com/office/drawing/2014/main" id="{6201833B-0BCE-D84F-BA04-C582B5329E1A}"/>
              </a:ext>
            </a:extLst>
          </p:cNvPr>
          <p:cNvSpPr/>
          <p:nvPr/>
        </p:nvSpPr>
        <p:spPr>
          <a:xfrm>
            <a:off x="8161671" y="2955121"/>
            <a:ext cx="162000" cy="162000"/>
          </a:xfrm>
          <a:prstGeom prst="ellipse">
            <a:avLst/>
          </a:prstGeom>
          <a:solidFill>
            <a:srgbClr val="FF000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solidFill>
                  <a:srgbClr val="FF0000"/>
                </a:solidFill>
              </a:rPr>
              <a:t>6</a:t>
            </a:r>
            <a:endParaRPr lang="zh-CN" altLang="en-US" dirty="0">
              <a:solidFill>
                <a:srgbClr val="FF0000"/>
              </a:solidFill>
            </a:endParaRPr>
          </a:p>
        </p:txBody>
      </p:sp>
      <p:sp>
        <p:nvSpPr>
          <p:cNvPr id="76" name="椭圆 75">
            <a:extLst>
              <a:ext uri="{FF2B5EF4-FFF2-40B4-BE49-F238E27FC236}">
                <a16:creationId xmlns:a16="http://schemas.microsoft.com/office/drawing/2014/main" id="{4A66865E-E150-9B49-9E13-C92DE2717146}"/>
              </a:ext>
            </a:extLst>
          </p:cNvPr>
          <p:cNvSpPr/>
          <p:nvPr/>
        </p:nvSpPr>
        <p:spPr>
          <a:xfrm>
            <a:off x="8360445" y="2955120"/>
            <a:ext cx="162000" cy="162000"/>
          </a:xfrm>
          <a:prstGeom prst="ellipse">
            <a:avLst/>
          </a:prstGeom>
          <a:solidFill>
            <a:srgbClr val="FFC00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solidFill>
                  <a:srgbClr val="FFC000"/>
                </a:solidFill>
              </a:rPr>
              <a:t>6</a:t>
            </a:r>
            <a:endParaRPr lang="zh-CN" altLang="en-US" dirty="0">
              <a:solidFill>
                <a:srgbClr val="FFC000"/>
              </a:solidFill>
            </a:endParaRPr>
          </a:p>
        </p:txBody>
      </p:sp>
      <p:sp>
        <p:nvSpPr>
          <p:cNvPr id="77" name="椭圆 76">
            <a:extLst>
              <a:ext uri="{FF2B5EF4-FFF2-40B4-BE49-F238E27FC236}">
                <a16:creationId xmlns:a16="http://schemas.microsoft.com/office/drawing/2014/main" id="{A1C0BB76-F762-0740-B17C-A5AC366339C1}"/>
              </a:ext>
            </a:extLst>
          </p:cNvPr>
          <p:cNvSpPr/>
          <p:nvPr/>
        </p:nvSpPr>
        <p:spPr>
          <a:xfrm>
            <a:off x="7962897" y="3159663"/>
            <a:ext cx="162000" cy="162000"/>
          </a:xfrm>
          <a:prstGeom prst="ellipse">
            <a:avLst/>
          </a:prstGeom>
          <a:solidFill>
            <a:srgbClr val="92D05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solidFill>
                  <a:srgbClr val="92D050"/>
                </a:solidFill>
              </a:rPr>
              <a:t>6</a:t>
            </a:r>
            <a:endParaRPr lang="zh-CN" altLang="en-US" dirty="0">
              <a:solidFill>
                <a:srgbClr val="92D050"/>
              </a:solidFill>
            </a:endParaRPr>
          </a:p>
        </p:txBody>
      </p:sp>
      <p:sp>
        <p:nvSpPr>
          <p:cNvPr id="78" name="椭圆 77">
            <a:extLst>
              <a:ext uri="{FF2B5EF4-FFF2-40B4-BE49-F238E27FC236}">
                <a16:creationId xmlns:a16="http://schemas.microsoft.com/office/drawing/2014/main" id="{D31DA347-19EB-6F42-9358-246591E8105A}"/>
              </a:ext>
            </a:extLst>
          </p:cNvPr>
          <p:cNvSpPr/>
          <p:nvPr/>
        </p:nvSpPr>
        <p:spPr>
          <a:xfrm>
            <a:off x="8161671" y="3159663"/>
            <a:ext cx="162000" cy="162000"/>
          </a:xfrm>
          <a:prstGeom prst="ellipse">
            <a:avLst/>
          </a:prstGeom>
          <a:solidFill>
            <a:srgbClr val="00B05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solidFill>
                  <a:srgbClr val="00B050"/>
                </a:solidFill>
              </a:rPr>
              <a:t>6</a:t>
            </a:r>
            <a:endParaRPr lang="zh-CN" altLang="en-US" dirty="0">
              <a:solidFill>
                <a:srgbClr val="00B050"/>
              </a:solidFill>
            </a:endParaRPr>
          </a:p>
        </p:txBody>
      </p:sp>
      <p:sp>
        <p:nvSpPr>
          <p:cNvPr id="79" name="椭圆 78">
            <a:extLst>
              <a:ext uri="{FF2B5EF4-FFF2-40B4-BE49-F238E27FC236}">
                <a16:creationId xmlns:a16="http://schemas.microsoft.com/office/drawing/2014/main" id="{C401A564-8BF6-7F4F-B34C-8CE1963A2F1C}"/>
              </a:ext>
            </a:extLst>
          </p:cNvPr>
          <p:cNvSpPr/>
          <p:nvPr/>
        </p:nvSpPr>
        <p:spPr>
          <a:xfrm>
            <a:off x="8360445" y="3159662"/>
            <a:ext cx="162000" cy="162000"/>
          </a:xfrm>
          <a:prstGeom prst="ellipse">
            <a:avLst/>
          </a:prstGeom>
          <a:solidFill>
            <a:srgbClr val="00B0F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solidFill>
                  <a:srgbClr val="00B0F0"/>
                </a:solidFill>
              </a:rPr>
              <a:t>6</a:t>
            </a:r>
            <a:endParaRPr lang="zh-CN" altLang="en-US" dirty="0">
              <a:solidFill>
                <a:srgbClr val="00B0F0"/>
              </a:solidFill>
            </a:endParaRPr>
          </a:p>
        </p:txBody>
      </p:sp>
      <p:sp>
        <p:nvSpPr>
          <p:cNvPr id="80" name="椭圆 79">
            <a:extLst>
              <a:ext uri="{FF2B5EF4-FFF2-40B4-BE49-F238E27FC236}">
                <a16:creationId xmlns:a16="http://schemas.microsoft.com/office/drawing/2014/main" id="{3A295115-EE73-9142-A1E1-C48436D12832}"/>
              </a:ext>
            </a:extLst>
          </p:cNvPr>
          <p:cNvSpPr/>
          <p:nvPr/>
        </p:nvSpPr>
        <p:spPr>
          <a:xfrm>
            <a:off x="7962897" y="3373061"/>
            <a:ext cx="162000" cy="162000"/>
          </a:xfrm>
          <a:prstGeom prst="ellipse">
            <a:avLst/>
          </a:prstGeom>
          <a:solidFill>
            <a:srgbClr val="0070C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solidFill>
                  <a:srgbClr val="0070C0"/>
                </a:solidFill>
              </a:rPr>
              <a:t>6</a:t>
            </a:r>
            <a:endParaRPr lang="zh-CN" altLang="en-US" dirty="0">
              <a:solidFill>
                <a:srgbClr val="0070C0"/>
              </a:solidFill>
            </a:endParaRPr>
          </a:p>
        </p:txBody>
      </p:sp>
      <p:sp>
        <p:nvSpPr>
          <p:cNvPr id="81" name="椭圆 80">
            <a:extLst>
              <a:ext uri="{FF2B5EF4-FFF2-40B4-BE49-F238E27FC236}">
                <a16:creationId xmlns:a16="http://schemas.microsoft.com/office/drawing/2014/main" id="{46CC1AF1-9FDE-934C-B0FA-6163CEC693AC}"/>
              </a:ext>
            </a:extLst>
          </p:cNvPr>
          <p:cNvSpPr/>
          <p:nvPr/>
        </p:nvSpPr>
        <p:spPr>
          <a:xfrm>
            <a:off x="8161671" y="3373061"/>
            <a:ext cx="162000" cy="162000"/>
          </a:xfrm>
          <a:prstGeom prst="ellipse">
            <a:avLst/>
          </a:prstGeom>
          <a:solidFill>
            <a:srgbClr val="00206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solidFill>
                  <a:srgbClr val="002060"/>
                </a:solidFill>
              </a:rPr>
              <a:t>6</a:t>
            </a:r>
            <a:endParaRPr lang="zh-CN" altLang="en-US" dirty="0">
              <a:solidFill>
                <a:srgbClr val="002060"/>
              </a:solidFill>
            </a:endParaRPr>
          </a:p>
        </p:txBody>
      </p:sp>
      <p:sp>
        <p:nvSpPr>
          <p:cNvPr id="82" name="椭圆 81">
            <a:extLst>
              <a:ext uri="{FF2B5EF4-FFF2-40B4-BE49-F238E27FC236}">
                <a16:creationId xmlns:a16="http://schemas.microsoft.com/office/drawing/2014/main" id="{B4E5E1C4-574E-2B49-AD26-3E75B569BBCA}"/>
              </a:ext>
            </a:extLst>
          </p:cNvPr>
          <p:cNvSpPr/>
          <p:nvPr/>
        </p:nvSpPr>
        <p:spPr>
          <a:xfrm>
            <a:off x="8360445" y="3373061"/>
            <a:ext cx="162000" cy="162000"/>
          </a:xfrm>
          <a:prstGeom prst="ellipse">
            <a:avLst/>
          </a:prstGeom>
          <a:solidFill>
            <a:srgbClr val="7030A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solidFill>
                  <a:srgbClr val="7030A0"/>
                </a:solidFill>
              </a:rPr>
              <a:t>6</a:t>
            </a:r>
            <a:endParaRPr lang="zh-CN" altLang="en-US" dirty="0">
              <a:solidFill>
                <a:srgbClr val="7030A0"/>
              </a:solidFill>
            </a:endParaRPr>
          </a:p>
        </p:txBody>
      </p:sp>
      <p:sp>
        <p:nvSpPr>
          <p:cNvPr id="83" name="椭圆 82">
            <a:extLst>
              <a:ext uri="{FF2B5EF4-FFF2-40B4-BE49-F238E27FC236}">
                <a16:creationId xmlns:a16="http://schemas.microsoft.com/office/drawing/2014/main" id="{EC9EDE7B-FA68-AD47-9503-9C3835AA0236}"/>
              </a:ext>
            </a:extLst>
          </p:cNvPr>
          <p:cNvSpPr/>
          <p:nvPr/>
        </p:nvSpPr>
        <p:spPr>
          <a:xfrm>
            <a:off x="5735927" y="4082567"/>
            <a:ext cx="162000" cy="162000"/>
          </a:xfrm>
          <a:prstGeom prst="ellipse">
            <a:avLst/>
          </a:prstGeom>
          <a:solidFill>
            <a:srgbClr val="C0000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solidFill>
                  <a:srgbClr val="C00000"/>
                </a:solidFill>
              </a:rPr>
              <a:t>7</a:t>
            </a:r>
            <a:endParaRPr lang="zh-CN" altLang="en-US" dirty="0">
              <a:solidFill>
                <a:srgbClr val="C00000"/>
              </a:solidFill>
            </a:endParaRPr>
          </a:p>
        </p:txBody>
      </p:sp>
      <p:sp>
        <p:nvSpPr>
          <p:cNvPr id="84" name="椭圆 83">
            <a:extLst>
              <a:ext uri="{FF2B5EF4-FFF2-40B4-BE49-F238E27FC236}">
                <a16:creationId xmlns:a16="http://schemas.microsoft.com/office/drawing/2014/main" id="{E124E2FD-96BA-384F-9017-B1E5B3CC23C3}"/>
              </a:ext>
            </a:extLst>
          </p:cNvPr>
          <p:cNvSpPr/>
          <p:nvPr/>
        </p:nvSpPr>
        <p:spPr>
          <a:xfrm>
            <a:off x="5934701" y="4082567"/>
            <a:ext cx="162000" cy="162000"/>
          </a:xfrm>
          <a:prstGeom prst="ellipse">
            <a:avLst/>
          </a:prstGeom>
          <a:solidFill>
            <a:srgbClr val="FF000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solidFill>
                  <a:srgbClr val="FF0000"/>
                </a:solidFill>
              </a:rPr>
              <a:t>7</a:t>
            </a:r>
            <a:endParaRPr lang="zh-CN" altLang="en-US" dirty="0">
              <a:solidFill>
                <a:srgbClr val="FF0000"/>
              </a:solidFill>
            </a:endParaRPr>
          </a:p>
        </p:txBody>
      </p:sp>
      <p:sp>
        <p:nvSpPr>
          <p:cNvPr id="85" name="椭圆 84">
            <a:extLst>
              <a:ext uri="{FF2B5EF4-FFF2-40B4-BE49-F238E27FC236}">
                <a16:creationId xmlns:a16="http://schemas.microsoft.com/office/drawing/2014/main" id="{5FA81DA2-8AB5-3341-949F-1D141ED419C1}"/>
              </a:ext>
            </a:extLst>
          </p:cNvPr>
          <p:cNvSpPr/>
          <p:nvPr/>
        </p:nvSpPr>
        <p:spPr>
          <a:xfrm>
            <a:off x="6133475" y="4082566"/>
            <a:ext cx="162000" cy="162000"/>
          </a:xfrm>
          <a:prstGeom prst="ellipse">
            <a:avLst/>
          </a:prstGeom>
          <a:solidFill>
            <a:srgbClr val="FFC00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solidFill>
                  <a:srgbClr val="FFC000"/>
                </a:solidFill>
              </a:rPr>
              <a:t>7</a:t>
            </a:r>
            <a:endParaRPr lang="zh-CN" altLang="en-US" dirty="0">
              <a:solidFill>
                <a:srgbClr val="FFC000"/>
              </a:solidFill>
            </a:endParaRPr>
          </a:p>
        </p:txBody>
      </p:sp>
      <p:sp>
        <p:nvSpPr>
          <p:cNvPr id="86" name="椭圆 85">
            <a:extLst>
              <a:ext uri="{FF2B5EF4-FFF2-40B4-BE49-F238E27FC236}">
                <a16:creationId xmlns:a16="http://schemas.microsoft.com/office/drawing/2014/main" id="{4C342D42-A13B-1A47-9C06-0A5BF92A2BE3}"/>
              </a:ext>
            </a:extLst>
          </p:cNvPr>
          <p:cNvSpPr/>
          <p:nvPr/>
        </p:nvSpPr>
        <p:spPr>
          <a:xfrm>
            <a:off x="5735927" y="4287109"/>
            <a:ext cx="162000" cy="162000"/>
          </a:xfrm>
          <a:prstGeom prst="ellipse">
            <a:avLst/>
          </a:prstGeom>
          <a:solidFill>
            <a:srgbClr val="92D05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solidFill>
                  <a:srgbClr val="92D050"/>
                </a:solidFill>
              </a:rPr>
              <a:t>7</a:t>
            </a:r>
            <a:endParaRPr lang="zh-CN" altLang="en-US" dirty="0">
              <a:solidFill>
                <a:srgbClr val="92D050"/>
              </a:solidFill>
            </a:endParaRPr>
          </a:p>
        </p:txBody>
      </p:sp>
      <p:sp>
        <p:nvSpPr>
          <p:cNvPr id="87" name="椭圆 86">
            <a:extLst>
              <a:ext uri="{FF2B5EF4-FFF2-40B4-BE49-F238E27FC236}">
                <a16:creationId xmlns:a16="http://schemas.microsoft.com/office/drawing/2014/main" id="{EAC2E5AD-3061-254D-9FFA-CD88E93351AE}"/>
              </a:ext>
            </a:extLst>
          </p:cNvPr>
          <p:cNvSpPr/>
          <p:nvPr/>
        </p:nvSpPr>
        <p:spPr>
          <a:xfrm>
            <a:off x="5934701" y="4287109"/>
            <a:ext cx="162000" cy="162000"/>
          </a:xfrm>
          <a:prstGeom prst="ellipse">
            <a:avLst/>
          </a:prstGeom>
          <a:solidFill>
            <a:srgbClr val="00B05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solidFill>
                  <a:srgbClr val="00B050"/>
                </a:solidFill>
              </a:rPr>
              <a:t>7</a:t>
            </a:r>
            <a:endParaRPr lang="zh-CN" altLang="en-US" dirty="0">
              <a:solidFill>
                <a:srgbClr val="00B050"/>
              </a:solidFill>
            </a:endParaRPr>
          </a:p>
        </p:txBody>
      </p:sp>
      <p:sp>
        <p:nvSpPr>
          <p:cNvPr id="88" name="椭圆 87">
            <a:extLst>
              <a:ext uri="{FF2B5EF4-FFF2-40B4-BE49-F238E27FC236}">
                <a16:creationId xmlns:a16="http://schemas.microsoft.com/office/drawing/2014/main" id="{54971D0E-AB83-A245-B5DC-4D7D16C98820}"/>
              </a:ext>
            </a:extLst>
          </p:cNvPr>
          <p:cNvSpPr/>
          <p:nvPr/>
        </p:nvSpPr>
        <p:spPr>
          <a:xfrm>
            <a:off x="6133475" y="4287108"/>
            <a:ext cx="162000" cy="162000"/>
          </a:xfrm>
          <a:prstGeom prst="ellipse">
            <a:avLst/>
          </a:prstGeom>
          <a:solidFill>
            <a:srgbClr val="00B0F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solidFill>
                  <a:srgbClr val="00B0F0"/>
                </a:solidFill>
              </a:rPr>
              <a:t>7</a:t>
            </a:r>
            <a:endParaRPr lang="zh-CN" altLang="en-US" dirty="0">
              <a:solidFill>
                <a:srgbClr val="00B0F0"/>
              </a:solidFill>
            </a:endParaRPr>
          </a:p>
        </p:txBody>
      </p:sp>
      <p:sp>
        <p:nvSpPr>
          <p:cNvPr id="89" name="椭圆 88">
            <a:extLst>
              <a:ext uri="{FF2B5EF4-FFF2-40B4-BE49-F238E27FC236}">
                <a16:creationId xmlns:a16="http://schemas.microsoft.com/office/drawing/2014/main" id="{84B2B096-12D9-384E-A9D7-94C6A84172C7}"/>
              </a:ext>
            </a:extLst>
          </p:cNvPr>
          <p:cNvSpPr/>
          <p:nvPr/>
        </p:nvSpPr>
        <p:spPr>
          <a:xfrm>
            <a:off x="5735927" y="4500507"/>
            <a:ext cx="162000" cy="162000"/>
          </a:xfrm>
          <a:prstGeom prst="ellipse">
            <a:avLst/>
          </a:prstGeom>
          <a:solidFill>
            <a:srgbClr val="0070C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solidFill>
                  <a:srgbClr val="0070C0"/>
                </a:solidFill>
              </a:rPr>
              <a:t>7</a:t>
            </a:r>
            <a:endParaRPr lang="zh-CN" altLang="en-US" dirty="0">
              <a:solidFill>
                <a:srgbClr val="0070C0"/>
              </a:solidFill>
            </a:endParaRPr>
          </a:p>
        </p:txBody>
      </p:sp>
      <p:sp>
        <p:nvSpPr>
          <p:cNvPr id="90" name="椭圆 89">
            <a:extLst>
              <a:ext uri="{FF2B5EF4-FFF2-40B4-BE49-F238E27FC236}">
                <a16:creationId xmlns:a16="http://schemas.microsoft.com/office/drawing/2014/main" id="{06381B2A-2DDB-BA46-AE4B-4E06E8702D86}"/>
              </a:ext>
            </a:extLst>
          </p:cNvPr>
          <p:cNvSpPr/>
          <p:nvPr/>
        </p:nvSpPr>
        <p:spPr>
          <a:xfrm>
            <a:off x="5934701" y="4500507"/>
            <a:ext cx="162000" cy="162000"/>
          </a:xfrm>
          <a:prstGeom prst="ellipse">
            <a:avLst/>
          </a:prstGeom>
          <a:solidFill>
            <a:srgbClr val="00206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solidFill>
                  <a:srgbClr val="002060"/>
                </a:solidFill>
              </a:rPr>
              <a:t>7</a:t>
            </a:r>
            <a:endParaRPr lang="zh-CN" altLang="en-US" dirty="0">
              <a:solidFill>
                <a:srgbClr val="002060"/>
              </a:solidFill>
            </a:endParaRPr>
          </a:p>
        </p:txBody>
      </p:sp>
      <p:sp>
        <p:nvSpPr>
          <p:cNvPr id="91" name="椭圆 90">
            <a:extLst>
              <a:ext uri="{FF2B5EF4-FFF2-40B4-BE49-F238E27FC236}">
                <a16:creationId xmlns:a16="http://schemas.microsoft.com/office/drawing/2014/main" id="{50E34C14-0DA0-1146-B885-A41A29250CAB}"/>
              </a:ext>
            </a:extLst>
          </p:cNvPr>
          <p:cNvSpPr/>
          <p:nvPr/>
        </p:nvSpPr>
        <p:spPr>
          <a:xfrm>
            <a:off x="6133475" y="4500506"/>
            <a:ext cx="162000" cy="162000"/>
          </a:xfrm>
          <a:prstGeom prst="ellipse">
            <a:avLst/>
          </a:prstGeom>
          <a:solidFill>
            <a:srgbClr val="7030A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solidFill>
                  <a:srgbClr val="7030A0"/>
                </a:solidFill>
              </a:rPr>
              <a:t>7</a:t>
            </a:r>
            <a:endParaRPr lang="zh-CN" altLang="en-US" dirty="0">
              <a:solidFill>
                <a:srgbClr val="7030A0"/>
              </a:solidFill>
            </a:endParaRPr>
          </a:p>
        </p:txBody>
      </p:sp>
      <p:sp>
        <p:nvSpPr>
          <p:cNvPr id="92" name="椭圆 91">
            <a:extLst>
              <a:ext uri="{FF2B5EF4-FFF2-40B4-BE49-F238E27FC236}">
                <a16:creationId xmlns:a16="http://schemas.microsoft.com/office/drawing/2014/main" id="{5709AA9E-86DD-374D-945F-26EC9448ABAA}"/>
              </a:ext>
            </a:extLst>
          </p:cNvPr>
          <p:cNvSpPr/>
          <p:nvPr/>
        </p:nvSpPr>
        <p:spPr>
          <a:xfrm>
            <a:off x="6849084" y="4082567"/>
            <a:ext cx="162000" cy="162000"/>
          </a:xfrm>
          <a:prstGeom prst="ellipse">
            <a:avLst/>
          </a:prstGeom>
          <a:solidFill>
            <a:srgbClr val="C0000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solidFill>
                  <a:srgbClr val="C00000"/>
                </a:solidFill>
              </a:rPr>
              <a:t>8</a:t>
            </a:r>
            <a:endParaRPr lang="zh-CN" altLang="en-US" dirty="0">
              <a:solidFill>
                <a:srgbClr val="C00000"/>
              </a:solidFill>
            </a:endParaRPr>
          </a:p>
        </p:txBody>
      </p:sp>
      <p:sp>
        <p:nvSpPr>
          <p:cNvPr id="93" name="椭圆 92">
            <a:extLst>
              <a:ext uri="{FF2B5EF4-FFF2-40B4-BE49-F238E27FC236}">
                <a16:creationId xmlns:a16="http://schemas.microsoft.com/office/drawing/2014/main" id="{BEEE8958-7C58-F041-988E-88FE4F4C7DB3}"/>
              </a:ext>
            </a:extLst>
          </p:cNvPr>
          <p:cNvSpPr/>
          <p:nvPr/>
        </p:nvSpPr>
        <p:spPr>
          <a:xfrm>
            <a:off x="7047858" y="4082567"/>
            <a:ext cx="162000" cy="162000"/>
          </a:xfrm>
          <a:prstGeom prst="ellipse">
            <a:avLst/>
          </a:prstGeom>
          <a:solidFill>
            <a:srgbClr val="FF000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solidFill>
                  <a:srgbClr val="FF0000"/>
                </a:solidFill>
              </a:rPr>
              <a:t>8</a:t>
            </a:r>
            <a:endParaRPr lang="zh-CN" altLang="en-US" dirty="0">
              <a:solidFill>
                <a:srgbClr val="FF0000"/>
              </a:solidFill>
            </a:endParaRPr>
          </a:p>
        </p:txBody>
      </p:sp>
      <p:sp>
        <p:nvSpPr>
          <p:cNvPr id="94" name="椭圆 93">
            <a:extLst>
              <a:ext uri="{FF2B5EF4-FFF2-40B4-BE49-F238E27FC236}">
                <a16:creationId xmlns:a16="http://schemas.microsoft.com/office/drawing/2014/main" id="{D2CEAEB3-C72C-EF4B-8FD6-C57761B62D25}"/>
              </a:ext>
            </a:extLst>
          </p:cNvPr>
          <p:cNvSpPr/>
          <p:nvPr/>
        </p:nvSpPr>
        <p:spPr>
          <a:xfrm>
            <a:off x="7246632" y="4082567"/>
            <a:ext cx="162000" cy="162000"/>
          </a:xfrm>
          <a:prstGeom prst="ellipse">
            <a:avLst/>
          </a:prstGeom>
          <a:solidFill>
            <a:srgbClr val="FFC00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solidFill>
                  <a:srgbClr val="FFC000"/>
                </a:solidFill>
              </a:rPr>
              <a:t>8</a:t>
            </a:r>
            <a:endParaRPr lang="zh-CN" altLang="en-US" dirty="0">
              <a:solidFill>
                <a:srgbClr val="FFC000"/>
              </a:solidFill>
            </a:endParaRPr>
          </a:p>
        </p:txBody>
      </p:sp>
      <p:sp>
        <p:nvSpPr>
          <p:cNvPr id="95" name="椭圆 94">
            <a:extLst>
              <a:ext uri="{FF2B5EF4-FFF2-40B4-BE49-F238E27FC236}">
                <a16:creationId xmlns:a16="http://schemas.microsoft.com/office/drawing/2014/main" id="{8EE396CD-BB48-3F48-8C17-86FF2C6E8546}"/>
              </a:ext>
            </a:extLst>
          </p:cNvPr>
          <p:cNvSpPr/>
          <p:nvPr/>
        </p:nvSpPr>
        <p:spPr>
          <a:xfrm>
            <a:off x="6849084" y="4287110"/>
            <a:ext cx="162000" cy="162000"/>
          </a:xfrm>
          <a:prstGeom prst="ellipse">
            <a:avLst/>
          </a:prstGeom>
          <a:solidFill>
            <a:srgbClr val="92D05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solidFill>
                  <a:srgbClr val="92D050"/>
                </a:solidFill>
              </a:rPr>
              <a:t>8</a:t>
            </a:r>
            <a:endParaRPr lang="zh-CN" altLang="en-US" dirty="0">
              <a:solidFill>
                <a:srgbClr val="92D050"/>
              </a:solidFill>
            </a:endParaRPr>
          </a:p>
        </p:txBody>
      </p:sp>
      <p:sp>
        <p:nvSpPr>
          <p:cNvPr id="96" name="椭圆 95">
            <a:extLst>
              <a:ext uri="{FF2B5EF4-FFF2-40B4-BE49-F238E27FC236}">
                <a16:creationId xmlns:a16="http://schemas.microsoft.com/office/drawing/2014/main" id="{2F4DA833-C4DC-7E48-AF70-8FF587002B5C}"/>
              </a:ext>
            </a:extLst>
          </p:cNvPr>
          <p:cNvSpPr/>
          <p:nvPr/>
        </p:nvSpPr>
        <p:spPr>
          <a:xfrm>
            <a:off x="7047858" y="4287110"/>
            <a:ext cx="162000" cy="162000"/>
          </a:xfrm>
          <a:prstGeom prst="ellipse">
            <a:avLst/>
          </a:prstGeom>
          <a:solidFill>
            <a:srgbClr val="00B05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solidFill>
                  <a:srgbClr val="00B050"/>
                </a:solidFill>
              </a:rPr>
              <a:t>8</a:t>
            </a:r>
            <a:endParaRPr lang="zh-CN" altLang="en-US" dirty="0">
              <a:solidFill>
                <a:srgbClr val="00B050"/>
              </a:solidFill>
            </a:endParaRPr>
          </a:p>
        </p:txBody>
      </p:sp>
      <p:sp>
        <p:nvSpPr>
          <p:cNvPr id="97" name="椭圆 96">
            <a:extLst>
              <a:ext uri="{FF2B5EF4-FFF2-40B4-BE49-F238E27FC236}">
                <a16:creationId xmlns:a16="http://schemas.microsoft.com/office/drawing/2014/main" id="{46B9065B-FE05-D94D-88F6-8A6CACA90C2E}"/>
              </a:ext>
            </a:extLst>
          </p:cNvPr>
          <p:cNvSpPr/>
          <p:nvPr/>
        </p:nvSpPr>
        <p:spPr>
          <a:xfrm>
            <a:off x="7246632" y="4287109"/>
            <a:ext cx="162000" cy="162000"/>
          </a:xfrm>
          <a:prstGeom prst="ellipse">
            <a:avLst/>
          </a:prstGeom>
          <a:solidFill>
            <a:srgbClr val="00B0F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solidFill>
                  <a:srgbClr val="00B0F0"/>
                </a:solidFill>
              </a:rPr>
              <a:t>8</a:t>
            </a:r>
            <a:endParaRPr lang="zh-CN" altLang="en-US" dirty="0">
              <a:solidFill>
                <a:srgbClr val="00B0F0"/>
              </a:solidFill>
            </a:endParaRPr>
          </a:p>
        </p:txBody>
      </p:sp>
      <p:sp>
        <p:nvSpPr>
          <p:cNvPr id="98" name="椭圆 97">
            <a:extLst>
              <a:ext uri="{FF2B5EF4-FFF2-40B4-BE49-F238E27FC236}">
                <a16:creationId xmlns:a16="http://schemas.microsoft.com/office/drawing/2014/main" id="{6201D2A9-AFE4-D14C-8E92-B66A5240F746}"/>
              </a:ext>
            </a:extLst>
          </p:cNvPr>
          <p:cNvSpPr/>
          <p:nvPr/>
        </p:nvSpPr>
        <p:spPr>
          <a:xfrm>
            <a:off x="6849084" y="4500508"/>
            <a:ext cx="162000" cy="162000"/>
          </a:xfrm>
          <a:prstGeom prst="ellipse">
            <a:avLst/>
          </a:prstGeom>
          <a:solidFill>
            <a:srgbClr val="0070C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solidFill>
                  <a:srgbClr val="0070C0"/>
                </a:solidFill>
              </a:rPr>
              <a:t>8</a:t>
            </a:r>
            <a:endParaRPr lang="zh-CN" altLang="en-US" dirty="0">
              <a:solidFill>
                <a:srgbClr val="0070C0"/>
              </a:solidFill>
            </a:endParaRPr>
          </a:p>
        </p:txBody>
      </p:sp>
      <p:sp>
        <p:nvSpPr>
          <p:cNvPr id="99" name="椭圆 98">
            <a:extLst>
              <a:ext uri="{FF2B5EF4-FFF2-40B4-BE49-F238E27FC236}">
                <a16:creationId xmlns:a16="http://schemas.microsoft.com/office/drawing/2014/main" id="{5BEFE05C-1DD9-BF4B-BB93-5ADA5ED374EC}"/>
              </a:ext>
            </a:extLst>
          </p:cNvPr>
          <p:cNvSpPr/>
          <p:nvPr/>
        </p:nvSpPr>
        <p:spPr>
          <a:xfrm>
            <a:off x="7047858" y="4500508"/>
            <a:ext cx="162000" cy="162000"/>
          </a:xfrm>
          <a:prstGeom prst="ellipse">
            <a:avLst/>
          </a:prstGeom>
          <a:solidFill>
            <a:srgbClr val="00206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solidFill>
                  <a:srgbClr val="002060"/>
                </a:solidFill>
              </a:rPr>
              <a:t>8</a:t>
            </a:r>
            <a:endParaRPr lang="zh-CN" altLang="en-US" dirty="0">
              <a:solidFill>
                <a:srgbClr val="002060"/>
              </a:solidFill>
            </a:endParaRPr>
          </a:p>
        </p:txBody>
      </p:sp>
      <p:sp>
        <p:nvSpPr>
          <p:cNvPr id="100" name="椭圆 99">
            <a:extLst>
              <a:ext uri="{FF2B5EF4-FFF2-40B4-BE49-F238E27FC236}">
                <a16:creationId xmlns:a16="http://schemas.microsoft.com/office/drawing/2014/main" id="{D17CB266-6345-8147-9840-C5666A05D4F3}"/>
              </a:ext>
            </a:extLst>
          </p:cNvPr>
          <p:cNvSpPr/>
          <p:nvPr/>
        </p:nvSpPr>
        <p:spPr>
          <a:xfrm>
            <a:off x="7246632" y="4500507"/>
            <a:ext cx="162000" cy="162000"/>
          </a:xfrm>
          <a:prstGeom prst="ellipse">
            <a:avLst/>
          </a:prstGeom>
          <a:solidFill>
            <a:srgbClr val="7030A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solidFill>
                  <a:srgbClr val="7030A0"/>
                </a:solidFill>
              </a:rPr>
              <a:t>8</a:t>
            </a:r>
            <a:endParaRPr lang="zh-CN" altLang="en-US" dirty="0">
              <a:solidFill>
                <a:srgbClr val="7030A0"/>
              </a:solidFill>
            </a:endParaRPr>
          </a:p>
        </p:txBody>
      </p:sp>
      <p:sp>
        <p:nvSpPr>
          <p:cNvPr id="101" name="椭圆 100">
            <a:extLst>
              <a:ext uri="{FF2B5EF4-FFF2-40B4-BE49-F238E27FC236}">
                <a16:creationId xmlns:a16="http://schemas.microsoft.com/office/drawing/2014/main" id="{E5CE7335-2E0E-7D44-A644-15802A8399C0}"/>
              </a:ext>
            </a:extLst>
          </p:cNvPr>
          <p:cNvSpPr/>
          <p:nvPr/>
        </p:nvSpPr>
        <p:spPr>
          <a:xfrm>
            <a:off x="7962130" y="4082567"/>
            <a:ext cx="162000" cy="162000"/>
          </a:xfrm>
          <a:prstGeom prst="ellipse">
            <a:avLst/>
          </a:prstGeom>
          <a:solidFill>
            <a:srgbClr val="C0000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solidFill>
                  <a:srgbClr val="C00000"/>
                </a:solidFill>
              </a:rPr>
              <a:t>9</a:t>
            </a:r>
            <a:endParaRPr lang="zh-CN" altLang="en-US" dirty="0">
              <a:solidFill>
                <a:srgbClr val="C00000"/>
              </a:solidFill>
            </a:endParaRPr>
          </a:p>
        </p:txBody>
      </p:sp>
      <p:sp>
        <p:nvSpPr>
          <p:cNvPr id="102" name="椭圆 101">
            <a:extLst>
              <a:ext uri="{FF2B5EF4-FFF2-40B4-BE49-F238E27FC236}">
                <a16:creationId xmlns:a16="http://schemas.microsoft.com/office/drawing/2014/main" id="{C5D4A650-9050-F34A-AA5C-30CF8D56C972}"/>
              </a:ext>
            </a:extLst>
          </p:cNvPr>
          <p:cNvSpPr/>
          <p:nvPr/>
        </p:nvSpPr>
        <p:spPr>
          <a:xfrm>
            <a:off x="8160904" y="4082567"/>
            <a:ext cx="162000" cy="162000"/>
          </a:xfrm>
          <a:prstGeom prst="ellipse">
            <a:avLst/>
          </a:prstGeom>
          <a:solidFill>
            <a:srgbClr val="FF000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solidFill>
                  <a:srgbClr val="FF0000"/>
                </a:solidFill>
              </a:rPr>
              <a:t>9</a:t>
            </a:r>
            <a:endParaRPr lang="zh-CN" altLang="en-US" dirty="0">
              <a:solidFill>
                <a:srgbClr val="FF0000"/>
              </a:solidFill>
            </a:endParaRPr>
          </a:p>
        </p:txBody>
      </p:sp>
      <p:sp>
        <p:nvSpPr>
          <p:cNvPr id="103" name="椭圆 102">
            <a:extLst>
              <a:ext uri="{FF2B5EF4-FFF2-40B4-BE49-F238E27FC236}">
                <a16:creationId xmlns:a16="http://schemas.microsoft.com/office/drawing/2014/main" id="{258F0288-587F-2841-AE86-E974A03856FB}"/>
              </a:ext>
            </a:extLst>
          </p:cNvPr>
          <p:cNvSpPr/>
          <p:nvPr/>
        </p:nvSpPr>
        <p:spPr>
          <a:xfrm>
            <a:off x="8359678" y="4082566"/>
            <a:ext cx="162000" cy="162000"/>
          </a:xfrm>
          <a:prstGeom prst="ellipse">
            <a:avLst/>
          </a:prstGeom>
          <a:solidFill>
            <a:srgbClr val="FFC00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solidFill>
                  <a:srgbClr val="FFC000"/>
                </a:solidFill>
              </a:rPr>
              <a:t>9</a:t>
            </a:r>
            <a:endParaRPr lang="zh-CN" altLang="en-US" dirty="0">
              <a:solidFill>
                <a:srgbClr val="FFC000"/>
              </a:solidFill>
            </a:endParaRPr>
          </a:p>
        </p:txBody>
      </p:sp>
      <p:sp>
        <p:nvSpPr>
          <p:cNvPr id="104" name="椭圆 103">
            <a:extLst>
              <a:ext uri="{FF2B5EF4-FFF2-40B4-BE49-F238E27FC236}">
                <a16:creationId xmlns:a16="http://schemas.microsoft.com/office/drawing/2014/main" id="{0967220E-06EF-0245-9CEA-46CCB83DD76A}"/>
              </a:ext>
            </a:extLst>
          </p:cNvPr>
          <p:cNvSpPr/>
          <p:nvPr/>
        </p:nvSpPr>
        <p:spPr>
          <a:xfrm>
            <a:off x="7962130" y="4287109"/>
            <a:ext cx="162000" cy="162000"/>
          </a:xfrm>
          <a:prstGeom prst="ellipse">
            <a:avLst/>
          </a:prstGeom>
          <a:solidFill>
            <a:srgbClr val="92D05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solidFill>
                  <a:srgbClr val="92D050"/>
                </a:solidFill>
              </a:rPr>
              <a:t>9</a:t>
            </a:r>
            <a:endParaRPr lang="zh-CN" altLang="en-US" dirty="0">
              <a:solidFill>
                <a:srgbClr val="92D050"/>
              </a:solidFill>
            </a:endParaRPr>
          </a:p>
        </p:txBody>
      </p:sp>
      <p:sp>
        <p:nvSpPr>
          <p:cNvPr id="105" name="椭圆 104">
            <a:extLst>
              <a:ext uri="{FF2B5EF4-FFF2-40B4-BE49-F238E27FC236}">
                <a16:creationId xmlns:a16="http://schemas.microsoft.com/office/drawing/2014/main" id="{C4AAEBC7-F3FE-C049-8087-116A7395B08D}"/>
              </a:ext>
            </a:extLst>
          </p:cNvPr>
          <p:cNvSpPr/>
          <p:nvPr/>
        </p:nvSpPr>
        <p:spPr>
          <a:xfrm>
            <a:off x="8160904" y="4287109"/>
            <a:ext cx="162000" cy="162000"/>
          </a:xfrm>
          <a:prstGeom prst="ellipse">
            <a:avLst/>
          </a:prstGeom>
          <a:solidFill>
            <a:srgbClr val="00B05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solidFill>
                  <a:srgbClr val="00B050"/>
                </a:solidFill>
              </a:rPr>
              <a:t>9</a:t>
            </a:r>
            <a:endParaRPr lang="zh-CN" altLang="en-US" dirty="0">
              <a:solidFill>
                <a:srgbClr val="00B050"/>
              </a:solidFill>
            </a:endParaRPr>
          </a:p>
        </p:txBody>
      </p:sp>
      <p:sp>
        <p:nvSpPr>
          <p:cNvPr id="106" name="椭圆 105">
            <a:extLst>
              <a:ext uri="{FF2B5EF4-FFF2-40B4-BE49-F238E27FC236}">
                <a16:creationId xmlns:a16="http://schemas.microsoft.com/office/drawing/2014/main" id="{D355860A-44D5-C149-A7F9-164BE1C86049}"/>
              </a:ext>
            </a:extLst>
          </p:cNvPr>
          <p:cNvSpPr/>
          <p:nvPr/>
        </p:nvSpPr>
        <p:spPr>
          <a:xfrm>
            <a:off x="8359678" y="4287108"/>
            <a:ext cx="162000" cy="162000"/>
          </a:xfrm>
          <a:prstGeom prst="ellipse">
            <a:avLst/>
          </a:prstGeom>
          <a:solidFill>
            <a:srgbClr val="00B0F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solidFill>
                  <a:srgbClr val="00B0F0"/>
                </a:solidFill>
              </a:rPr>
              <a:t>9</a:t>
            </a:r>
            <a:endParaRPr lang="zh-CN" altLang="en-US" dirty="0">
              <a:solidFill>
                <a:srgbClr val="00B0F0"/>
              </a:solidFill>
            </a:endParaRPr>
          </a:p>
        </p:txBody>
      </p:sp>
      <p:sp>
        <p:nvSpPr>
          <p:cNvPr id="107" name="椭圆 106">
            <a:extLst>
              <a:ext uri="{FF2B5EF4-FFF2-40B4-BE49-F238E27FC236}">
                <a16:creationId xmlns:a16="http://schemas.microsoft.com/office/drawing/2014/main" id="{ADB0262A-B3D3-4A44-BF39-2A78318DD2CD}"/>
              </a:ext>
            </a:extLst>
          </p:cNvPr>
          <p:cNvSpPr/>
          <p:nvPr/>
        </p:nvSpPr>
        <p:spPr>
          <a:xfrm>
            <a:off x="7962130" y="4500507"/>
            <a:ext cx="162000" cy="162000"/>
          </a:xfrm>
          <a:prstGeom prst="ellipse">
            <a:avLst/>
          </a:prstGeom>
          <a:solidFill>
            <a:srgbClr val="0070C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solidFill>
                  <a:srgbClr val="0070C0"/>
                </a:solidFill>
              </a:rPr>
              <a:t>9</a:t>
            </a:r>
            <a:endParaRPr lang="zh-CN" altLang="en-US" dirty="0">
              <a:solidFill>
                <a:srgbClr val="0070C0"/>
              </a:solidFill>
            </a:endParaRPr>
          </a:p>
        </p:txBody>
      </p:sp>
      <p:sp>
        <p:nvSpPr>
          <p:cNvPr id="108" name="椭圆 107">
            <a:extLst>
              <a:ext uri="{FF2B5EF4-FFF2-40B4-BE49-F238E27FC236}">
                <a16:creationId xmlns:a16="http://schemas.microsoft.com/office/drawing/2014/main" id="{85000A38-7358-F242-9DE1-648047718B5D}"/>
              </a:ext>
            </a:extLst>
          </p:cNvPr>
          <p:cNvSpPr/>
          <p:nvPr/>
        </p:nvSpPr>
        <p:spPr>
          <a:xfrm>
            <a:off x="8160904" y="4500507"/>
            <a:ext cx="162000" cy="162000"/>
          </a:xfrm>
          <a:prstGeom prst="ellipse">
            <a:avLst/>
          </a:prstGeom>
          <a:solidFill>
            <a:srgbClr val="00206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solidFill>
                  <a:srgbClr val="002060"/>
                </a:solidFill>
              </a:rPr>
              <a:t>9</a:t>
            </a:r>
            <a:endParaRPr lang="zh-CN" altLang="en-US" dirty="0">
              <a:solidFill>
                <a:srgbClr val="002060"/>
              </a:solidFill>
            </a:endParaRPr>
          </a:p>
        </p:txBody>
      </p:sp>
      <p:sp>
        <p:nvSpPr>
          <p:cNvPr id="109" name="椭圆 108">
            <a:extLst>
              <a:ext uri="{FF2B5EF4-FFF2-40B4-BE49-F238E27FC236}">
                <a16:creationId xmlns:a16="http://schemas.microsoft.com/office/drawing/2014/main" id="{62F5C971-160C-AA44-97A9-871F8E57023B}"/>
              </a:ext>
            </a:extLst>
          </p:cNvPr>
          <p:cNvSpPr/>
          <p:nvPr/>
        </p:nvSpPr>
        <p:spPr>
          <a:xfrm>
            <a:off x="8359678" y="4500506"/>
            <a:ext cx="162000" cy="162000"/>
          </a:xfrm>
          <a:prstGeom prst="ellipse">
            <a:avLst/>
          </a:prstGeom>
          <a:solidFill>
            <a:srgbClr val="7030A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solidFill>
                  <a:srgbClr val="7030A0"/>
                </a:solidFill>
              </a:rPr>
              <a:t>9</a:t>
            </a:r>
            <a:endParaRPr lang="zh-CN" altLang="en-US" dirty="0">
              <a:solidFill>
                <a:srgbClr val="7030A0"/>
              </a:solidFill>
            </a:endParaRPr>
          </a:p>
        </p:txBody>
      </p:sp>
      <p:sp>
        <p:nvSpPr>
          <p:cNvPr id="110" name="文本框 422">
            <a:extLst>
              <a:ext uri="{FF2B5EF4-FFF2-40B4-BE49-F238E27FC236}">
                <a16:creationId xmlns:a16="http://schemas.microsoft.com/office/drawing/2014/main" id="{578A8089-394A-0C4A-A851-9C4BBEC354DC}"/>
              </a:ext>
            </a:extLst>
          </p:cNvPr>
          <p:cNvSpPr txBox="1"/>
          <p:nvPr/>
        </p:nvSpPr>
        <p:spPr>
          <a:xfrm>
            <a:off x="6516436" y="5031050"/>
            <a:ext cx="1062844" cy="276999"/>
          </a:xfrm>
          <a:prstGeom prst="wedgeRoundRectCallout">
            <a:avLst>
              <a:gd name="adj1" fmla="val -84409"/>
              <a:gd name="adj2" fmla="val -232414"/>
              <a:gd name="adj3" fmla="val 16667"/>
            </a:avLst>
          </a:prstGeom>
          <a:solidFill>
            <a:srgbClr val="0070C0"/>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defPPr>
              <a:defRPr lang="zh-CN"/>
            </a:defPPr>
            <a:lvl1pPr algn="ctr">
              <a:defRPr kumimoji="1" b="1">
                <a:solidFill>
                  <a:schemeClr val="lt1"/>
                </a:solidFill>
                <a:latin typeface="+mn-lt"/>
                <a:ea typeface="+mn-ea"/>
              </a:defRPr>
            </a:lvl1pPr>
            <a:lvl2pPr>
              <a:defRPr>
                <a:solidFill>
                  <a:schemeClr val="lt1"/>
                </a:solidFill>
                <a:latin typeface="+mn-lt"/>
                <a:ea typeface="+mn-ea"/>
              </a:defRPr>
            </a:lvl2pPr>
            <a:lvl3pPr>
              <a:defRPr>
                <a:solidFill>
                  <a:schemeClr val="lt1"/>
                </a:solidFill>
                <a:latin typeface="+mn-lt"/>
                <a:ea typeface="+mn-ea"/>
              </a:defRPr>
            </a:lvl3pPr>
            <a:lvl4pPr>
              <a:defRPr>
                <a:solidFill>
                  <a:schemeClr val="lt1"/>
                </a:solidFill>
                <a:latin typeface="+mn-lt"/>
                <a:ea typeface="+mn-ea"/>
              </a:defRPr>
            </a:lvl4pPr>
            <a:lvl5pPr>
              <a:defRPr>
                <a:solidFill>
                  <a:schemeClr val="lt1"/>
                </a:solidFill>
                <a:latin typeface="+mn-lt"/>
                <a:ea typeface="+mn-ea"/>
              </a:defRPr>
            </a:lvl5pPr>
            <a:lvl6pPr>
              <a:defRPr>
                <a:solidFill>
                  <a:schemeClr val="lt1"/>
                </a:solidFill>
                <a:latin typeface="+mn-lt"/>
                <a:ea typeface="+mn-ea"/>
              </a:defRPr>
            </a:lvl6pPr>
            <a:lvl7pPr>
              <a:defRPr>
                <a:solidFill>
                  <a:schemeClr val="lt1"/>
                </a:solidFill>
                <a:latin typeface="+mn-lt"/>
                <a:ea typeface="+mn-ea"/>
              </a:defRPr>
            </a:lvl7pPr>
            <a:lvl8pPr>
              <a:defRPr>
                <a:solidFill>
                  <a:schemeClr val="lt1"/>
                </a:solidFill>
                <a:latin typeface="+mn-lt"/>
                <a:ea typeface="+mn-ea"/>
              </a:defRPr>
            </a:lvl8pPr>
            <a:lvl9pPr>
              <a:defRPr>
                <a:solidFill>
                  <a:schemeClr val="lt1"/>
                </a:solidFill>
                <a:latin typeface="+mn-lt"/>
                <a:ea typeface="+mn-ea"/>
              </a:defRPr>
            </a:lvl9pPr>
          </a:lstStyle>
          <a:p>
            <a:r>
              <a:rPr lang="en-US" altLang="zh-CN" dirty="0"/>
              <a:t>Message</a:t>
            </a:r>
            <a:endParaRPr lang="zh-CN" altLang="en-US" dirty="0"/>
          </a:p>
        </p:txBody>
      </p:sp>
      <p:sp>
        <p:nvSpPr>
          <p:cNvPr id="111" name="文本框 422">
            <a:extLst>
              <a:ext uri="{FF2B5EF4-FFF2-40B4-BE49-F238E27FC236}">
                <a16:creationId xmlns:a16="http://schemas.microsoft.com/office/drawing/2014/main" id="{C1A6E2CE-F263-9746-B1D2-D92A67CF16B5}"/>
              </a:ext>
            </a:extLst>
          </p:cNvPr>
          <p:cNvSpPr txBox="1"/>
          <p:nvPr/>
        </p:nvSpPr>
        <p:spPr>
          <a:xfrm>
            <a:off x="4565085" y="3631218"/>
            <a:ext cx="1062844" cy="276999"/>
          </a:xfrm>
          <a:prstGeom prst="wedgeRoundRectCallout">
            <a:avLst>
              <a:gd name="adj1" fmla="val 64568"/>
              <a:gd name="adj2" fmla="val 95268"/>
              <a:gd name="adj3" fmla="val 16667"/>
            </a:avLst>
          </a:prstGeom>
          <a:solidFill>
            <a:srgbClr val="0070C0"/>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defPPr>
              <a:defRPr lang="zh-CN"/>
            </a:defPPr>
            <a:lvl1pPr algn="ctr">
              <a:defRPr kumimoji="1" b="1">
                <a:solidFill>
                  <a:schemeClr val="lt1"/>
                </a:solidFill>
                <a:latin typeface="+mn-lt"/>
                <a:ea typeface="+mn-ea"/>
              </a:defRPr>
            </a:lvl1pPr>
            <a:lvl2pPr>
              <a:defRPr>
                <a:solidFill>
                  <a:schemeClr val="lt1"/>
                </a:solidFill>
                <a:latin typeface="+mn-lt"/>
                <a:ea typeface="+mn-ea"/>
              </a:defRPr>
            </a:lvl2pPr>
            <a:lvl3pPr>
              <a:defRPr>
                <a:solidFill>
                  <a:schemeClr val="lt1"/>
                </a:solidFill>
                <a:latin typeface="+mn-lt"/>
                <a:ea typeface="+mn-ea"/>
              </a:defRPr>
            </a:lvl3pPr>
            <a:lvl4pPr>
              <a:defRPr>
                <a:solidFill>
                  <a:schemeClr val="lt1"/>
                </a:solidFill>
                <a:latin typeface="+mn-lt"/>
                <a:ea typeface="+mn-ea"/>
              </a:defRPr>
            </a:lvl4pPr>
            <a:lvl5pPr>
              <a:defRPr>
                <a:solidFill>
                  <a:schemeClr val="lt1"/>
                </a:solidFill>
                <a:latin typeface="+mn-lt"/>
                <a:ea typeface="+mn-ea"/>
              </a:defRPr>
            </a:lvl5pPr>
            <a:lvl6pPr>
              <a:defRPr>
                <a:solidFill>
                  <a:schemeClr val="lt1"/>
                </a:solidFill>
                <a:latin typeface="+mn-lt"/>
                <a:ea typeface="+mn-ea"/>
              </a:defRPr>
            </a:lvl6pPr>
            <a:lvl7pPr>
              <a:defRPr>
                <a:solidFill>
                  <a:schemeClr val="lt1"/>
                </a:solidFill>
                <a:latin typeface="+mn-lt"/>
                <a:ea typeface="+mn-ea"/>
              </a:defRPr>
            </a:lvl7pPr>
            <a:lvl8pPr>
              <a:defRPr>
                <a:solidFill>
                  <a:schemeClr val="lt1"/>
                </a:solidFill>
                <a:latin typeface="+mn-lt"/>
                <a:ea typeface="+mn-ea"/>
              </a:defRPr>
            </a:lvl8pPr>
            <a:lvl9pPr>
              <a:defRPr>
                <a:solidFill>
                  <a:schemeClr val="lt1"/>
                </a:solidFill>
                <a:latin typeface="+mn-lt"/>
                <a:ea typeface="+mn-ea"/>
              </a:defRPr>
            </a:lvl9pPr>
          </a:lstStyle>
          <a:p>
            <a:r>
              <a:rPr lang="en-US" altLang="zh-CN" dirty="0"/>
              <a:t>Node</a:t>
            </a:r>
            <a:endParaRPr lang="zh-CN" altLang="en-US" dirty="0"/>
          </a:p>
        </p:txBody>
      </p:sp>
      <p:sp>
        <p:nvSpPr>
          <p:cNvPr id="115" name="文本框 422">
            <a:extLst>
              <a:ext uri="{FF2B5EF4-FFF2-40B4-BE49-F238E27FC236}">
                <a16:creationId xmlns:a16="http://schemas.microsoft.com/office/drawing/2014/main" id="{6EDCB229-C08E-EF4F-BCD0-4A10EDB863DF}"/>
              </a:ext>
            </a:extLst>
          </p:cNvPr>
          <p:cNvSpPr txBox="1"/>
          <p:nvPr/>
        </p:nvSpPr>
        <p:spPr>
          <a:xfrm>
            <a:off x="4249101" y="5031050"/>
            <a:ext cx="1261618" cy="276999"/>
          </a:xfrm>
          <a:prstGeom prst="wedgeRoundRectCallout">
            <a:avLst>
              <a:gd name="adj1" fmla="val 50312"/>
              <a:gd name="adj2" fmla="val -159596"/>
              <a:gd name="adj3" fmla="val 16667"/>
            </a:avLst>
          </a:prstGeom>
          <a:solidFill>
            <a:srgbClr val="0070C0"/>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defPPr>
              <a:defRPr lang="zh-CN"/>
            </a:defPPr>
            <a:lvl1pPr algn="ctr">
              <a:defRPr kumimoji="1" b="1">
                <a:solidFill>
                  <a:schemeClr val="lt1"/>
                </a:solidFill>
                <a:latin typeface="+mn-lt"/>
                <a:ea typeface="+mn-ea"/>
              </a:defRPr>
            </a:lvl1pPr>
            <a:lvl2pPr>
              <a:defRPr>
                <a:solidFill>
                  <a:schemeClr val="lt1"/>
                </a:solidFill>
                <a:latin typeface="+mn-lt"/>
                <a:ea typeface="+mn-ea"/>
              </a:defRPr>
            </a:lvl2pPr>
            <a:lvl3pPr>
              <a:defRPr>
                <a:solidFill>
                  <a:schemeClr val="lt1"/>
                </a:solidFill>
                <a:latin typeface="+mn-lt"/>
                <a:ea typeface="+mn-ea"/>
              </a:defRPr>
            </a:lvl3pPr>
            <a:lvl4pPr>
              <a:defRPr>
                <a:solidFill>
                  <a:schemeClr val="lt1"/>
                </a:solidFill>
                <a:latin typeface="+mn-lt"/>
                <a:ea typeface="+mn-ea"/>
              </a:defRPr>
            </a:lvl4pPr>
            <a:lvl5pPr>
              <a:defRPr>
                <a:solidFill>
                  <a:schemeClr val="lt1"/>
                </a:solidFill>
                <a:latin typeface="+mn-lt"/>
                <a:ea typeface="+mn-ea"/>
              </a:defRPr>
            </a:lvl5pPr>
            <a:lvl6pPr>
              <a:defRPr>
                <a:solidFill>
                  <a:schemeClr val="lt1"/>
                </a:solidFill>
                <a:latin typeface="+mn-lt"/>
                <a:ea typeface="+mn-ea"/>
              </a:defRPr>
            </a:lvl6pPr>
            <a:lvl7pPr>
              <a:defRPr>
                <a:solidFill>
                  <a:schemeClr val="lt1"/>
                </a:solidFill>
                <a:latin typeface="+mn-lt"/>
                <a:ea typeface="+mn-ea"/>
              </a:defRPr>
            </a:lvl7pPr>
            <a:lvl8pPr>
              <a:defRPr>
                <a:solidFill>
                  <a:schemeClr val="lt1"/>
                </a:solidFill>
                <a:latin typeface="+mn-lt"/>
                <a:ea typeface="+mn-ea"/>
              </a:defRPr>
            </a:lvl8pPr>
            <a:lvl9pPr>
              <a:defRPr>
                <a:solidFill>
                  <a:schemeClr val="lt1"/>
                </a:solidFill>
                <a:latin typeface="+mn-lt"/>
                <a:ea typeface="+mn-ea"/>
              </a:defRPr>
            </a:lvl9pPr>
          </a:lstStyle>
          <a:p>
            <a:r>
              <a:rPr lang="en-US" altLang="zh-CN" dirty="0"/>
              <a:t>Supernode</a:t>
            </a:r>
            <a:endParaRPr lang="zh-CN" altLang="en-US" dirty="0"/>
          </a:p>
        </p:txBody>
      </p:sp>
    </p:spTree>
    <p:extLst>
      <p:ext uri="{BB962C8B-B14F-4D97-AF65-F5344CB8AC3E}">
        <p14:creationId xmlns:p14="http://schemas.microsoft.com/office/powerpoint/2010/main" val="2846882706"/>
      </p:ext>
    </p:extLst>
  </p:cSld>
  <p:clrMapOvr>
    <a:masterClrMapping/>
  </p:clrMapOvr>
  <mc:AlternateContent xmlns:mc="http://schemas.openxmlformats.org/markup-compatibility/2006" xmlns:p14="http://schemas.microsoft.com/office/powerpoint/2010/main">
    <mc:Choice Requires="p14">
      <p:transition spd="slow" p14:dur="2000" advTm="36949"/>
    </mc:Choice>
    <mc:Fallback xmlns="">
      <p:transition spd="slow" advTm="36949"/>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BDD779-5846-8E4E-8F2B-0E18C0CEB789}"/>
              </a:ext>
            </a:extLst>
          </p:cNvPr>
          <p:cNvSpPr>
            <a:spLocks noGrp="1"/>
          </p:cNvSpPr>
          <p:nvPr>
            <p:ph type="title"/>
          </p:nvPr>
        </p:nvSpPr>
        <p:spPr>
          <a:xfrm>
            <a:off x="860748" y="942288"/>
            <a:ext cx="8038324" cy="596503"/>
          </a:xfrm>
        </p:spPr>
        <p:txBody>
          <a:bodyPr>
            <a:normAutofit fontScale="90000"/>
          </a:bodyPr>
          <a:lstStyle/>
          <a:p>
            <a:r>
              <a:rPr lang="en-US" altLang="zh-CN" dirty="0"/>
              <a:t>Solution </a:t>
            </a:r>
            <a:r>
              <a:rPr lang="en-US" altLang="zh-CN"/>
              <a:t>2a</a:t>
            </a:r>
            <a:r>
              <a:rPr lang="en-US" altLang="zh-CN" dirty="0"/>
              <a:t>: Supernode Routing</a:t>
            </a:r>
            <a:endParaRPr lang="en-US" dirty="0"/>
          </a:p>
        </p:txBody>
      </p:sp>
      <p:sp>
        <p:nvSpPr>
          <p:cNvPr id="17" name="矩形 16">
            <a:extLst>
              <a:ext uri="{FF2B5EF4-FFF2-40B4-BE49-F238E27FC236}">
                <a16:creationId xmlns:a16="http://schemas.microsoft.com/office/drawing/2014/main" id="{3BC647E7-4259-BD42-A17A-F8A8B4F8BD64}"/>
              </a:ext>
            </a:extLst>
          </p:cNvPr>
          <p:cNvSpPr/>
          <p:nvPr/>
        </p:nvSpPr>
        <p:spPr>
          <a:xfrm>
            <a:off x="5384347" y="3904877"/>
            <a:ext cx="3514725" cy="921544"/>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a:extLst>
              <a:ext uri="{FF2B5EF4-FFF2-40B4-BE49-F238E27FC236}">
                <a16:creationId xmlns:a16="http://schemas.microsoft.com/office/drawing/2014/main" id="{A26152B4-D44F-0942-B2D4-17331463240B}"/>
              </a:ext>
            </a:extLst>
          </p:cNvPr>
          <p:cNvSpPr/>
          <p:nvPr/>
        </p:nvSpPr>
        <p:spPr>
          <a:xfrm>
            <a:off x="5384347" y="1667691"/>
            <a:ext cx="3514725" cy="921544"/>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a:extLst>
              <a:ext uri="{FF2B5EF4-FFF2-40B4-BE49-F238E27FC236}">
                <a16:creationId xmlns:a16="http://schemas.microsoft.com/office/drawing/2014/main" id="{24EDE1F5-08E9-A747-A6CD-B91DBBEFF6F8}"/>
              </a:ext>
            </a:extLst>
          </p:cNvPr>
          <p:cNvSpPr/>
          <p:nvPr/>
        </p:nvSpPr>
        <p:spPr>
          <a:xfrm>
            <a:off x="5384347" y="2786284"/>
            <a:ext cx="3514725" cy="921544"/>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圆角 88">
            <a:extLst>
              <a:ext uri="{FF2B5EF4-FFF2-40B4-BE49-F238E27FC236}">
                <a16:creationId xmlns:a16="http://schemas.microsoft.com/office/drawing/2014/main" id="{308C0EE2-E17C-B948-A701-542329102ECC}"/>
              </a:ext>
            </a:extLst>
          </p:cNvPr>
          <p:cNvSpPr/>
          <p:nvPr/>
        </p:nvSpPr>
        <p:spPr>
          <a:xfrm>
            <a:off x="5638014" y="1748352"/>
            <a:ext cx="745936" cy="745936"/>
          </a:xfrm>
          <a:prstGeom prst="roundRect">
            <a:avLst/>
          </a:prstGeom>
          <a:ln w="38100">
            <a:solidFill>
              <a:srgbClr val="C0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21" name="矩形: 圆角 89">
            <a:extLst>
              <a:ext uri="{FF2B5EF4-FFF2-40B4-BE49-F238E27FC236}">
                <a16:creationId xmlns:a16="http://schemas.microsoft.com/office/drawing/2014/main" id="{E6694983-434F-214B-AEA3-957E27FAC360}"/>
              </a:ext>
            </a:extLst>
          </p:cNvPr>
          <p:cNvSpPr/>
          <p:nvPr/>
        </p:nvSpPr>
        <p:spPr>
          <a:xfrm>
            <a:off x="6750348" y="1748352"/>
            <a:ext cx="745936" cy="745936"/>
          </a:xfrm>
          <a:prstGeom prst="roundRect">
            <a:avLst/>
          </a:prstGeom>
          <a:ln w="38100">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22" name="矩形: 圆角 90">
            <a:extLst>
              <a:ext uri="{FF2B5EF4-FFF2-40B4-BE49-F238E27FC236}">
                <a16:creationId xmlns:a16="http://schemas.microsoft.com/office/drawing/2014/main" id="{D694B4B4-C891-AE43-B44B-1FAFD429FE13}"/>
              </a:ext>
            </a:extLst>
          </p:cNvPr>
          <p:cNvSpPr/>
          <p:nvPr/>
        </p:nvSpPr>
        <p:spPr>
          <a:xfrm>
            <a:off x="7862682" y="1748352"/>
            <a:ext cx="745936" cy="745936"/>
          </a:xfrm>
          <a:prstGeom prst="roundRect">
            <a:avLst/>
          </a:prstGeom>
          <a:ln w="38100">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23" name="矩形: 圆角 91">
            <a:extLst>
              <a:ext uri="{FF2B5EF4-FFF2-40B4-BE49-F238E27FC236}">
                <a16:creationId xmlns:a16="http://schemas.microsoft.com/office/drawing/2014/main" id="{32BC073B-2D3B-2F4F-8B3C-7A4177A7E32E}"/>
              </a:ext>
            </a:extLst>
          </p:cNvPr>
          <p:cNvSpPr/>
          <p:nvPr/>
        </p:nvSpPr>
        <p:spPr>
          <a:xfrm>
            <a:off x="5638014" y="2866946"/>
            <a:ext cx="745936" cy="745936"/>
          </a:xfrm>
          <a:prstGeom prst="roundRect">
            <a:avLst/>
          </a:prstGeom>
          <a:ln w="38100">
            <a:solidFill>
              <a:srgbClr val="92D05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24" name="矩形: 圆角 92">
            <a:extLst>
              <a:ext uri="{FF2B5EF4-FFF2-40B4-BE49-F238E27FC236}">
                <a16:creationId xmlns:a16="http://schemas.microsoft.com/office/drawing/2014/main" id="{601E8539-4AEC-1043-9822-41DEF364BEA1}"/>
              </a:ext>
            </a:extLst>
          </p:cNvPr>
          <p:cNvSpPr/>
          <p:nvPr/>
        </p:nvSpPr>
        <p:spPr>
          <a:xfrm>
            <a:off x="6750348" y="2866946"/>
            <a:ext cx="745936" cy="745936"/>
          </a:xfrm>
          <a:prstGeom prst="roundRect">
            <a:avLst/>
          </a:prstGeom>
          <a:ln w="38100">
            <a:solidFill>
              <a:srgbClr val="00B05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25" name="矩形: 圆角 93">
            <a:extLst>
              <a:ext uri="{FF2B5EF4-FFF2-40B4-BE49-F238E27FC236}">
                <a16:creationId xmlns:a16="http://schemas.microsoft.com/office/drawing/2014/main" id="{D518B261-BACB-5A48-A2BE-DDEF7D9F7287}"/>
              </a:ext>
            </a:extLst>
          </p:cNvPr>
          <p:cNvSpPr/>
          <p:nvPr/>
        </p:nvSpPr>
        <p:spPr>
          <a:xfrm>
            <a:off x="7862682" y="2866945"/>
            <a:ext cx="745936" cy="745936"/>
          </a:xfrm>
          <a:prstGeom prst="roundRect">
            <a:avLst/>
          </a:prstGeom>
          <a:ln w="38100">
            <a:solidFill>
              <a:srgbClr val="00B0F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p>
        </p:txBody>
      </p:sp>
      <p:sp>
        <p:nvSpPr>
          <p:cNvPr id="26" name="矩形: 圆角 94">
            <a:extLst>
              <a:ext uri="{FF2B5EF4-FFF2-40B4-BE49-F238E27FC236}">
                <a16:creationId xmlns:a16="http://schemas.microsoft.com/office/drawing/2014/main" id="{5330AB78-54A1-7C42-B529-3CCCCF482E6D}"/>
              </a:ext>
            </a:extLst>
          </p:cNvPr>
          <p:cNvSpPr/>
          <p:nvPr/>
        </p:nvSpPr>
        <p:spPr>
          <a:xfrm>
            <a:off x="5638014" y="3985539"/>
            <a:ext cx="745936" cy="745936"/>
          </a:xfrm>
          <a:prstGeom prst="roundRect">
            <a:avLst/>
          </a:prstGeom>
          <a:ln w="38100">
            <a:solidFill>
              <a:srgbClr val="0070C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27" name="矩形: 圆角 95">
            <a:extLst>
              <a:ext uri="{FF2B5EF4-FFF2-40B4-BE49-F238E27FC236}">
                <a16:creationId xmlns:a16="http://schemas.microsoft.com/office/drawing/2014/main" id="{B74AD699-A3A8-5C4D-A9BE-1DA1708016E8}"/>
              </a:ext>
            </a:extLst>
          </p:cNvPr>
          <p:cNvSpPr/>
          <p:nvPr/>
        </p:nvSpPr>
        <p:spPr>
          <a:xfrm>
            <a:off x="6750348" y="3985539"/>
            <a:ext cx="745936" cy="745936"/>
          </a:xfrm>
          <a:prstGeom prst="roundRect">
            <a:avLst/>
          </a:prstGeom>
          <a:ln w="38100">
            <a:solidFill>
              <a:srgbClr val="00206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28" name="矩形: 圆角 96">
            <a:extLst>
              <a:ext uri="{FF2B5EF4-FFF2-40B4-BE49-F238E27FC236}">
                <a16:creationId xmlns:a16="http://schemas.microsoft.com/office/drawing/2014/main" id="{925D6C3D-C0E0-DE47-99EB-BB2B55F56EF6}"/>
              </a:ext>
            </a:extLst>
          </p:cNvPr>
          <p:cNvSpPr/>
          <p:nvPr/>
        </p:nvSpPr>
        <p:spPr>
          <a:xfrm>
            <a:off x="7862682" y="3985538"/>
            <a:ext cx="745936" cy="745936"/>
          </a:xfrm>
          <a:prstGeom prst="roundRect">
            <a:avLst/>
          </a:prstGeom>
          <a:ln w="38100">
            <a:solidFill>
              <a:srgbClr val="7030A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29" name="椭圆 28">
            <a:extLst>
              <a:ext uri="{FF2B5EF4-FFF2-40B4-BE49-F238E27FC236}">
                <a16:creationId xmlns:a16="http://schemas.microsoft.com/office/drawing/2014/main" id="{E96F25D0-F4C2-4345-8D11-1549917D4597}"/>
              </a:ext>
            </a:extLst>
          </p:cNvPr>
          <p:cNvSpPr/>
          <p:nvPr/>
        </p:nvSpPr>
        <p:spPr>
          <a:xfrm>
            <a:off x="5736694" y="1845382"/>
            <a:ext cx="162000" cy="162000"/>
          </a:xfrm>
          <a:prstGeom prst="ellipse">
            <a:avLst/>
          </a:prstGeom>
          <a:solidFill>
            <a:srgbClr val="C0000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solidFill>
                  <a:srgbClr val="C00000"/>
                </a:solidFill>
              </a:rPr>
              <a:t>1</a:t>
            </a:r>
            <a:endParaRPr lang="zh-CN" altLang="en-US" dirty="0">
              <a:solidFill>
                <a:srgbClr val="C00000"/>
              </a:solidFill>
            </a:endParaRPr>
          </a:p>
        </p:txBody>
      </p:sp>
      <p:sp>
        <p:nvSpPr>
          <p:cNvPr id="30" name="椭圆 29">
            <a:extLst>
              <a:ext uri="{FF2B5EF4-FFF2-40B4-BE49-F238E27FC236}">
                <a16:creationId xmlns:a16="http://schemas.microsoft.com/office/drawing/2014/main" id="{A0A08011-09E0-124B-8663-CA44FE9273DF}"/>
              </a:ext>
            </a:extLst>
          </p:cNvPr>
          <p:cNvSpPr/>
          <p:nvPr/>
        </p:nvSpPr>
        <p:spPr>
          <a:xfrm>
            <a:off x="5935468" y="1845382"/>
            <a:ext cx="162000" cy="162000"/>
          </a:xfrm>
          <a:prstGeom prst="ellipse">
            <a:avLst/>
          </a:prstGeom>
          <a:solidFill>
            <a:srgbClr val="FF000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solidFill>
                  <a:srgbClr val="FF0000"/>
                </a:solidFill>
              </a:rPr>
              <a:t>1</a:t>
            </a:r>
            <a:endParaRPr lang="zh-CN" altLang="en-US" dirty="0">
              <a:solidFill>
                <a:srgbClr val="FF0000"/>
              </a:solidFill>
            </a:endParaRPr>
          </a:p>
        </p:txBody>
      </p:sp>
      <p:sp>
        <p:nvSpPr>
          <p:cNvPr id="31" name="椭圆 30">
            <a:extLst>
              <a:ext uri="{FF2B5EF4-FFF2-40B4-BE49-F238E27FC236}">
                <a16:creationId xmlns:a16="http://schemas.microsoft.com/office/drawing/2014/main" id="{5EFB2A02-92BD-C542-9784-BECC701A86C0}"/>
              </a:ext>
            </a:extLst>
          </p:cNvPr>
          <p:cNvSpPr/>
          <p:nvPr/>
        </p:nvSpPr>
        <p:spPr>
          <a:xfrm>
            <a:off x="6134242" y="1845381"/>
            <a:ext cx="162000" cy="162000"/>
          </a:xfrm>
          <a:prstGeom prst="ellipse">
            <a:avLst/>
          </a:prstGeom>
          <a:solidFill>
            <a:srgbClr val="FFC00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solidFill>
                  <a:srgbClr val="FFC000"/>
                </a:solidFill>
              </a:rPr>
              <a:t>1</a:t>
            </a:r>
            <a:endParaRPr lang="zh-CN" altLang="en-US" dirty="0">
              <a:solidFill>
                <a:srgbClr val="FFC000"/>
              </a:solidFill>
            </a:endParaRPr>
          </a:p>
        </p:txBody>
      </p:sp>
      <p:sp>
        <p:nvSpPr>
          <p:cNvPr id="32" name="椭圆 31">
            <a:extLst>
              <a:ext uri="{FF2B5EF4-FFF2-40B4-BE49-F238E27FC236}">
                <a16:creationId xmlns:a16="http://schemas.microsoft.com/office/drawing/2014/main" id="{0D029711-3C0C-D44F-BF66-F9CDA28BBC98}"/>
              </a:ext>
            </a:extLst>
          </p:cNvPr>
          <p:cNvSpPr/>
          <p:nvPr/>
        </p:nvSpPr>
        <p:spPr>
          <a:xfrm>
            <a:off x="5736694" y="2049924"/>
            <a:ext cx="162000" cy="162000"/>
          </a:xfrm>
          <a:prstGeom prst="ellipse">
            <a:avLst/>
          </a:prstGeom>
          <a:solidFill>
            <a:srgbClr val="92D05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solidFill>
                  <a:srgbClr val="92D050"/>
                </a:solidFill>
              </a:rPr>
              <a:t>1</a:t>
            </a:r>
            <a:endParaRPr lang="zh-CN" altLang="en-US" dirty="0">
              <a:solidFill>
                <a:srgbClr val="92D050"/>
              </a:solidFill>
            </a:endParaRPr>
          </a:p>
        </p:txBody>
      </p:sp>
      <p:sp>
        <p:nvSpPr>
          <p:cNvPr id="33" name="椭圆 32">
            <a:extLst>
              <a:ext uri="{FF2B5EF4-FFF2-40B4-BE49-F238E27FC236}">
                <a16:creationId xmlns:a16="http://schemas.microsoft.com/office/drawing/2014/main" id="{23DDDC18-4F81-494E-9247-F65D26E70442}"/>
              </a:ext>
            </a:extLst>
          </p:cNvPr>
          <p:cNvSpPr/>
          <p:nvPr/>
        </p:nvSpPr>
        <p:spPr>
          <a:xfrm>
            <a:off x="5935468" y="2049924"/>
            <a:ext cx="162000" cy="162000"/>
          </a:xfrm>
          <a:prstGeom prst="ellipse">
            <a:avLst/>
          </a:prstGeom>
          <a:solidFill>
            <a:srgbClr val="00B05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solidFill>
                  <a:srgbClr val="00B050"/>
                </a:solidFill>
              </a:rPr>
              <a:t>1</a:t>
            </a:r>
            <a:endParaRPr lang="zh-CN" altLang="en-US" dirty="0">
              <a:solidFill>
                <a:srgbClr val="00B050"/>
              </a:solidFill>
            </a:endParaRPr>
          </a:p>
        </p:txBody>
      </p:sp>
      <p:sp>
        <p:nvSpPr>
          <p:cNvPr id="34" name="椭圆 33">
            <a:extLst>
              <a:ext uri="{FF2B5EF4-FFF2-40B4-BE49-F238E27FC236}">
                <a16:creationId xmlns:a16="http://schemas.microsoft.com/office/drawing/2014/main" id="{EC072A14-C5CF-FC46-A2FA-083A661C1364}"/>
              </a:ext>
            </a:extLst>
          </p:cNvPr>
          <p:cNvSpPr/>
          <p:nvPr/>
        </p:nvSpPr>
        <p:spPr>
          <a:xfrm>
            <a:off x="6134242" y="2049923"/>
            <a:ext cx="162000" cy="162000"/>
          </a:xfrm>
          <a:prstGeom prst="ellipse">
            <a:avLst/>
          </a:prstGeom>
          <a:solidFill>
            <a:srgbClr val="00B0F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solidFill>
                  <a:srgbClr val="00B0F0"/>
                </a:solidFill>
              </a:rPr>
              <a:t>1</a:t>
            </a:r>
            <a:endParaRPr lang="zh-CN" altLang="en-US" dirty="0">
              <a:solidFill>
                <a:srgbClr val="00B0F0"/>
              </a:solidFill>
            </a:endParaRPr>
          </a:p>
        </p:txBody>
      </p:sp>
      <p:sp>
        <p:nvSpPr>
          <p:cNvPr id="35" name="椭圆 34">
            <a:extLst>
              <a:ext uri="{FF2B5EF4-FFF2-40B4-BE49-F238E27FC236}">
                <a16:creationId xmlns:a16="http://schemas.microsoft.com/office/drawing/2014/main" id="{A1CF2822-C78E-4640-9117-AC22DF1FA8FD}"/>
              </a:ext>
            </a:extLst>
          </p:cNvPr>
          <p:cNvSpPr/>
          <p:nvPr/>
        </p:nvSpPr>
        <p:spPr>
          <a:xfrm>
            <a:off x="5736694" y="2263322"/>
            <a:ext cx="162000" cy="162000"/>
          </a:xfrm>
          <a:prstGeom prst="ellipse">
            <a:avLst/>
          </a:prstGeom>
          <a:solidFill>
            <a:srgbClr val="0070C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solidFill>
                  <a:srgbClr val="0070C0"/>
                </a:solidFill>
              </a:rPr>
              <a:t>1</a:t>
            </a:r>
            <a:endParaRPr lang="zh-CN" altLang="en-US" dirty="0">
              <a:solidFill>
                <a:srgbClr val="0070C0"/>
              </a:solidFill>
            </a:endParaRPr>
          </a:p>
        </p:txBody>
      </p:sp>
      <p:sp>
        <p:nvSpPr>
          <p:cNvPr id="36" name="椭圆 35">
            <a:extLst>
              <a:ext uri="{FF2B5EF4-FFF2-40B4-BE49-F238E27FC236}">
                <a16:creationId xmlns:a16="http://schemas.microsoft.com/office/drawing/2014/main" id="{2CAB1041-8EEE-A44C-BC48-3FE32C602434}"/>
              </a:ext>
            </a:extLst>
          </p:cNvPr>
          <p:cNvSpPr/>
          <p:nvPr/>
        </p:nvSpPr>
        <p:spPr>
          <a:xfrm>
            <a:off x="5935468" y="2263322"/>
            <a:ext cx="162000" cy="162000"/>
          </a:xfrm>
          <a:prstGeom prst="ellipse">
            <a:avLst/>
          </a:prstGeom>
          <a:solidFill>
            <a:srgbClr val="00206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solidFill>
                  <a:srgbClr val="002060"/>
                </a:solidFill>
              </a:rPr>
              <a:t>1</a:t>
            </a:r>
            <a:endParaRPr lang="zh-CN" altLang="en-US" dirty="0">
              <a:solidFill>
                <a:srgbClr val="002060"/>
              </a:solidFill>
            </a:endParaRPr>
          </a:p>
        </p:txBody>
      </p:sp>
      <p:sp>
        <p:nvSpPr>
          <p:cNvPr id="37" name="椭圆 36">
            <a:extLst>
              <a:ext uri="{FF2B5EF4-FFF2-40B4-BE49-F238E27FC236}">
                <a16:creationId xmlns:a16="http://schemas.microsoft.com/office/drawing/2014/main" id="{5C1A126C-C4D7-8142-B627-0581D5A0A5AB}"/>
              </a:ext>
            </a:extLst>
          </p:cNvPr>
          <p:cNvSpPr/>
          <p:nvPr/>
        </p:nvSpPr>
        <p:spPr>
          <a:xfrm>
            <a:off x="6134242" y="2263322"/>
            <a:ext cx="162000" cy="162000"/>
          </a:xfrm>
          <a:prstGeom prst="ellipse">
            <a:avLst/>
          </a:prstGeom>
          <a:solidFill>
            <a:srgbClr val="7030A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solidFill>
                  <a:srgbClr val="7030A0"/>
                </a:solidFill>
              </a:rPr>
              <a:t>1</a:t>
            </a:r>
            <a:endParaRPr lang="zh-CN" altLang="en-US" dirty="0">
              <a:solidFill>
                <a:srgbClr val="7030A0"/>
              </a:solidFill>
            </a:endParaRPr>
          </a:p>
        </p:txBody>
      </p:sp>
      <p:sp>
        <p:nvSpPr>
          <p:cNvPr id="38" name="椭圆 37">
            <a:extLst>
              <a:ext uri="{FF2B5EF4-FFF2-40B4-BE49-F238E27FC236}">
                <a16:creationId xmlns:a16="http://schemas.microsoft.com/office/drawing/2014/main" id="{2D15207C-0121-4049-A284-8F48CC4D550C}"/>
              </a:ext>
            </a:extLst>
          </p:cNvPr>
          <p:cNvSpPr/>
          <p:nvPr/>
        </p:nvSpPr>
        <p:spPr>
          <a:xfrm>
            <a:off x="6849851" y="1845383"/>
            <a:ext cx="162000" cy="162000"/>
          </a:xfrm>
          <a:prstGeom prst="ellipse">
            <a:avLst/>
          </a:prstGeom>
          <a:solidFill>
            <a:srgbClr val="C0000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solidFill>
                  <a:srgbClr val="C00000"/>
                </a:solidFill>
              </a:rPr>
              <a:t>2</a:t>
            </a:r>
            <a:endParaRPr lang="zh-CN" altLang="en-US" dirty="0">
              <a:solidFill>
                <a:srgbClr val="C00000"/>
              </a:solidFill>
            </a:endParaRPr>
          </a:p>
        </p:txBody>
      </p:sp>
      <p:sp>
        <p:nvSpPr>
          <p:cNvPr id="39" name="椭圆 38">
            <a:extLst>
              <a:ext uri="{FF2B5EF4-FFF2-40B4-BE49-F238E27FC236}">
                <a16:creationId xmlns:a16="http://schemas.microsoft.com/office/drawing/2014/main" id="{B8E06D69-1BE4-8A4C-A2B5-D8C7F3408C2C}"/>
              </a:ext>
            </a:extLst>
          </p:cNvPr>
          <p:cNvSpPr/>
          <p:nvPr/>
        </p:nvSpPr>
        <p:spPr>
          <a:xfrm>
            <a:off x="7048625" y="1845383"/>
            <a:ext cx="162000" cy="162000"/>
          </a:xfrm>
          <a:prstGeom prst="ellipse">
            <a:avLst/>
          </a:prstGeom>
          <a:solidFill>
            <a:srgbClr val="FF000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solidFill>
                  <a:srgbClr val="FF0000"/>
                </a:solidFill>
              </a:rPr>
              <a:t>2</a:t>
            </a:r>
            <a:endParaRPr lang="zh-CN" altLang="en-US" dirty="0">
              <a:solidFill>
                <a:srgbClr val="FF0000"/>
              </a:solidFill>
            </a:endParaRPr>
          </a:p>
        </p:txBody>
      </p:sp>
      <p:sp>
        <p:nvSpPr>
          <p:cNvPr id="40" name="椭圆 39">
            <a:extLst>
              <a:ext uri="{FF2B5EF4-FFF2-40B4-BE49-F238E27FC236}">
                <a16:creationId xmlns:a16="http://schemas.microsoft.com/office/drawing/2014/main" id="{391D2F62-5199-094F-8C14-AF2CD488717E}"/>
              </a:ext>
            </a:extLst>
          </p:cNvPr>
          <p:cNvSpPr/>
          <p:nvPr/>
        </p:nvSpPr>
        <p:spPr>
          <a:xfrm>
            <a:off x="7247399" y="1845382"/>
            <a:ext cx="162000" cy="162000"/>
          </a:xfrm>
          <a:prstGeom prst="ellipse">
            <a:avLst/>
          </a:prstGeom>
          <a:solidFill>
            <a:srgbClr val="FFC00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solidFill>
                  <a:srgbClr val="FFC000"/>
                </a:solidFill>
              </a:rPr>
              <a:t>2</a:t>
            </a:r>
            <a:endParaRPr lang="zh-CN" altLang="en-US" dirty="0">
              <a:solidFill>
                <a:srgbClr val="FFC000"/>
              </a:solidFill>
            </a:endParaRPr>
          </a:p>
        </p:txBody>
      </p:sp>
      <p:sp>
        <p:nvSpPr>
          <p:cNvPr id="41" name="椭圆 40">
            <a:extLst>
              <a:ext uri="{FF2B5EF4-FFF2-40B4-BE49-F238E27FC236}">
                <a16:creationId xmlns:a16="http://schemas.microsoft.com/office/drawing/2014/main" id="{D974D7B6-29EE-6E42-8E9D-861B91D7488C}"/>
              </a:ext>
            </a:extLst>
          </p:cNvPr>
          <p:cNvSpPr/>
          <p:nvPr/>
        </p:nvSpPr>
        <p:spPr>
          <a:xfrm>
            <a:off x="6849851" y="2049925"/>
            <a:ext cx="162000" cy="162000"/>
          </a:xfrm>
          <a:prstGeom prst="ellipse">
            <a:avLst/>
          </a:prstGeom>
          <a:solidFill>
            <a:srgbClr val="92D05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solidFill>
                  <a:srgbClr val="92D050"/>
                </a:solidFill>
              </a:rPr>
              <a:t>2</a:t>
            </a:r>
            <a:endParaRPr lang="zh-CN" altLang="en-US" dirty="0">
              <a:solidFill>
                <a:srgbClr val="92D050"/>
              </a:solidFill>
            </a:endParaRPr>
          </a:p>
        </p:txBody>
      </p:sp>
      <p:sp>
        <p:nvSpPr>
          <p:cNvPr id="42" name="椭圆 41">
            <a:extLst>
              <a:ext uri="{FF2B5EF4-FFF2-40B4-BE49-F238E27FC236}">
                <a16:creationId xmlns:a16="http://schemas.microsoft.com/office/drawing/2014/main" id="{30D4EC8A-13DC-7642-A483-B764882E13AE}"/>
              </a:ext>
            </a:extLst>
          </p:cNvPr>
          <p:cNvSpPr/>
          <p:nvPr/>
        </p:nvSpPr>
        <p:spPr>
          <a:xfrm>
            <a:off x="7048625" y="2049925"/>
            <a:ext cx="162000" cy="162000"/>
          </a:xfrm>
          <a:prstGeom prst="ellipse">
            <a:avLst/>
          </a:prstGeom>
          <a:solidFill>
            <a:srgbClr val="00B05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solidFill>
                  <a:srgbClr val="00B050"/>
                </a:solidFill>
              </a:rPr>
              <a:t>2</a:t>
            </a:r>
            <a:endParaRPr lang="zh-CN" altLang="en-US" dirty="0">
              <a:solidFill>
                <a:srgbClr val="00B050"/>
              </a:solidFill>
            </a:endParaRPr>
          </a:p>
        </p:txBody>
      </p:sp>
      <p:sp>
        <p:nvSpPr>
          <p:cNvPr id="43" name="椭圆 42">
            <a:extLst>
              <a:ext uri="{FF2B5EF4-FFF2-40B4-BE49-F238E27FC236}">
                <a16:creationId xmlns:a16="http://schemas.microsoft.com/office/drawing/2014/main" id="{B8D217E0-F805-2D4F-BBDE-C9162CD4F609}"/>
              </a:ext>
            </a:extLst>
          </p:cNvPr>
          <p:cNvSpPr/>
          <p:nvPr/>
        </p:nvSpPr>
        <p:spPr>
          <a:xfrm>
            <a:off x="7246632" y="2049923"/>
            <a:ext cx="162000" cy="162000"/>
          </a:xfrm>
          <a:prstGeom prst="ellipse">
            <a:avLst/>
          </a:prstGeom>
          <a:solidFill>
            <a:srgbClr val="00B0F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solidFill>
                  <a:srgbClr val="00B0F0"/>
                </a:solidFill>
              </a:rPr>
              <a:t>2</a:t>
            </a:r>
            <a:endParaRPr lang="zh-CN" altLang="en-US" dirty="0">
              <a:solidFill>
                <a:srgbClr val="00B0F0"/>
              </a:solidFill>
            </a:endParaRPr>
          </a:p>
        </p:txBody>
      </p:sp>
      <p:sp>
        <p:nvSpPr>
          <p:cNvPr id="44" name="椭圆 43">
            <a:extLst>
              <a:ext uri="{FF2B5EF4-FFF2-40B4-BE49-F238E27FC236}">
                <a16:creationId xmlns:a16="http://schemas.microsoft.com/office/drawing/2014/main" id="{0CD909A5-F86B-A14F-8FF2-F574C6759B14}"/>
              </a:ext>
            </a:extLst>
          </p:cNvPr>
          <p:cNvSpPr/>
          <p:nvPr/>
        </p:nvSpPr>
        <p:spPr>
          <a:xfrm>
            <a:off x="6849851" y="2263323"/>
            <a:ext cx="162000" cy="162000"/>
          </a:xfrm>
          <a:prstGeom prst="ellipse">
            <a:avLst/>
          </a:prstGeom>
          <a:solidFill>
            <a:srgbClr val="0070C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solidFill>
                  <a:srgbClr val="0070C0"/>
                </a:solidFill>
              </a:rPr>
              <a:t>2</a:t>
            </a:r>
            <a:endParaRPr lang="zh-CN" altLang="en-US" dirty="0">
              <a:solidFill>
                <a:srgbClr val="0070C0"/>
              </a:solidFill>
            </a:endParaRPr>
          </a:p>
        </p:txBody>
      </p:sp>
      <p:sp>
        <p:nvSpPr>
          <p:cNvPr id="45" name="椭圆 44">
            <a:extLst>
              <a:ext uri="{FF2B5EF4-FFF2-40B4-BE49-F238E27FC236}">
                <a16:creationId xmlns:a16="http://schemas.microsoft.com/office/drawing/2014/main" id="{9016FAED-CCB7-CF4B-9B9C-A597EB068485}"/>
              </a:ext>
            </a:extLst>
          </p:cNvPr>
          <p:cNvSpPr/>
          <p:nvPr/>
        </p:nvSpPr>
        <p:spPr>
          <a:xfrm>
            <a:off x="7048625" y="2263323"/>
            <a:ext cx="162000" cy="162000"/>
          </a:xfrm>
          <a:prstGeom prst="ellipse">
            <a:avLst/>
          </a:prstGeom>
          <a:solidFill>
            <a:srgbClr val="00206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solidFill>
                  <a:srgbClr val="002060"/>
                </a:solidFill>
              </a:rPr>
              <a:t>2</a:t>
            </a:r>
            <a:endParaRPr lang="zh-CN" altLang="en-US" dirty="0">
              <a:solidFill>
                <a:srgbClr val="002060"/>
              </a:solidFill>
            </a:endParaRPr>
          </a:p>
        </p:txBody>
      </p:sp>
      <p:sp>
        <p:nvSpPr>
          <p:cNvPr id="46" name="椭圆 45">
            <a:extLst>
              <a:ext uri="{FF2B5EF4-FFF2-40B4-BE49-F238E27FC236}">
                <a16:creationId xmlns:a16="http://schemas.microsoft.com/office/drawing/2014/main" id="{F7684675-8D96-7140-B2CC-08F16FE32666}"/>
              </a:ext>
            </a:extLst>
          </p:cNvPr>
          <p:cNvSpPr/>
          <p:nvPr/>
        </p:nvSpPr>
        <p:spPr>
          <a:xfrm>
            <a:off x="7247399" y="2263322"/>
            <a:ext cx="162000" cy="162000"/>
          </a:xfrm>
          <a:prstGeom prst="ellipse">
            <a:avLst/>
          </a:prstGeom>
          <a:solidFill>
            <a:srgbClr val="7030A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solidFill>
                  <a:srgbClr val="7030A0"/>
                </a:solidFill>
              </a:rPr>
              <a:t>2</a:t>
            </a:r>
            <a:endParaRPr lang="zh-CN" altLang="en-US" dirty="0">
              <a:solidFill>
                <a:srgbClr val="7030A0"/>
              </a:solidFill>
            </a:endParaRPr>
          </a:p>
        </p:txBody>
      </p:sp>
      <p:sp>
        <p:nvSpPr>
          <p:cNvPr id="47" name="椭圆 46">
            <a:extLst>
              <a:ext uri="{FF2B5EF4-FFF2-40B4-BE49-F238E27FC236}">
                <a16:creationId xmlns:a16="http://schemas.microsoft.com/office/drawing/2014/main" id="{A5C5655F-112A-8B40-9390-02EA1E74C61E}"/>
              </a:ext>
            </a:extLst>
          </p:cNvPr>
          <p:cNvSpPr/>
          <p:nvPr/>
        </p:nvSpPr>
        <p:spPr>
          <a:xfrm>
            <a:off x="7962897" y="1845382"/>
            <a:ext cx="162000" cy="162000"/>
          </a:xfrm>
          <a:prstGeom prst="ellipse">
            <a:avLst/>
          </a:prstGeom>
          <a:solidFill>
            <a:srgbClr val="C0000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solidFill>
                  <a:srgbClr val="C00000"/>
                </a:solidFill>
              </a:rPr>
              <a:t>3</a:t>
            </a:r>
            <a:endParaRPr lang="zh-CN" altLang="en-US" dirty="0">
              <a:solidFill>
                <a:srgbClr val="C00000"/>
              </a:solidFill>
            </a:endParaRPr>
          </a:p>
        </p:txBody>
      </p:sp>
      <p:sp>
        <p:nvSpPr>
          <p:cNvPr id="48" name="椭圆 47">
            <a:extLst>
              <a:ext uri="{FF2B5EF4-FFF2-40B4-BE49-F238E27FC236}">
                <a16:creationId xmlns:a16="http://schemas.microsoft.com/office/drawing/2014/main" id="{01454A7E-8BA2-E04D-9FF4-87532126EC30}"/>
              </a:ext>
            </a:extLst>
          </p:cNvPr>
          <p:cNvSpPr/>
          <p:nvPr/>
        </p:nvSpPr>
        <p:spPr>
          <a:xfrm>
            <a:off x="8161671" y="1845382"/>
            <a:ext cx="162000" cy="162000"/>
          </a:xfrm>
          <a:prstGeom prst="ellipse">
            <a:avLst/>
          </a:prstGeom>
          <a:solidFill>
            <a:srgbClr val="FF000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solidFill>
                  <a:srgbClr val="FF0000"/>
                </a:solidFill>
              </a:rPr>
              <a:t>3</a:t>
            </a:r>
            <a:endParaRPr lang="zh-CN" altLang="en-US" dirty="0">
              <a:solidFill>
                <a:srgbClr val="FF0000"/>
              </a:solidFill>
            </a:endParaRPr>
          </a:p>
        </p:txBody>
      </p:sp>
      <p:sp>
        <p:nvSpPr>
          <p:cNvPr id="49" name="椭圆 48">
            <a:extLst>
              <a:ext uri="{FF2B5EF4-FFF2-40B4-BE49-F238E27FC236}">
                <a16:creationId xmlns:a16="http://schemas.microsoft.com/office/drawing/2014/main" id="{1CA9476A-F65F-6D44-82D1-BE91FF39D8B1}"/>
              </a:ext>
            </a:extLst>
          </p:cNvPr>
          <p:cNvSpPr/>
          <p:nvPr/>
        </p:nvSpPr>
        <p:spPr>
          <a:xfrm>
            <a:off x="8360445" y="1845381"/>
            <a:ext cx="162000" cy="162000"/>
          </a:xfrm>
          <a:prstGeom prst="ellipse">
            <a:avLst/>
          </a:prstGeom>
          <a:solidFill>
            <a:srgbClr val="FFC00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solidFill>
                  <a:srgbClr val="FFC000"/>
                </a:solidFill>
              </a:rPr>
              <a:t>3</a:t>
            </a:r>
            <a:endParaRPr lang="zh-CN" altLang="en-US" dirty="0">
              <a:solidFill>
                <a:srgbClr val="FFC000"/>
              </a:solidFill>
            </a:endParaRPr>
          </a:p>
        </p:txBody>
      </p:sp>
      <p:sp>
        <p:nvSpPr>
          <p:cNvPr id="50" name="椭圆 49">
            <a:extLst>
              <a:ext uri="{FF2B5EF4-FFF2-40B4-BE49-F238E27FC236}">
                <a16:creationId xmlns:a16="http://schemas.microsoft.com/office/drawing/2014/main" id="{649BE6B8-6F66-8341-91E5-F32413DD0CC5}"/>
              </a:ext>
            </a:extLst>
          </p:cNvPr>
          <p:cNvSpPr/>
          <p:nvPr/>
        </p:nvSpPr>
        <p:spPr>
          <a:xfrm>
            <a:off x="7962897" y="2049924"/>
            <a:ext cx="162000" cy="162000"/>
          </a:xfrm>
          <a:prstGeom prst="ellipse">
            <a:avLst/>
          </a:prstGeom>
          <a:solidFill>
            <a:srgbClr val="92D05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solidFill>
                  <a:srgbClr val="92D050"/>
                </a:solidFill>
              </a:rPr>
              <a:t>3</a:t>
            </a:r>
            <a:endParaRPr lang="zh-CN" altLang="en-US" dirty="0">
              <a:solidFill>
                <a:srgbClr val="92D050"/>
              </a:solidFill>
            </a:endParaRPr>
          </a:p>
        </p:txBody>
      </p:sp>
      <p:sp>
        <p:nvSpPr>
          <p:cNvPr id="51" name="椭圆 50">
            <a:extLst>
              <a:ext uri="{FF2B5EF4-FFF2-40B4-BE49-F238E27FC236}">
                <a16:creationId xmlns:a16="http://schemas.microsoft.com/office/drawing/2014/main" id="{379EB44E-3B71-8545-B724-D20EDA0F9BE0}"/>
              </a:ext>
            </a:extLst>
          </p:cNvPr>
          <p:cNvSpPr/>
          <p:nvPr/>
        </p:nvSpPr>
        <p:spPr>
          <a:xfrm>
            <a:off x="8161671" y="2049924"/>
            <a:ext cx="162000" cy="162000"/>
          </a:xfrm>
          <a:prstGeom prst="ellipse">
            <a:avLst/>
          </a:prstGeom>
          <a:solidFill>
            <a:srgbClr val="00B05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solidFill>
                  <a:srgbClr val="00B050"/>
                </a:solidFill>
              </a:rPr>
              <a:t>3</a:t>
            </a:r>
            <a:endParaRPr lang="zh-CN" altLang="en-US" dirty="0">
              <a:solidFill>
                <a:srgbClr val="00B050"/>
              </a:solidFill>
            </a:endParaRPr>
          </a:p>
        </p:txBody>
      </p:sp>
      <p:sp>
        <p:nvSpPr>
          <p:cNvPr id="52" name="椭圆 51">
            <a:extLst>
              <a:ext uri="{FF2B5EF4-FFF2-40B4-BE49-F238E27FC236}">
                <a16:creationId xmlns:a16="http://schemas.microsoft.com/office/drawing/2014/main" id="{6C7EDFC2-35D0-354B-A008-03C67F27EBBA}"/>
              </a:ext>
            </a:extLst>
          </p:cNvPr>
          <p:cNvSpPr/>
          <p:nvPr/>
        </p:nvSpPr>
        <p:spPr>
          <a:xfrm>
            <a:off x="8360445" y="2049923"/>
            <a:ext cx="162000" cy="162000"/>
          </a:xfrm>
          <a:prstGeom prst="ellipse">
            <a:avLst/>
          </a:prstGeom>
          <a:solidFill>
            <a:srgbClr val="00B0F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solidFill>
                  <a:srgbClr val="00B0F0"/>
                </a:solidFill>
              </a:rPr>
              <a:t>3</a:t>
            </a:r>
            <a:endParaRPr lang="zh-CN" altLang="en-US" dirty="0">
              <a:solidFill>
                <a:srgbClr val="00B0F0"/>
              </a:solidFill>
            </a:endParaRPr>
          </a:p>
        </p:txBody>
      </p:sp>
      <p:sp>
        <p:nvSpPr>
          <p:cNvPr id="53" name="椭圆 52">
            <a:extLst>
              <a:ext uri="{FF2B5EF4-FFF2-40B4-BE49-F238E27FC236}">
                <a16:creationId xmlns:a16="http://schemas.microsoft.com/office/drawing/2014/main" id="{BF91DCB5-574B-2042-9CF6-11035F5CF1A8}"/>
              </a:ext>
            </a:extLst>
          </p:cNvPr>
          <p:cNvSpPr/>
          <p:nvPr/>
        </p:nvSpPr>
        <p:spPr>
          <a:xfrm>
            <a:off x="7962897" y="2263322"/>
            <a:ext cx="162000" cy="162000"/>
          </a:xfrm>
          <a:prstGeom prst="ellipse">
            <a:avLst/>
          </a:prstGeom>
          <a:solidFill>
            <a:srgbClr val="0070C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solidFill>
                  <a:srgbClr val="0070C0"/>
                </a:solidFill>
              </a:rPr>
              <a:t>3</a:t>
            </a:r>
            <a:endParaRPr lang="zh-CN" altLang="en-US" dirty="0">
              <a:solidFill>
                <a:srgbClr val="0070C0"/>
              </a:solidFill>
            </a:endParaRPr>
          </a:p>
        </p:txBody>
      </p:sp>
      <p:sp>
        <p:nvSpPr>
          <p:cNvPr id="54" name="椭圆 53">
            <a:extLst>
              <a:ext uri="{FF2B5EF4-FFF2-40B4-BE49-F238E27FC236}">
                <a16:creationId xmlns:a16="http://schemas.microsoft.com/office/drawing/2014/main" id="{484E0A01-8128-034B-8420-DCDCF96F9C09}"/>
              </a:ext>
            </a:extLst>
          </p:cNvPr>
          <p:cNvSpPr/>
          <p:nvPr/>
        </p:nvSpPr>
        <p:spPr>
          <a:xfrm>
            <a:off x="8161671" y="2263322"/>
            <a:ext cx="162000" cy="162000"/>
          </a:xfrm>
          <a:prstGeom prst="ellipse">
            <a:avLst/>
          </a:prstGeom>
          <a:solidFill>
            <a:srgbClr val="00206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solidFill>
                  <a:srgbClr val="002060"/>
                </a:solidFill>
              </a:rPr>
              <a:t>3</a:t>
            </a:r>
            <a:endParaRPr lang="zh-CN" altLang="en-US" dirty="0">
              <a:solidFill>
                <a:srgbClr val="002060"/>
              </a:solidFill>
            </a:endParaRPr>
          </a:p>
        </p:txBody>
      </p:sp>
      <p:sp>
        <p:nvSpPr>
          <p:cNvPr id="55" name="椭圆 54">
            <a:extLst>
              <a:ext uri="{FF2B5EF4-FFF2-40B4-BE49-F238E27FC236}">
                <a16:creationId xmlns:a16="http://schemas.microsoft.com/office/drawing/2014/main" id="{530F88BA-11BE-0B4B-BEF4-B4079E8F1528}"/>
              </a:ext>
            </a:extLst>
          </p:cNvPr>
          <p:cNvSpPr/>
          <p:nvPr/>
        </p:nvSpPr>
        <p:spPr>
          <a:xfrm>
            <a:off x="8360445" y="2263322"/>
            <a:ext cx="162000" cy="162000"/>
          </a:xfrm>
          <a:prstGeom prst="ellipse">
            <a:avLst/>
          </a:prstGeom>
          <a:solidFill>
            <a:srgbClr val="7030A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solidFill>
                  <a:srgbClr val="7030A0"/>
                </a:solidFill>
              </a:rPr>
              <a:t>3</a:t>
            </a:r>
            <a:endParaRPr lang="zh-CN" altLang="en-US" dirty="0">
              <a:solidFill>
                <a:srgbClr val="7030A0"/>
              </a:solidFill>
            </a:endParaRPr>
          </a:p>
        </p:txBody>
      </p:sp>
      <p:sp>
        <p:nvSpPr>
          <p:cNvPr id="56" name="椭圆 55">
            <a:extLst>
              <a:ext uri="{FF2B5EF4-FFF2-40B4-BE49-F238E27FC236}">
                <a16:creationId xmlns:a16="http://schemas.microsoft.com/office/drawing/2014/main" id="{A3FEC789-566F-824F-BE1B-E11C25759880}"/>
              </a:ext>
            </a:extLst>
          </p:cNvPr>
          <p:cNvSpPr/>
          <p:nvPr/>
        </p:nvSpPr>
        <p:spPr>
          <a:xfrm>
            <a:off x="5736694" y="2955121"/>
            <a:ext cx="162000" cy="162000"/>
          </a:xfrm>
          <a:prstGeom prst="ellipse">
            <a:avLst/>
          </a:prstGeom>
          <a:solidFill>
            <a:srgbClr val="C0000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solidFill>
                  <a:srgbClr val="C00000"/>
                </a:solidFill>
              </a:rPr>
              <a:t>4</a:t>
            </a:r>
            <a:endParaRPr lang="zh-CN" altLang="en-US" dirty="0">
              <a:solidFill>
                <a:srgbClr val="C00000"/>
              </a:solidFill>
            </a:endParaRPr>
          </a:p>
        </p:txBody>
      </p:sp>
      <p:sp>
        <p:nvSpPr>
          <p:cNvPr id="57" name="椭圆 56">
            <a:extLst>
              <a:ext uri="{FF2B5EF4-FFF2-40B4-BE49-F238E27FC236}">
                <a16:creationId xmlns:a16="http://schemas.microsoft.com/office/drawing/2014/main" id="{FB0846A6-BE8D-D349-9D51-0C11541EEDA6}"/>
              </a:ext>
            </a:extLst>
          </p:cNvPr>
          <p:cNvSpPr/>
          <p:nvPr/>
        </p:nvSpPr>
        <p:spPr>
          <a:xfrm>
            <a:off x="5935468" y="2955121"/>
            <a:ext cx="162000" cy="162000"/>
          </a:xfrm>
          <a:prstGeom prst="ellipse">
            <a:avLst/>
          </a:prstGeom>
          <a:solidFill>
            <a:srgbClr val="FF000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solidFill>
                  <a:srgbClr val="FF0000"/>
                </a:solidFill>
              </a:rPr>
              <a:t>4</a:t>
            </a:r>
            <a:endParaRPr lang="zh-CN" altLang="en-US" dirty="0">
              <a:solidFill>
                <a:srgbClr val="FF0000"/>
              </a:solidFill>
            </a:endParaRPr>
          </a:p>
        </p:txBody>
      </p:sp>
      <p:sp>
        <p:nvSpPr>
          <p:cNvPr id="58" name="椭圆 57">
            <a:extLst>
              <a:ext uri="{FF2B5EF4-FFF2-40B4-BE49-F238E27FC236}">
                <a16:creationId xmlns:a16="http://schemas.microsoft.com/office/drawing/2014/main" id="{5479920E-BB9D-874F-825B-648ED2F4176B}"/>
              </a:ext>
            </a:extLst>
          </p:cNvPr>
          <p:cNvSpPr/>
          <p:nvPr/>
        </p:nvSpPr>
        <p:spPr>
          <a:xfrm>
            <a:off x="6134242" y="2955120"/>
            <a:ext cx="162000" cy="162000"/>
          </a:xfrm>
          <a:prstGeom prst="ellipse">
            <a:avLst/>
          </a:prstGeom>
          <a:solidFill>
            <a:srgbClr val="FFC00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solidFill>
                  <a:srgbClr val="FFC000"/>
                </a:solidFill>
              </a:rPr>
              <a:t>4</a:t>
            </a:r>
            <a:endParaRPr lang="zh-CN" altLang="en-US" dirty="0">
              <a:solidFill>
                <a:srgbClr val="FFC000"/>
              </a:solidFill>
            </a:endParaRPr>
          </a:p>
        </p:txBody>
      </p:sp>
      <p:sp>
        <p:nvSpPr>
          <p:cNvPr id="59" name="椭圆 58">
            <a:extLst>
              <a:ext uri="{FF2B5EF4-FFF2-40B4-BE49-F238E27FC236}">
                <a16:creationId xmlns:a16="http://schemas.microsoft.com/office/drawing/2014/main" id="{AC2D94F3-B239-DC4D-8C05-017A2F418443}"/>
              </a:ext>
            </a:extLst>
          </p:cNvPr>
          <p:cNvSpPr/>
          <p:nvPr/>
        </p:nvSpPr>
        <p:spPr>
          <a:xfrm>
            <a:off x="5736694" y="3159663"/>
            <a:ext cx="162000" cy="162000"/>
          </a:xfrm>
          <a:prstGeom prst="ellipse">
            <a:avLst/>
          </a:prstGeom>
          <a:solidFill>
            <a:srgbClr val="92D05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solidFill>
                  <a:srgbClr val="92D050"/>
                </a:solidFill>
              </a:rPr>
              <a:t>4</a:t>
            </a:r>
            <a:endParaRPr lang="zh-CN" altLang="en-US" dirty="0">
              <a:solidFill>
                <a:srgbClr val="92D050"/>
              </a:solidFill>
            </a:endParaRPr>
          </a:p>
        </p:txBody>
      </p:sp>
      <p:sp>
        <p:nvSpPr>
          <p:cNvPr id="60" name="椭圆 59">
            <a:extLst>
              <a:ext uri="{FF2B5EF4-FFF2-40B4-BE49-F238E27FC236}">
                <a16:creationId xmlns:a16="http://schemas.microsoft.com/office/drawing/2014/main" id="{4B20DDD5-9789-E749-889D-E6B61EE9ADC3}"/>
              </a:ext>
            </a:extLst>
          </p:cNvPr>
          <p:cNvSpPr/>
          <p:nvPr/>
        </p:nvSpPr>
        <p:spPr>
          <a:xfrm>
            <a:off x="5935468" y="3159663"/>
            <a:ext cx="162000" cy="162000"/>
          </a:xfrm>
          <a:prstGeom prst="ellipse">
            <a:avLst/>
          </a:prstGeom>
          <a:solidFill>
            <a:srgbClr val="00B05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solidFill>
                  <a:srgbClr val="00B050"/>
                </a:solidFill>
              </a:rPr>
              <a:t>4</a:t>
            </a:r>
            <a:endParaRPr lang="zh-CN" altLang="en-US" dirty="0">
              <a:solidFill>
                <a:srgbClr val="00B050"/>
              </a:solidFill>
            </a:endParaRPr>
          </a:p>
        </p:txBody>
      </p:sp>
      <p:sp>
        <p:nvSpPr>
          <p:cNvPr id="61" name="椭圆 60">
            <a:extLst>
              <a:ext uri="{FF2B5EF4-FFF2-40B4-BE49-F238E27FC236}">
                <a16:creationId xmlns:a16="http://schemas.microsoft.com/office/drawing/2014/main" id="{ABB3CD7C-BC9B-4C4C-B443-1CF32F89A78F}"/>
              </a:ext>
            </a:extLst>
          </p:cNvPr>
          <p:cNvSpPr/>
          <p:nvPr/>
        </p:nvSpPr>
        <p:spPr>
          <a:xfrm>
            <a:off x="6134242" y="3159662"/>
            <a:ext cx="162000" cy="162000"/>
          </a:xfrm>
          <a:prstGeom prst="ellipse">
            <a:avLst/>
          </a:prstGeom>
          <a:solidFill>
            <a:srgbClr val="00B0F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solidFill>
                  <a:srgbClr val="00B0F0"/>
                </a:solidFill>
              </a:rPr>
              <a:t>4</a:t>
            </a:r>
            <a:endParaRPr lang="zh-CN" altLang="en-US" dirty="0">
              <a:solidFill>
                <a:srgbClr val="00B0F0"/>
              </a:solidFill>
            </a:endParaRPr>
          </a:p>
        </p:txBody>
      </p:sp>
      <p:sp>
        <p:nvSpPr>
          <p:cNvPr id="62" name="椭圆 61">
            <a:extLst>
              <a:ext uri="{FF2B5EF4-FFF2-40B4-BE49-F238E27FC236}">
                <a16:creationId xmlns:a16="http://schemas.microsoft.com/office/drawing/2014/main" id="{E7A2510B-2DBE-CC49-A8BE-BCE3A459A7CF}"/>
              </a:ext>
            </a:extLst>
          </p:cNvPr>
          <p:cNvSpPr/>
          <p:nvPr/>
        </p:nvSpPr>
        <p:spPr>
          <a:xfrm>
            <a:off x="5736694" y="3373061"/>
            <a:ext cx="162000" cy="162000"/>
          </a:xfrm>
          <a:prstGeom prst="ellipse">
            <a:avLst/>
          </a:prstGeom>
          <a:solidFill>
            <a:srgbClr val="0070C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solidFill>
                  <a:srgbClr val="0070C0"/>
                </a:solidFill>
              </a:rPr>
              <a:t>4</a:t>
            </a:r>
            <a:endParaRPr lang="zh-CN" altLang="en-US" dirty="0">
              <a:solidFill>
                <a:srgbClr val="0070C0"/>
              </a:solidFill>
            </a:endParaRPr>
          </a:p>
        </p:txBody>
      </p:sp>
      <p:sp>
        <p:nvSpPr>
          <p:cNvPr id="63" name="椭圆 62">
            <a:extLst>
              <a:ext uri="{FF2B5EF4-FFF2-40B4-BE49-F238E27FC236}">
                <a16:creationId xmlns:a16="http://schemas.microsoft.com/office/drawing/2014/main" id="{C3CAD82F-BE0B-5149-A0C8-7E3AE70F6FB7}"/>
              </a:ext>
            </a:extLst>
          </p:cNvPr>
          <p:cNvSpPr/>
          <p:nvPr/>
        </p:nvSpPr>
        <p:spPr>
          <a:xfrm>
            <a:off x="5935468" y="3373061"/>
            <a:ext cx="162000" cy="162000"/>
          </a:xfrm>
          <a:prstGeom prst="ellipse">
            <a:avLst/>
          </a:prstGeom>
          <a:solidFill>
            <a:srgbClr val="00206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solidFill>
                  <a:srgbClr val="002060"/>
                </a:solidFill>
              </a:rPr>
              <a:t>4</a:t>
            </a:r>
            <a:endParaRPr lang="zh-CN" altLang="en-US" dirty="0">
              <a:solidFill>
                <a:srgbClr val="002060"/>
              </a:solidFill>
            </a:endParaRPr>
          </a:p>
        </p:txBody>
      </p:sp>
      <p:sp>
        <p:nvSpPr>
          <p:cNvPr id="64" name="椭圆 63">
            <a:extLst>
              <a:ext uri="{FF2B5EF4-FFF2-40B4-BE49-F238E27FC236}">
                <a16:creationId xmlns:a16="http://schemas.microsoft.com/office/drawing/2014/main" id="{3D4F326F-1229-FF4C-934A-DE97239EE0F7}"/>
              </a:ext>
            </a:extLst>
          </p:cNvPr>
          <p:cNvSpPr/>
          <p:nvPr/>
        </p:nvSpPr>
        <p:spPr>
          <a:xfrm>
            <a:off x="6134242" y="3373061"/>
            <a:ext cx="162000" cy="162000"/>
          </a:xfrm>
          <a:prstGeom prst="ellipse">
            <a:avLst/>
          </a:prstGeom>
          <a:solidFill>
            <a:srgbClr val="7030A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solidFill>
                  <a:srgbClr val="7030A0"/>
                </a:solidFill>
              </a:rPr>
              <a:t>4</a:t>
            </a:r>
            <a:endParaRPr lang="zh-CN" altLang="en-US" dirty="0">
              <a:solidFill>
                <a:srgbClr val="7030A0"/>
              </a:solidFill>
            </a:endParaRPr>
          </a:p>
        </p:txBody>
      </p:sp>
      <p:sp>
        <p:nvSpPr>
          <p:cNvPr id="65" name="椭圆 64">
            <a:extLst>
              <a:ext uri="{FF2B5EF4-FFF2-40B4-BE49-F238E27FC236}">
                <a16:creationId xmlns:a16="http://schemas.microsoft.com/office/drawing/2014/main" id="{687A9FE7-D74A-3F4F-9709-FEFE1D21225E}"/>
              </a:ext>
            </a:extLst>
          </p:cNvPr>
          <p:cNvSpPr/>
          <p:nvPr/>
        </p:nvSpPr>
        <p:spPr>
          <a:xfrm>
            <a:off x="6849851" y="2955122"/>
            <a:ext cx="162000" cy="162000"/>
          </a:xfrm>
          <a:prstGeom prst="ellipse">
            <a:avLst/>
          </a:prstGeom>
          <a:solidFill>
            <a:srgbClr val="C0000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solidFill>
                  <a:srgbClr val="C00000"/>
                </a:solidFill>
              </a:rPr>
              <a:t>5</a:t>
            </a:r>
            <a:endParaRPr lang="zh-CN" altLang="en-US" dirty="0">
              <a:solidFill>
                <a:srgbClr val="C00000"/>
              </a:solidFill>
            </a:endParaRPr>
          </a:p>
        </p:txBody>
      </p:sp>
      <p:sp>
        <p:nvSpPr>
          <p:cNvPr id="66" name="椭圆 65">
            <a:extLst>
              <a:ext uri="{FF2B5EF4-FFF2-40B4-BE49-F238E27FC236}">
                <a16:creationId xmlns:a16="http://schemas.microsoft.com/office/drawing/2014/main" id="{38D8B699-FA1A-A64C-A3B3-6A22019095C1}"/>
              </a:ext>
            </a:extLst>
          </p:cNvPr>
          <p:cNvSpPr/>
          <p:nvPr/>
        </p:nvSpPr>
        <p:spPr>
          <a:xfrm>
            <a:off x="7048625" y="2955122"/>
            <a:ext cx="162000" cy="162000"/>
          </a:xfrm>
          <a:prstGeom prst="ellipse">
            <a:avLst/>
          </a:prstGeom>
          <a:solidFill>
            <a:srgbClr val="FF000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solidFill>
                  <a:srgbClr val="FF0000"/>
                </a:solidFill>
              </a:rPr>
              <a:t>5</a:t>
            </a:r>
            <a:endParaRPr lang="zh-CN" altLang="en-US" dirty="0">
              <a:solidFill>
                <a:srgbClr val="FF0000"/>
              </a:solidFill>
            </a:endParaRPr>
          </a:p>
        </p:txBody>
      </p:sp>
      <p:sp>
        <p:nvSpPr>
          <p:cNvPr id="67" name="椭圆 66">
            <a:extLst>
              <a:ext uri="{FF2B5EF4-FFF2-40B4-BE49-F238E27FC236}">
                <a16:creationId xmlns:a16="http://schemas.microsoft.com/office/drawing/2014/main" id="{C516E267-92D4-3341-824F-13B5524C89AA}"/>
              </a:ext>
            </a:extLst>
          </p:cNvPr>
          <p:cNvSpPr/>
          <p:nvPr/>
        </p:nvSpPr>
        <p:spPr>
          <a:xfrm>
            <a:off x="7247399" y="2955121"/>
            <a:ext cx="162000" cy="162000"/>
          </a:xfrm>
          <a:prstGeom prst="ellipse">
            <a:avLst/>
          </a:prstGeom>
          <a:solidFill>
            <a:srgbClr val="FFC00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solidFill>
                  <a:srgbClr val="FFC000"/>
                </a:solidFill>
              </a:rPr>
              <a:t>5</a:t>
            </a:r>
            <a:endParaRPr lang="zh-CN" altLang="en-US" dirty="0">
              <a:solidFill>
                <a:srgbClr val="FFC000"/>
              </a:solidFill>
            </a:endParaRPr>
          </a:p>
        </p:txBody>
      </p:sp>
      <p:sp>
        <p:nvSpPr>
          <p:cNvPr id="68" name="椭圆 67">
            <a:extLst>
              <a:ext uri="{FF2B5EF4-FFF2-40B4-BE49-F238E27FC236}">
                <a16:creationId xmlns:a16="http://schemas.microsoft.com/office/drawing/2014/main" id="{B923AF03-EE82-2544-A439-684E959071ED}"/>
              </a:ext>
            </a:extLst>
          </p:cNvPr>
          <p:cNvSpPr/>
          <p:nvPr/>
        </p:nvSpPr>
        <p:spPr>
          <a:xfrm>
            <a:off x="6849851" y="3159664"/>
            <a:ext cx="162000" cy="162000"/>
          </a:xfrm>
          <a:prstGeom prst="ellipse">
            <a:avLst/>
          </a:prstGeom>
          <a:solidFill>
            <a:srgbClr val="92D05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solidFill>
                  <a:srgbClr val="92D050"/>
                </a:solidFill>
              </a:rPr>
              <a:t>5</a:t>
            </a:r>
            <a:endParaRPr lang="zh-CN" altLang="en-US" dirty="0">
              <a:solidFill>
                <a:srgbClr val="92D050"/>
              </a:solidFill>
            </a:endParaRPr>
          </a:p>
        </p:txBody>
      </p:sp>
      <p:sp>
        <p:nvSpPr>
          <p:cNvPr id="69" name="椭圆 68">
            <a:extLst>
              <a:ext uri="{FF2B5EF4-FFF2-40B4-BE49-F238E27FC236}">
                <a16:creationId xmlns:a16="http://schemas.microsoft.com/office/drawing/2014/main" id="{BB45533C-5DBD-8A42-A4C8-2D9978091F2F}"/>
              </a:ext>
            </a:extLst>
          </p:cNvPr>
          <p:cNvSpPr/>
          <p:nvPr/>
        </p:nvSpPr>
        <p:spPr>
          <a:xfrm>
            <a:off x="7048625" y="3159664"/>
            <a:ext cx="162000" cy="162000"/>
          </a:xfrm>
          <a:prstGeom prst="ellipse">
            <a:avLst/>
          </a:prstGeom>
          <a:solidFill>
            <a:srgbClr val="00B05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solidFill>
                  <a:srgbClr val="00B050"/>
                </a:solidFill>
              </a:rPr>
              <a:t>5</a:t>
            </a:r>
            <a:endParaRPr lang="zh-CN" altLang="en-US" dirty="0">
              <a:solidFill>
                <a:srgbClr val="00B050"/>
              </a:solidFill>
            </a:endParaRPr>
          </a:p>
        </p:txBody>
      </p:sp>
      <p:sp>
        <p:nvSpPr>
          <p:cNvPr id="70" name="椭圆 69">
            <a:extLst>
              <a:ext uri="{FF2B5EF4-FFF2-40B4-BE49-F238E27FC236}">
                <a16:creationId xmlns:a16="http://schemas.microsoft.com/office/drawing/2014/main" id="{DD83C433-3C3F-DD47-8162-01A7A4313D46}"/>
              </a:ext>
            </a:extLst>
          </p:cNvPr>
          <p:cNvSpPr/>
          <p:nvPr/>
        </p:nvSpPr>
        <p:spPr>
          <a:xfrm>
            <a:off x="7247399" y="3159663"/>
            <a:ext cx="162000" cy="162000"/>
          </a:xfrm>
          <a:prstGeom prst="ellipse">
            <a:avLst/>
          </a:prstGeom>
          <a:solidFill>
            <a:srgbClr val="00B0F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solidFill>
                  <a:srgbClr val="00B0F0"/>
                </a:solidFill>
              </a:rPr>
              <a:t>5</a:t>
            </a:r>
            <a:endParaRPr lang="zh-CN" altLang="en-US" dirty="0">
              <a:solidFill>
                <a:srgbClr val="00B0F0"/>
              </a:solidFill>
            </a:endParaRPr>
          </a:p>
        </p:txBody>
      </p:sp>
      <p:sp>
        <p:nvSpPr>
          <p:cNvPr id="71" name="椭圆 70">
            <a:extLst>
              <a:ext uri="{FF2B5EF4-FFF2-40B4-BE49-F238E27FC236}">
                <a16:creationId xmlns:a16="http://schemas.microsoft.com/office/drawing/2014/main" id="{39C14464-C2E8-694B-976C-B81F535C1AE7}"/>
              </a:ext>
            </a:extLst>
          </p:cNvPr>
          <p:cNvSpPr/>
          <p:nvPr/>
        </p:nvSpPr>
        <p:spPr>
          <a:xfrm>
            <a:off x="6849851" y="3373062"/>
            <a:ext cx="162000" cy="162000"/>
          </a:xfrm>
          <a:prstGeom prst="ellipse">
            <a:avLst/>
          </a:prstGeom>
          <a:solidFill>
            <a:srgbClr val="0070C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solidFill>
                  <a:srgbClr val="0070C0"/>
                </a:solidFill>
              </a:rPr>
              <a:t>5</a:t>
            </a:r>
            <a:endParaRPr lang="zh-CN" altLang="en-US" dirty="0">
              <a:solidFill>
                <a:srgbClr val="0070C0"/>
              </a:solidFill>
            </a:endParaRPr>
          </a:p>
        </p:txBody>
      </p:sp>
      <p:sp>
        <p:nvSpPr>
          <p:cNvPr id="72" name="椭圆 71">
            <a:extLst>
              <a:ext uri="{FF2B5EF4-FFF2-40B4-BE49-F238E27FC236}">
                <a16:creationId xmlns:a16="http://schemas.microsoft.com/office/drawing/2014/main" id="{02598659-8919-A244-BBCF-1C51145442A1}"/>
              </a:ext>
            </a:extLst>
          </p:cNvPr>
          <p:cNvSpPr/>
          <p:nvPr/>
        </p:nvSpPr>
        <p:spPr>
          <a:xfrm>
            <a:off x="7048625" y="3373062"/>
            <a:ext cx="162000" cy="162000"/>
          </a:xfrm>
          <a:prstGeom prst="ellipse">
            <a:avLst/>
          </a:prstGeom>
          <a:solidFill>
            <a:srgbClr val="00206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solidFill>
                  <a:srgbClr val="002060"/>
                </a:solidFill>
              </a:rPr>
              <a:t>5</a:t>
            </a:r>
            <a:endParaRPr lang="zh-CN" altLang="en-US" dirty="0">
              <a:solidFill>
                <a:srgbClr val="002060"/>
              </a:solidFill>
            </a:endParaRPr>
          </a:p>
        </p:txBody>
      </p:sp>
      <p:sp>
        <p:nvSpPr>
          <p:cNvPr id="73" name="椭圆 72">
            <a:extLst>
              <a:ext uri="{FF2B5EF4-FFF2-40B4-BE49-F238E27FC236}">
                <a16:creationId xmlns:a16="http://schemas.microsoft.com/office/drawing/2014/main" id="{3306CFA5-E2C5-FE43-A391-E875B603DEAC}"/>
              </a:ext>
            </a:extLst>
          </p:cNvPr>
          <p:cNvSpPr/>
          <p:nvPr/>
        </p:nvSpPr>
        <p:spPr>
          <a:xfrm>
            <a:off x="7247399" y="3373061"/>
            <a:ext cx="162000" cy="162000"/>
          </a:xfrm>
          <a:prstGeom prst="ellipse">
            <a:avLst/>
          </a:prstGeom>
          <a:solidFill>
            <a:srgbClr val="7030A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solidFill>
                  <a:srgbClr val="7030A0"/>
                </a:solidFill>
              </a:rPr>
              <a:t>5</a:t>
            </a:r>
            <a:endParaRPr lang="zh-CN" altLang="en-US" dirty="0">
              <a:solidFill>
                <a:srgbClr val="7030A0"/>
              </a:solidFill>
            </a:endParaRPr>
          </a:p>
        </p:txBody>
      </p:sp>
      <p:sp>
        <p:nvSpPr>
          <p:cNvPr id="74" name="椭圆 73">
            <a:extLst>
              <a:ext uri="{FF2B5EF4-FFF2-40B4-BE49-F238E27FC236}">
                <a16:creationId xmlns:a16="http://schemas.microsoft.com/office/drawing/2014/main" id="{9ED3A05B-08CE-EA41-B7B3-84B83CAC72A3}"/>
              </a:ext>
            </a:extLst>
          </p:cNvPr>
          <p:cNvSpPr/>
          <p:nvPr/>
        </p:nvSpPr>
        <p:spPr>
          <a:xfrm>
            <a:off x="7962897" y="2955121"/>
            <a:ext cx="162000" cy="162000"/>
          </a:xfrm>
          <a:prstGeom prst="ellipse">
            <a:avLst/>
          </a:prstGeom>
          <a:solidFill>
            <a:srgbClr val="C0000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solidFill>
                  <a:srgbClr val="C00000"/>
                </a:solidFill>
              </a:rPr>
              <a:t>6</a:t>
            </a:r>
            <a:endParaRPr lang="zh-CN" altLang="en-US" dirty="0">
              <a:solidFill>
                <a:srgbClr val="C00000"/>
              </a:solidFill>
            </a:endParaRPr>
          </a:p>
        </p:txBody>
      </p:sp>
      <p:sp>
        <p:nvSpPr>
          <p:cNvPr id="75" name="椭圆 74">
            <a:extLst>
              <a:ext uri="{FF2B5EF4-FFF2-40B4-BE49-F238E27FC236}">
                <a16:creationId xmlns:a16="http://schemas.microsoft.com/office/drawing/2014/main" id="{6201833B-0BCE-D84F-BA04-C582B5329E1A}"/>
              </a:ext>
            </a:extLst>
          </p:cNvPr>
          <p:cNvSpPr/>
          <p:nvPr/>
        </p:nvSpPr>
        <p:spPr>
          <a:xfrm>
            <a:off x="8161671" y="2955121"/>
            <a:ext cx="162000" cy="162000"/>
          </a:xfrm>
          <a:prstGeom prst="ellipse">
            <a:avLst/>
          </a:prstGeom>
          <a:solidFill>
            <a:srgbClr val="FF000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solidFill>
                  <a:srgbClr val="FF0000"/>
                </a:solidFill>
              </a:rPr>
              <a:t>6</a:t>
            </a:r>
            <a:endParaRPr lang="zh-CN" altLang="en-US" dirty="0">
              <a:solidFill>
                <a:srgbClr val="FF0000"/>
              </a:solidFill>
            </a:endParaRPr>
          </a:p>
        </p:txBody>
      </p:sp>
      <p:sp>
        <p:nvSpPr>
          <p:cNvPr id="76" name="椭圆 75">
            <a:extLst>
              <a:ext uri="{FF2B5EF4-FFF2-40B4-BE49-F238E27FC236}">
                <a16:creationId xmlns:a16="http://schemas.microsoft.com/office/drawing/2014/main" id="{4A66865E-E150-9B49-9E13-C92DE2717146}"/>
              </a:ext>
            </a:extLst>
          </p:cNvPr>
          <p:cNvSpPr/>
          <p:nvPr/>
        </p:nvSpPr>
        <p:spPr>
          <a:xfrm>
            <a:off x="8360445" y="2955120"/>
            <a:ext cx="162000" cy="162000"/>
          </a:xfrm>
          <a:prstGeom prst="ellipse">
            <a:avLst/>
          </a:prstGeom>
          <a:solidFill>
            <a:srgbClr val="FFC00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solidFill>
                  <a:srgbClr val="FFC000"/>
                </a:solidFill>
              </a:rPr>
              <a:t>6</a:t>
            </a:r>
            <a:endParaRPr lang="zh-CN" altLang="en-US" dirty="0">
              <a:solidFill>
                <a:srgbClr val="FFC000"/>
              </a:solidFill>
            </a:endParaRPr>
          </a:p>
        </p:txBody>
      </p:sp>
      <p:sp>
        <p:nvSpPr>
          <p:cNvPr id="77" name="椭圆 76">
            <a:extLst>
              <a:ext uri="{FF2B5EF4-FFF2-40B4-BE49-F238E27FC236}">
                <a16:creationId xmlns:a16="http://schemas.microsoft.com/office/drawing/2014/main" id="{A1C0BB76-F762-0740-B17C-A5AC366339C1}"/>
              </a:ext>
            </a:extLst>
          </p:cNvPr>
          <p:cNvSpPr/>
          <p:nvPr/>
        </p:nvSpPr>
        <p:spPr>
          <a:xfrm>
            <a:off x="7962897" y="3159663"/>
            <a:ext cx="162000" cy="162000"/>
          </a:xfrm>
          <a:prstGeom prst="ellipse">
            <a:avLst/>
          </a:prstGeom>
          <a:solidFill>
            <a:srgbClr val="92D05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solidFill>
                  <a:srgbClr val="92D050"/>
                </a:solidFill>
              </a:rPr>
              <a:t>6</a:t>
            </a:r>
            <a:endParaRPr lang="zh-CN" altLang="en-US" dirty="0">
              <a:solidFill>
                <a:srgbClr val="92D050"/>
              </a:solidFill>
            </a:endParaRPr>
          </a:p>
        </p:txBody>
      </p:sp>
      <p:sp>
        <p:nvSpPr>
          <p:cNvPr id="78" name="椭圆 77">
            <a:extLst>
              <a:ext uri="{FF2B5EF4-FFF2-40B4-BE49-F238E27FC236}">
                <a16:creationId xmlns:a16="http://schemas.microsoft.com/office/drawing/2014/main" id="{D31DA347-19EB-6F42-9358-246591E8105A}"/>
              </a:ext>
            </a:extLst>
          </p:cNvPr>
          <p:cNvSpPr/>
          <p:nvPr/>
        </p:nvSpPr>
        <p:spPr>
          <a:xfrm>
            <a:off x="8161671" y="3159663"/>
            <a:ext cx="162000" cy="162000"/>
          </a:xfrm>
          <a:prstGeom prst="ellipse">
            <a:avLst/>
          </a:prstGeom>
          <a:solidFill>
            <a:srgbClr val="00B05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solidFill>
                  <a:srgbClr val="00B050"/>
                </a:solidFill>
              </a:rPr>
              <a:t>6</a:t>
            </a:r>
            <a:endParaRPr lang="zh-CN" altLang="en-US" dirty="0">
              <a:solidFill>
                <a:srgbClr val="00B050"/>
              </a:solidFill>
            </a:endParaRPr>
          </a:p>
        </p:txBody>
      </p:sp>
      <p:sp>
        <p:nvSpPr>
          <p:cNvPr id="79" name="椭圆 78">
            <a:extLst>
              <a:ext uri="{FF2B5EF4-FFF2-40B4-BE49-F238E27FC236}">
                <a16:creationId xmlns:a16="http://schemas.microsoft.com/office/drawing/2014/main" id="{C401A564-8BF6-7F4F-B34C-8CE1963A2F1C}"/>
              </a:ext>
            </a:extLst>
          </p:cNvPr>
          <p:cNvSpPr/>
          <p:nvPr/>
        </p:nvSpPr>
        <p:spPr>
          <a:xfrm>
            <a:off x="8360445" y="3159662"/>
            <a:ext cx="162000" cy="162000"/>
          </a:xfrm>
          <a:prstGeom prst="ellipse">
            <a:avLst/>
          </a:prstGeom>
          <a:solidFill>
            <a:srgbClr val="00B0F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solidFill>
                  <a:srgbClr val="00B0F0"/>
                </a:solidFill>
              </a:rPr>
              <a:t>6</a:t>
            </a:r>
            <a:endParaRPr lang="zh-CN" altLang="en-US" dirty="0">
              <a:solidFill>
                <a:srgbClr val="00B0F0"/>
              </a:solidFill>
            </a:endParaRPr>
          </a:p>
        </p:txBody>
      </p:sp>
      <p:sp>
        <p:nvSpPr>
          <p:cNvPr id="80" name="椭圆 79">
            <a:extLst>
              <a:ext uri="{FF2B5EF4-FFF2-40B4-BE49-F238E27FC236}">
                <a16:creationId xmlns:a16="http://schemas.microsoft.com/office/drawing/2014/main" id="{3A295115-EE73-9142-A1E1-C48436D12832}"/>
              </a:ext>
            </a:extLst>
          </p:cNvPr>
          <p:cNvSpPr/>
          <p:nvPr/>
        </p:nvSpPr>
        <p:spPr>
          <a:xfrm>
            <a:off x="7962897" y="3373061"/>
            <a:ext cx="162000" cy="162000"/>
          </a:xfrm>
          <a:prstGeom prst="ellipse">
            <a:avLst/>
          </a:prstGeom>
          <a:solidFill>
            <a:srgbClr val="0070C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solidFill>
                  <a:srgbClr val="0070C0"/>
                </a:solidFill>
              </a:rPr>
              <a:t>6</a:t>
            </a:r>
            <a:endParaRPr lang="zh-CN" altLang="en-US" dirty="0">
              <a:solidFill>
                <a:srgbClr val="0070C0"/>
              </a:solidFill>
            </a:endParaRPr>
          </a:p>
        </p:txBody>
      </p:sp>
      <p:sp>
        <p:nvSpPr>
          <p:cNvPr id="81" name="椭圆 80">
            <a:extLst>
              <a:ext uri="{FF2B5EF4-FFF2-40B4-BE49-F238E27FC236}">
                <a16:creationId xmlns:a16="http://schemas.microsoft.com/office/drawing/2014/main" id="{46CC1AF1-9FDE-934C-B0FA-6163CEC693AC}"/>
              </a:ext>
            </a:extLst>
          </p:cNvPr>
          <p:cNvSpPr/>
          <p:nvPr/>
        </p:nvSpPr>
        <p:spPr>
          <a:xfrm>
            <a:off x="8161671" y="3373061"/>
            <a:ext cx="162000" cy="162000"/>
          </a:xfrm>
          <a:prstGeom prst="ellipse">
            <a:avLst/>
          </a:prstGeom>
          <a:solidFill>
            <a:srgbClr val="00206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solidFill>
                  <a:srgbClr val="002060"/>
                </a:solidFill>
              </a:rPr>
              <a:t>6</a:t>
            </a:r>
            <a:endParaRPr lang="zh-CN" altLang="en-US" dirty="0">
              <a:solidFill>
                <a:srgbClr val="002060"/>
              </a:solidFill>
            </a:endParaRPr>
          </a:p>
        </p:txBody>
      </p:sp>
      <p:sp>
        <p:nvSpPr>
          <p:cNvPr id="82" name="椭圆 81">
            <a:extLst>
              <a:ext uri="{FF2B5EF4-FFF2-40B4-BE49-F238E27FC236}">
                <a16:creationId xmlns:a16="http://schemas.microsoft.com/office/drawing/2014/main" id="{B4E5E1C4-574E-2B49-AD26-3E75B569BBCA}"/>
              </a:ext>
            </a:extLst>
          </p:cNvPr>
          <p:cNvSpPr/>
          <p:nvPr/>
        </p:nvSpPr>
        <p:spPr>
          <a:xfrm>
            <a:off x="8360445" y="3373061"/>
            <a:ext cx="162000" cy="162000"/>
          </a:xfrm>
          <a:prstGeom prst="ellipse">
            <a:avLst/>
          </a:prstGeom>
          <a:solidFill>
            <a:srgbClr val="7030A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solidFill>
                  <a:srgbClr val="7030A0"/>
                </a:solidFill>
              </a:rPr>
              <a:t>6</a:t>
            </a:r>
            <a:endParaRPr lang="zh-CN" altLang="en-US" dirty="0">
              <a:solidFill>
                <a:srgbClr val="7030A0"/>
              </a:solidFill>
            </a:endParaRPr>
          </a:p>
        </p:txBody>
      </p:sp>
      <p:sp>
        <p:nvSpPr>
          <p:cNvPr id="83" name="椭圆 82">
            <a:extLst>
              <a:ext uri="{FF2B5EF4-FFF2-40B4-BE49-F238E27FC236}">
                <a16:creationId xmlns:a16="http://schemas.microsoft.com/office/drawing/2014/main" id="{EC9EDE7B-FA68-AD47-9503-9C3835AA0236}"/>
              </a:ext>
            </a:extLst>
          </p:cNvPr>
          <p:cNvSpPr/>
          <p:nvPr/>
        </p:nvSpPr>
        <p:spPr>
          <a:xfrm>
            <a:off x="5735927" y="4082567"/>
            <a:ext cx="162000" cy="162000"/>
          </a:xfrm>
          <a:prstGeom prst="ellipse">
            <a:avLst/>
          </a:prstGeom>
          <a:solidFill>
            <a:srgbClr val="C0000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solidFill>
                  <a:srgbClr val="C00000"/>
                </a:solidFill>
              </a:rPr>
              <a:t>7</a:t>
            </a:r>
            <a:endParaRPr lang="zh-CN" altLang="en-US" dirty="0">
              <a:solidFill>
                <a:srgbClr val="C00000"/>
              </a:solidFill>
            </a:endParaRPr>
          </a:p>
        </p:txBody>
      </p:sp>
      <p:sp>
        <p:nvSpPr>
          <p:cNvPr id="84" name="椭圆 83">
            <a:extLst>
              <a:ext uri="{FF2B5EF4-FFF2-40B4-BE49-F238E27FC236}">
                <a16:creationId xmlns:a16="http://schemas.microsoft.com/office/drawing/2014/main" id="{E124E2FD-96BA-384F-9017-B1E5B3CC23C3}"/>
              </a:ext>
            </a:extLst>
          </p:cNvPr>
          <p:cNvSpPr/>
          <p:nvPr/>
        </p:nvSpPr>
        <p:spPr>
          <a:xfrm>
            <a:off x="5934701" y="4082567"/>
            <a:ext cx="162000" cy="162000"/>
          </a:xfrm>
          <a:prstGeom prst="ellipse">
            <a:avLst/>
          </a:prstGeom>
          <a:solidFill>
            <a:srgbClr val="FF000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solidFill>
                  <a:srgbClr val="FF0000"/>
                </a:solidFill>
              </a:rPr>
              <a:t>7</a:t>
            </a:r>
            <a:endParaRPr lang="zh-CN" altLang="en-US" dirty="0">
              <a:solidFill>
                <a:srgbClr val="FF0000"/>
              </a:solidFill>
            </a:endParaRPr>
          </a:p>
        </p:txBody>
      </p:sp>
      <p:sp>
        <p:nvSpPr>
          <p:cNvPr id="85" name="椭圆 84">
            <a:extLst>
              <a:ext uri="{FF2B5EF4-FFF2-40B4-BE49-F238E27FC236}">
                <a16:creationId xmlns:a16="http://schemas.microsoft.com/office/drawing/2014/main" id="{5FA81DA2-8AB5-3341-949F-1D141ED419C1}"/>
              </a:ext>
            </a:extLst>
          </p:cNvPr>
          <p:cNvSpPr/>
          <p:nvPr/>
        </p:nvSpPr>
        <p:spPr>
          <a:xfrm>
            <a:off x="6133475" y="4082566"/>
            <a:ext cx="162000" cy="162000"/>
          </a:xfrm>
          <a:prstGeom prst="ellipse">
            <a:avLst/>
          </a:prstGeom>
          <a:solidFill>
            <a:srgbClr val="FFC00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solidFill>
                  <a:srgbClr val="FFC000"/>
                </a:solidFill>
              </a:rPr>
              <a:t>7</a:t>
            </a:r>
            <a:endParaRPr lang="zh-CN" altLang="en-US" dirty="0">
              <a:solidFill>
                <a:srgbClr val="FFC000"/>
              </a:solidFill>
            </a:endParaRPr>
          </a:p>
        </p:txBody>
      </p:sp>
      <p:sp>
        <p:nvSpPr>
          <p:cNvPr id="86" name="椭圆 85">
            <a:extLst>
              <a:ext uri="{FF2B5EF4-FFF2-40B4-BE49-F238E27FC236}">
                <a16:creationId xmlns:a16="http://schemas.microsoft.com/office/drawing/2014/main" id="{4C342D42-A13B-1A47-9C06-0A5BF92A2BE3}"/>
              </a:ext>
            </a:extLst>
          </p:cNvPr>
          <p:cNvSpPr/>
          <p:nvPr/>
        </p:nvSpPr>
        <p:spPr>
          <a:xfrm>
            <a:off x="5735927" y="4287109"/>
            <a:ext cx="162000" cy="162000"/>
          </a:xfrm>
          <a:prstGeom prst="ellipse">
            <a:avLst/>
          </a:prstGeom>
          <a:solidFill>
            <a:srgbClr val="92D05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solidFill>
                  <a:srgbClr val="92D050"/>
                </a:solidFill>
              </a:rPr>
              <a:t>7</a:t>
            </a:r>
            <a:endParaRPr lang="zh-CN" altLang="en-US" dirty="0">
              <a:solidFill>
                <a:srgbClr val="92D050"/>
              </a:solidFill>
            </a:endParaRPr>
          </a:p>
        </p:txBody>
      </p:sp>
      <p:sp>
        <p:nvSpPr>
          <p:cNvPr id="87" name="椭圆 86">
            <a:extLst>
              <a:ext uri="{FF2B5EF4-FFF2-40B4-BE49-F238E27FC236}">
                <a16:creationId xmlns:a16="http://schemas.microsoft.com/office/drawing/2014/main" id="{EAC2E5AD-3061-254D-9FFA-CD88E93351AE}"/>
              </a:ext>
            </a:extLst>
          </p:cNvPr>
          <p:cNvSpPr/>
          <p:nvPr/>
        </p:nvSpPr>
        <p:spPr>
          <a:xfrm>
            <a:off x="5934701" y="4287109"/>
            <a:ext cx="162000" cy="162000"/>
          </a:xfrm>
          <a:prstGeom prst="ellipse">
            <a:avLst/>
          </a:prstGeom>
          <a:solidFill>
            <a:srgbClr val="00B05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solidFill>
                  <a:srgbClr val="00B050"/>
                </a:solidFill>
              </a:rPr>
              <a:t>7</a:t>
            </a:r>
            <a:endParaRPr lang="zh-CN" altLang="en-US" dirty="0">
              <a:solidFill>
                <a:srgbClr val="00B050"/>
              </a:solidFill>
            </a:endParaRPr>
          </a:p>
        </p:txBody>
      </p:sp>
      <p:sp>
        <p:nvSpPr>
          <p:cNvPr id="88" name="椭圆 87">
            <a:extLst>
              <a:ext uri="{FF2B5EF4-FFF2-40B4-BE49-F238E27FC236}">
                <a16:creationId xmlns:a16="http://schemas.microsoft.com/office/drawing/2014/main" id="{54971D0E-AB83-A245-B5DC-4D7D16C98820}"/>
              </a:ext>
            </a:extLst>
          </p:cNvPr>
          <p:cNvSpPr/>
          <p:nvPr/>
        </p:nvSpPr>
        <p:spPr>
          <a:xfrm>
            <a:off x="6133475" y="4287108"/>
            <a:ext cx="162000" cy="162000"/>
          </a:xfrm>
          <a:prstGeom prst="ellipse">
            <a:avLst/>
          </a:prstGeom>
          <a:solidFill>
            <a:srgbClr val="00B0F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solidFill>
                  <a:srgbClr val="00B0F0"/>
                </a:solidFill>
              </a:rPr>
              <a:t>7</a:t>
            </a:r>
            <a:endParaRPr lang="zh-CN" altLang="en-US" dirty="0">
              <a:solidFill>
                <a:srgbClr val="00B0F0"/>
              </a:solidFill>
            </a:endParaRPr>
          </a:p>
        </p:txBody>
      </p:sp>
      <p:sp>
        <p:nvSpPr>
          <p:cNvPr id="89" name="椭圆 88">
            <a:extLst>
              <a:ext uri="{FF2B5EF4-FFF2-40B4-BE49-F238E27FC236}">
                <a16:creationId xmlns:a16="http://schemas.microsoft.com/office/drawing/2014/main" id="{84B2B096-12D9-384E-A9D7-94C6A84172C7}"/>
              </a:ext>
            </a:extLst>
          </p:cNvPr>
          <p:cNvSpPr/>
          <p:nvPr/>
        </p:nvSpPr>
        <p:spPr>
          <a:xfrm>
            <a:off x="5735927" y="4500507"/>
            <a:ext cx="162000" cy="162000"/>
          </a:xfrm>
          <a:prstGeom prst="ellipse">
            <a:avLst/>
          </a:prstGeom>
          <a:solidFill>
            <a:srgbClr val="0070C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solidFill>
                  <a:srgbClr val="0070C0"/>
                </a:solidFill>
              </a:rPr>
              <a:t>7</a:t>
            </a:r>
            <a:endParaRPr lang="zh-CN" altLang="en-US" dirty="0">
              <a:solidFill>
                <a:srgbClr val="0070C0"/>
              </a:solidFill>
            </a:endParaRPr>
          </a:p>
        </p:txBody>
      </p:sp>
      <p:sp>
        <p:nvSpPr>
          <p:cNvPr id="90" name="椭圆 89">
            <a:extLst>
              <a:ext uri="{FF2B5EF4-FFF2-40B4-BE49-F238E27FC236}">
                <a16:creationId xmlns:a16="http://schemas.microsoft.com/office/drawing/2014/main" id="{06381B2A-2DDB-BA46-AE4B-4E06E8702D86}"/>
              </a:ext>
            </a:extLst>
          </p:cNvPr>
          <p:cNvSpPr/>
          <p:nvPr/>
        </p:nvSpPr>
        <p:spPr>
          <a:xfrm>
            <a:off x="5934701" y="4500507"/>
            <a:ext cx="162000" cy="162000"/>
          </a:xfrm>
          <a:prstGeom prst="ellipse">
            <a:avLst/>
          </a:prstGeom>
          <a:solidFill>
            <a:srgbClr val="00206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solidFill>
                  <a:srgbClr val="002060"/>
                </a:solidFill>
              </a:rPr>
              <a:t>7</a:t>
            </a:r>
            <a:endParaRPr lang="zh-CN" altLang="en-US" dirty="0">
              <a:solidFill>
                <a:srgbClr val="002060"/>
              </a:solidFill>
            </a:endParaRPr>
          </a:p>
        </p:txBody>
      </p:sp>
      <p:sp>
        <p:nvSpPr>
          <p:cNvPr id="91" name="椭圆 90">
            <a:extLst>
              <a:ext uri="{FF2B5EF4-FFF2-40B4-BE49-F238E27FC236}">
                <a16:creationId xmlns:a16="http://schemas.microsoft.com/office/drawing/2014/main" id="{50E34C14-0DA0-1146-B885-A41A29250CAB}"/>
              </a:ext>
            </a:extLst>
          </p:cNvPr>
          <p:cNvSpPr/>
          <p:nvPr/>
        </p:nvSpPr>
        <p:spPr>
          <a:xfrm>
            <a:off x="6133475" y="4500506"/>
            <a:ext cx="162000" cy="162000"/>
          </a:xfrm>
          <a:prstGeom prst="ellipse">
            <a:avLst/>
          </a:prstGeom>
          <a:solidFill>
            <a:srgbClr val="7030A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solidFill>
                  <a:srgbClr val="7030A0"/>
                </a:solidFill>
              </a:rPr>
              <a:t>7</a:t>
            </a:r>
            <a:endParaRPr lang="zh-CN" altLang="en-US" dirty="0">
              <a:solidFill>
                <a:srgbClr val="7030A0"/>
              </a:solidFill>
            </a:endParaRPr>
          </a:p>
        </p:txBody>
      </p:sp>
      <p:sp>
        <p:nvSpPr>
          <p:cNvPr id="92" name="椭圆 91">
            <a:extLst>
              <a:ext uri="{FF2B5EF4-FFF2-40B4-BE49-F238E27FC236}">
                <a16:creationId xmlns:a16="http://schemas.microsoft.com/office/drawing/2014/main" id="{5709AA9E-86DD-374D-945F-26EC9448ABAA}"/>
              </a:ext>
            </a:extLst>
          </p:cNvPr>
          <p:cNvSpPr/>
          <p:nvPr/>
        </p:nvSpPr>
        <p:spPr>
          <a:xfrm>
            <a:off x="6849084" y="4082567"/>
            <a:ext cx="162000" cy="162000"/>
          </a:xfrm>
          <a:prstGeom prst="ellipse">
            <a:avLst/>
          </a:prstGeom>
          <a:solidFill>
            <a:srgbClr val="C0000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solidFill>
                  <a:srgbClr val="C00000"/>
                </a:solidFill>
              </a:rPr>
              <a:t>8</a:t>
            </a:r>
            <a:endParaRPr lang="zh-CN" altLang="en-US" dirty="0">
              <a:solidFill>
                <a:srgbClr val="C00000"/>
              </a:solidFill>
            </a:endParaRPr>
          </a:p>
        </p:txBody>
      </p:sp>
      <p:sp>
        <p:nvSpPr>
          <p:cNvPr id="93" name="椭圆 92">
            <a:extLst>
              <a:ext uri="{FF2B5EF4-FFF2-40B4-BE49-F238E27FC236}">
                <a16:creationId xmlns:a16="http://schemas.microsoft.com/office/drawing/2014/main" id="{BEEE8958-7C58-F041-988E-88FE4F4C7DB3}"/>
              </a:ext>
            </a:extLst>
          </p:cNvPr>
          <p:cNvSpPr/>
          <p:nvPr/>
        </p:nvSpPr>
        <p:spPr>
          <a:xfrm>
            <a:off x="7047858" y="4082567"/>
            <a:ext cx="162000" cy="162000"/>
          </a:xfrm>
          <a:prstGeom prst="ellipse">
            <a:avLst/>
          </a:prstGeom>
          <a:solidFill>
            <a:srgbClr val="FF000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solidFill>
                  <a:srgbClr val="FF0000"/>
                </a:solidFill>
              </a:rPr>
              <a:t>8</a:t>
            </a:r>
            <a:endParaRPr lang="zh-CN" altLang="en-US" dirty="0">
              <a:solidFill>
                <a:srgbClr val="FF0000"/>
              </a:solidFill>
            </a:endParaRPr>
          </a:p>
        </p:txBody>
      </p:sp>
      <p:sp>
        <p:nvSpPr>
          <p:cNvPr id="94" name="椭圆 93">
            <a:extLst>
              <a:ext uri="{FF2B5EF4-FFF2-40B4-BE49-F238E27FC236}">
                <a16:creationId xmlns:a16="http://schemas.microsoft.com/office/drawing/2014/main" id="{D2CEAEB3-C72C-EF4B-8FD6-C57761B62D25}"/>
              </a:ext>
            </a:extLst>
          </p:cNvPr>
          <p:cNvSpPr/>
          <p:nvPr/>
        </p:nvSpPr>
        <p:spPr>
          <a:xfrm>
            <a:off x="7246632" y="4082567"/>
            <a:ext cx="162000" cy="162000"/>
          </a:xfrm>
          <a:prstGeom prst="ellipse">
            <a:avLst/>
          </a:prstGeom>
          <a:solidFill>
            <a:srgbClr val="FFC00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solidFill>
                  <a:srgbClr val="FFC000"/>
                </a:solidFill>
              </a:rPr>
              <a:t>8</a:t>
            </a:r>
            <a:endParaRPr lang="zh-CN" altLang="en-US" dirty="0">
              <a:solidFill>
                <a:srgbClr val="FFC000"/>
              </a:solidFill>
            </a:endParaRPr>
          </a:p>
        </p:txBody>
      </p:sp>
      <p:sp>
        <p:nvSpPr>
          <p:cNvPr id="95" name="椭圆 94">
            <a:extLst>
              <a:ext uri="{FF2B5EF4-FFF2-40B4-BE49-F238E27FC236}">
                <a16:creationId xmlns:a16="http://schemas.microsoft.com/office/drawing/2014/main" id="{8EE396CD-BB48-3F48-8C17-86FF2C6E8546}"/>
              </a:ext>
            </a:extLst>
          </p:cNvPr>
          <p:cNvSpPr/>
          <p:nvPr/>
        </p:nvSpPr>
        <p:spPr>
          <a:xfrm>
            <a:off x="6849084" y="4287110"/>
            <a:ext cx="162000" cy="162000"/>
          </a:xfrm>
          <a:prstGeom prst="ellipse">
            <a:avLst/>
          </a:prstGeom>
          <a:solidFill>
            <a:srgbClr val="92D05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solidFill>
                  <a:srgbClr val="92D050"/>
                </a:solidFill>
              </a:rPr>
              <a:t>8</a:t>
            </a:r>
            <a:endParaRPr lang="zh-CN" altLang="en-US" dirty="0">
              <a:solidFill>
                <a:srgbClr val="92D050"/>
              </a:solidFill>
            </a:endParaRPr>
          </a:p>
        </p:txBody>
      </p:sp>
      <p:sp>
        <p:nvSpPr>
          <p:cNvPr id="96" name="椭圆 95">
            <a:extLst>
              <a:ext uri="{FF2B5EF4-FFF2-40B4-BE49-F238E27FC236}">
                <a16:creationId xmlns:a16="http://schemas.microsoft.com/office/drawing/2014/main" id="{2F4DA833-C4DC-7E48-AF70-8FF587002B5C}"/>
              </a:ext>
            </a:extLst>
          </p:cNvPr>
          <p:cNvSpPr/>
          <p:nvPr/>
        </p:nvSpPr>
        <p:spPr>
          <a:xfrm>
            <a:off x="7047858" y="4287110"/>
            <a:ext cx="162000" cy="162000"/>
          </a:xfrm>
          <a:prstGeom prst="ellipse">
            <a:avLst/>
          </a:prstGeom>
          <a:solidFill>
            <a:srgbClr val="00B05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solidFill>
                  <a:srgbClr val="00B050"/>
                </a:solidFill>
              </a:rPr>
              <a:t>8</a:t>
            </a:r>
            <a:endParaRPr lang="zh-CN" altLang="en-US" dirty="0">
              <a:solidFill>
                <a:srgbClr val="00B050"/>
              </a:solidFill>
            </a:endParaRPr>
          </a:p>
        </p:txBody>
      </p:sp>
      <p:sp>
        <p:nvSpPr>
          <p:cNvPr id="97" name="椭圆 96">
            <a:extLst>
              <a:ext uri="{FF2B5EF4-FFF2-40B4-BE49-F238E27FC236}">
                <a16:creationId xmlns:a16="http://schemas.microsoft.com/office/drawing/2014/main" id="{46B9065B-FE05-D94D-88F6-8A6CACA90C2E}"/>
              </a:ext>
            </a:extLst>
          </p:cNvPr>
          <p:cNvSpPr/>
          <p:nvPr/>
        </p:nvSpPr>
        <p:spPr>
          <a:xfrm>
            <a:off x="7246632" y="4287109"/>
            <a:ext cx="162000" cy="162000"/>
          </a:xfrm>
          <a:prstGeom prst="ellipse">
            <a:avLst/>
          </a:prstGeom>
          <a:solidFill>
            <a:srgbClr val="00B0F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solidFill>
                  <a:srgbClr val="00B0F0"/>
                </a:solidFill>
              </a:rPr>
              <a:t>8</a:t>
            </a:r>
            <a:endParaRPr lang="zh-CN" altLang="en-US" dirty="0">
              <a:solidFill>
                <a:srgbClr val="00B0F0"/>
              </a:solidFill>
            </a:endParaRPr>
          </a:p>
        </p:txBody>
      </p:sp>
      <p:sp>
        <p:nvSpPr>
          <p:cNvPr id="98" name="椭圆 97">
            <a:extLst>
              <a:ext uri="{FF2B5EF4-FFF2-40B4-BE49-F238E27FC236}">
                <a16:creationId xmlns:a16="http://schemas.microsoft.com/office/drawing/2014/main" id="{6201D2A9-AFE4-D14C-8E92-B66A5240F746}"/>
              </a:ext>
            </a:extLst>
          </p:cNvPr>
          <p:cNvSpPr/>
          <p:nvPr/>
        </p:nvSpPr>
        <p:spPr>
          <a:xfrm>
            <a:off x="6849084" y="4500508"/>
            <a:ext cx="162000" cy="162000"/>
          </a:xfrm>
          <a:prstGeom prst="ellipse">
            <a:avLst/>
          </a:prstGeom>
          <a:solidFill>
            <a:srgbClr val="0070C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solidFill>
                  <a:srgbClr val="0070C0"/>
                </a:solidFill>
              </a:rPr>
              <a:t>8</a:t>
            </a:r>
            <a:endParaRPr lang="zh-CN" altLang="en-US" dirty="0">
              <a:solidFill>
                <a:srgbClr val="0070C0"/>
              </a:solidFill>
            </a:endParaRPr>
          </a:p>
        </p:txBody>
      </p:sp>
      <p:sp>
        <p:nvSpPr>
          <p:cNvPr id="99" name="椭圆 98">
            <a:extLst>
              <a:ext uri="{FF2B5EF4-FFF2-40B4-BE49-F238E27FC236}">
                <a16:creationId xmlns:a16="http://schemas.microsoft.com/office/drawing/2014/main" id="{5BEFE05C-1DD9-BF4B-BB93-5ADA5ED374EC}"/>
              </a:ext>
            </a:extLst>
          </p:cNvPr>
          <p:cNvSpPr/>
          <p:nvPr/>
        </p:nvSpPr>
        <p:spPr>
          <a:xfrm>
            <a:off x="7047858" y="4500508"/>
            <a:ext cx="162000" cy="162000"/>
          </a:xfrm>
          <a:prstGeom prst="ellipse">
            <a:avLst/>
          </a:prstGeom>
          <a:solidFill>
            <a:srgbClr val="00206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solidFill>
                  <a:srgbClr val="002060"/>
                </a:solidFill>
              </a:rPr>
              <a:t>8</a:t>
            </a:r>
            <a:endParaRPr lang="zh-CN" altLang="en-US" dirty="0">
              <a:solidFill>
                <a:srgbClr val="002060"/>
              </a:solidFill>
            </a:endParaRPr>
          </a:p>
        </p:txBody>
      </p:sp>
      <p:sp>
        <p:nvSpPr>
          <p:cNvPr id="100" name="椭圆 99">
            <a:extLst>
              <a:ext uri="{FF2B5EF4-FFF2-40B4-BE49-F238E27FC236}">
                <a16:creationId xmlns:a16="http://schemas.microsoft.com/office/drawing/2014/main" id="{D17CB266-6345-8147-9840-C5666A05D4F3}"/>
              </a:ext>
            </a:extLst>
          </p:cNvPr>
          <p:cNvSpPr/>
          <p:nvPr/>
        </p:nvSpPr>
        <p:spPr>
          <a:xfrm>
            <a:off x="7246632" y="4500507"/>
            <a:ext cx="162000" cy="162000"/>
          </a:xfrm>
          <a:prstGeom prst="ellipse">
            <a:avLst/>
          </a:prstGeom>
          <a:solidFill>
            <a:srgbClr val="7030A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solidFill>
                  <a:srgbClr val="7030A0"/>
                </a:solidFill>
              </a:rPr>
              <a:t>8</a:t>
            </a:r>
            <a:endParaRPr lang="zh-CN" altLang="en-US" dirty="0">
              <a:solidFill>
                <a:srgbClr val="7030A0"/>
              </a:solidFill>
            </a:endParaRPr>
          </a:p>
        </p:txBody>
      </p:sp>
      <p:sp>
        <p:nvSpPr>
          <p:cNvPr id="101" name="椭圆 100">
            <a:extLst>
              <a:ext uri="{FF2B5EF4-FFF2-40B4-BE49-F238E27FC236}">
                <a16:creationId xmlns:a16="http://schemas.microsoft.com/office/drawing/2014/main" id="{E5CE7335-2E0E-7D44-A644-15802A8399C0}"/>
              </a:ext>
            </a:extLst>
          </p:cNvPr>
          <p:cNvSpPr/>
          <p:nvPr/>
        </p:nvSpPr>
        <p:spPr>
          <a:xfrm>
            <a:off x="7962130" y="4082567"/>
            <a:ext cx="162000" cy="162000"/>
          </a:xfrm>
          <a:prstGeom prst="ellipse">
            <a:avLst/>
          </a:prstGeom>
          <a:solidFill>
            <a:srgbClr val="C0000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solidFill>
                  <a:srgbClr val="C00000"/>
                </a:solidFill>
              </a:rPr>
              <a:t>9</a:t>
            </a:r>
            <a:endParaRPr lang="zh-CN" altLang="en-US" dirty="0">
              <a:solidFill>
                <a:srgbClr val="C00000"/>
              </a:solidFill>
            </a:endParaRPr>
          </a:p>
        </p:txBody>
      </p:sp>
      <p:sp>
        <p:nvSpPr>
          <p:cNvPr id="102" name="椭圆 101">
            <a:extLst>
              <a:ext uri="{FF2B5EF4-FFF2-40B4-BE49-F238E27FC236}">
                <a16:creationId xmlns:a16="http://schemas.microsoft.com/office/drawing/2014/main" id="{C5D4A650-9050-F34A-AA5C-30CF8D56C972}"/>
              </a:ext>
            </a:extLst>
          </p:cNvPr>
          <p:cNvSpPr/>
          <p:nvPr/>
        </p:nvSpPr>
        <p:spPr>
          <a:xfrm>
            <a:off x="8160904" y="4082567"/>
            <a:ext cx="162000" cy="162000"/>
          </a:xfrm>
          <a:prstGeom prst="ellipse">
            <a:avLst/>
          </a:prstGeom>
          <a:solidFill>
            <a:srgbClr val="FF000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solidFill>
                  <a:srgbClr val="FF0000"/>
                </a:solidFill>
              </a:rPr>
              <a:t>9</a:t>
            </a:r>
            <a:endParaRPr lang="zh-CN" altLang="en-US" dirty="0">
              <a:solidFill>
                <a:srgbClr val="FF0000"/>
              </a:solidFill>
            </a:endParaRPr>
          </a:p>
        </p:txBody>
      </p:sp>
      <p:sp>
        <p:nvSpPr>
          <p:cNvPr id="103" name="椭圆 102">
            <a:extLst>
              <a:ext uri="{FF2B5EF4-FFF2-40B4-BE49-F238E27FC236}">
                <a16:creationId xmlns:a16="http://schemas.microsoft.com/office/drawing/2014/main" id="{258F0288-587F-2841-AE86-E974A03856FB}"/>
              </a:ext>
            </a:extLst>
          </p:cNvPr>
          <p:cNvSpPr/>
          <p:nvPr/>
        </p:nvSpPr>
        <p:spPr>
          <a:xfrm>
            <a:off x="8359678" y="4082566"/>
            <a:ext cx="162000" cy="162000"/>
          </a:xfrm>
          <a:prstGeom prst="ellipse">
            <a:avLst/>
          </a:prstGeom>
          <a:solidFill>
            <a:srgbClr val="FFC00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solidFill>
                  <a:srgbClr val="FFC000"/>
                </a:solidFill>
              </a:rPr>
              <a:t>9</a:t>
            </a:r>
            <a:endParaRPr lang="zh-CN" altLang="en-US" dirty="0">
              <a:solidFill>
                <a:srgbClr val="FFC000"/>
              </a:solidFill>
            </a:endParaRPr>
          </a:p>
        </p:txBody>
      </p:sp>
      <p:sp>
        <p:nvSpPr>
          <p:cNvPr id="104" name="椭圆 103">
            <a:extLst>
              <a:ext uri="{FF2B5EF4-FFF2-40B4-BE49-F238E27FC236}">
                <a16:creationId xmlns:a16="http://schemas.microsoft.com/office/drawing/2014/main" id="{0967220E-06EF-0245-9CEA-46CCB83DD76A}"/>
              </a:ext>
            </a:extLst>
          </p:cNvPr>
          <p:cNvSpPr/>
          <p:nvPr/>
        </p:nvSpPr>
        <p:spPr>
          <a:xfrm>
            <a:off x="7962130" y="4287109"/>
            <a:ext cx="162000" cy="162000"/>
          </a:xfrm>
          <a:prstGeom prst="ellipse">
            <a:avLst/>
          </a:prstGeom>
          <a:solidFill>
            <a:srgbClr val="92D05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solidFill>
                  <a:srgbClr val="92D050"/>
                </a:solidFill>
              </a:rPr>
              <a:t>9</a:t>
            </a:r>
            <a:endParaRPr lang="zh-CN" altLang="en-US" dirty="0">
              <a:solidFill>
                <a:srgbClr val="92D050"/>
              </a:solidFill>
            </a:endParaRPr>
          </a:p>
        </p:txBody>
      </p:sp>
      <p:sp>
        <p:nvSpPr>
          <p:cNvPr id="105" name="椭圆 104">
            <a:extLst>
              <a:ext uri="{FF2B5EF4-FFF2-40B4-BE49-F238E27FC236}">
                <a16:creationId xmlns:a16="http://schemas.microsoft.com/office/drawing/2014/main" id="{C4AAEBC7-F3FE-C049-8087-116A7395B08D}"/>
              </a:ext>
            </a:extLst>
          </p:cNvPr>
          <p:cNvSpPr/>
          <p:nvPr/>
        </p:nvSpPr>
        <p:spPr>
          <a:xfrm>
            <a:off x="8160904" y="4287109"/>
            <a:ext cx="162000" cy="162000"/>
          </a:xfrm>
          <a:prstGeom prst="ellipse">
            <a:avLst/>
          </a:prstGeom>
          <a:solidFill>
            <a:srgbClr val="00B05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solidFill>
                  <a:srgbClr val="00B050"/>
                </a:solidFill>
              </a:rPr>
              <a:t>9</a:t>
            </a:r>
            <a:endParaRPr lang="zh-CN" altLang="en-US" dirty="0">
              <a:solidFill>
                <a:srgbClr val="00B050"/>
              </a:solidFill>
            </a:endParaRPr>
          </a:p>
        </p:txBody>
      </p:sp>
      <p:sp>
        <p:nvSpPr>
          <p:cNvPr id="106" name="椭圆 105">
            <a:extLst>
              <a:ext uri="{FF2B5EF4-FFF2-40B4-BE49-F238E27FC236}">
                <a16:creationId xmlns:a16="http://schemas.microsoft.com/office/drawing/2014/main" id="{D355860A-44D5-C149-A7F9-164BE1C86049}"/>
              </a:ext>
            </a:extLst>
          </p:cNvPr>
          <p:cNvSpPr/>
          <p:nvPr/>
        </p:nvSpPr>
        <p:spPr>
          <a:xfrm>
            <a:off x="8359678" y="4287108"/>
            <a:ext cx="162000" cy="162000"/>
          </a:xfrm>
          <a:prstGeom prst="ellipse">
            <a:avLst/>
          </a:prstGeom>
          <a:solidFill>
            <a:srgbClr val="00B0F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solidFill>
                  <a:srgbClr val="00B0F0"/>
                </a:solidFill>
              </a:rPr>
              <a:t>9</a:t>
            </a:r>
            <a:endParaRPr lang="zh-CN" altLang="en-US" dirty="0">
              <a:solidFill>
                <a:srgbClr val="00B0F0"/>
              </a:solidFill>
            </a:endParaRPr>
          </a:p>
        </p:txBody>
      </p:sp>
      <p:sp>
        <p:nvSpPr>
          <p:cNvPr id="107" name="椭圆 106">
            <a:extLst>
              <a:ext uri="{FF2B5EF4-FFF2-40B4-BE49-F238E27FC236}">
                <a16:creationId xmlns:a16="http://schemas.microsoft.com/office/drawing/2014/main" id="{ADB0262A-B3D3-4A44-BF39-2A78318DD2CD}"/>
              </a:ext>
            </a:extLst>
          </p:cNvPr>
          <p:cNvSpPr/>
          <p:nvPr/>
        </p:nvSpPr>
        <p:spPr>
          <a:xfrm>
            <a:off x="7962130" y="4500507"/>
            <a:ext cx="162000" cy="162000"/>
          </a:xfrm>
          <a:prstGeom prst="ellipse">
            <a:avLst/>
          </a:prstGeom>
          <a:solidFill>
            <a:srgbClr val="0070C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solidFill>
                  <a:srgbClr val="0070C0"/>
                </a:solidFill>
              </a:rPr>
              <a:t>9</a:t>
            </a:r>
            <a:endParaRPr lang="zh-CN" altLang="en-US" dirty="0">
              <a:solidFill>
                <a:srgbClr val="0070C0"/>
              </a:solidFill>
            </a:endParaRPr>
          </a:p>
        </p:txBody>
      </p:sp>
      <p:sp>
        <p:nvSpPr>
          <p:cNvPr id="108" name="椭圆 107">
            <a:extLst>
              <a:ext uri="{FF2B5EF4-FFF2-40B4-BE49-F238E27FC236}">
                <a16:creationId xmlns:a16="http://schemas.microsoft.com/office/drawing/2014/main" id="{85000A38-7358-F242-9DE1-648047718B5D}"/>
              </a:ext>
            </a:extLst>
          </p:cNvPr>
          <p:cNvSpPr/>
          <p:nvPr/>
        </p:nvSpPr>
        <p:spPr>
          <a:xfrm>
            <a:off x="8160904" y="4500507"/>
            <a:ext cx="162000" cy="162000"/>
          </a:xfrm>
          <a:prstGeom prst="ellipse">
            <a:avLst/>
          </a:prstGeom>
          <a:solidFill>
            <a:srgbClr val="00206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solidFill>
                  <a:srgbClr val="002060"/>
                </a:solidFill>
              </a:rPr>
              <a:t>9</a:t>
            </a:r>
            <a:endParaRPr lang="zh-CN" altLang="en-US" dirty="0">
              <a:solidFill>
                <a:srgbClr val="002060"/>
              </a:solidFill>
            </a:endParaRPr>
          </a:p>
        </p:txBody>
      </p:sp>
      <p:sp>
        <p:nvSpPr>
          <p:cNvPr id="109" name="椭圆 108">
            <a:extLst>
              <a:ext uri="{FF2B5EF4-FFF2-40B4-BE49-F238E27FC236}">
                <a16:creationId xmlns:a16="http://schemas.microsoft.com/office/drawing/2014/main" id="{62F5C971-160C-AA44-97A9-871F8E57023B}"/>
              </a:ext>
            </a:extLst>
          </p:cNvPr>
          <p:cNvSpPr/>
          <p:nvPr/>
        </p:nvSpPr>
        <p:spPr>
          <a:xfrm>
            <a:off x="8359678" y="4500506"/>
            <a:ext cx="162000" cy="162000"/>
          </a:xfrm>
          <a:prstGeom prst="ellipse">
            <a:avLst/>
          </a:prstGeom>
          <a:solidFill>
            <a:srgbClr val="7030A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solidFill>
                  <a:srgbClr val="7030A0"/>
                </a:solidFill>
              </a:rPr>
              <a:t>9</a:t>
            </a:r>
            <a:endParaRPr lang="zh-CN" altLang="en-US" dirty="0">
              <a:solidFill>
                <a:srgbClr val="7030A0"/>
              </a:solidFill>
            </a:endParaRPr>
          </a:p>
        </p:txBody>
      </p:sp>
      <p:sp>
        <p:nvSpPr>
          <p:cNvPr id="114" name="内容占位符 3">
            <a:extLst>
              <a:ext uri="{FF2B5EF4-FFF2-40B4-BE49-F238E27FC236}">
                <a16:creationId xmlns:a16="http://schemas.microsoft.com/office/drawing/2014/main" id="{4E161196-11BE-A548-9840-21EA84D523AB}"/>
              </a:ext>
            </a:extLst>
          </p:cNvPr>
          <p:cNvSpPr txBox="1">
            <a:spLocks/>
          </p:cNvSpPr>
          <p:nvPr/>
        </p:nvSpPr>
        <p:spPr bwMode="auto">
          <a:xfrm>
            <a:off x="359532" y="1667691"/>
            <a:ext cx="4734360" cy="17915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lvl1pPr marL="273050" indent="-273050" algn="l" rtl="0" eaLnBrk="1" fontAlgn="base" hangingPunct="1">
              <a:spcBef>
                <a:spcPct val="20000"/>
              </a:spcBef>
              <a:spcAft>
                <a:spcPct val="0"/>
              </a:spcAft>
              <a:buClr>
                <a:srgbClr val="0BD0D9"/>
              </a:buClr>
              <a:buSzPct val="95000"/>
              <a:buFont typeface="Wingdings 2" pitchFamily="18" charset="2"/>
              <a:buChar char=""/>
              <a:defRPr kumimoji="1" sz="2600">
                <a:solidFill>
                  <a:schemeClr val="tx1"/>
                </a:solidFill>
                <a:latin typeface="Arial" panose="020B0604020202020204" pitchFamily="34" charset="0"/>
                <a:ea typeface="+mn-ea"/>
                <a:cs typeface="Arial" panose="020B0604020202020204" pitchFamily="34" charset="0"/>
              </a:defRPr>
            </a:lvl1pPr>
            <a:lvl2pPr marL="639763" indent="-246063" algn="l" rtl="0" eaLnBrk="1" fontAlgn="base" hangingPunct="1">
              <a:spcBef>
                <a:spcPct val="20000"/>
              </a:spcBef>
              <a:spcAft>
                <a:spcPct val="0"/>
              </a:spcAft>
              <a:buClr>
                <a:schemeClr val="accent1"/>
              </a:buClr>
              <a:buSzPct val="85000"/>
              <a:buFont typeface="Wingdings 2" pitchFamily="18" charset="2"/>
              <a:buChar char=""/>
              <a:defRPr kumimoji="1" sz="2400">
                <a:solidFill>
                  <a:schemeClr val="tx1"/>
                </a:solidFill>
                <a:latin typeface="Arial" panose="020B0604020202020204" pitchFamily="34" charset="0"/>
                <a:ea typeface="+mn-ea"/>
                <a:cs typeface="Arial" panose="020B0604020202020204" pitchFamily="34" charset="0"/>
              </a:defRPr>
            </a:lvl2pPr>
            <a:lvl3pPr marL="914400" indent="-246063" algn="l" rtl="0" eaLnBrk="1" fontAlgn="base" hangingPunct="1">
              <a:spcBef>
                <a:spcPct val="20000"/>
              </a:spcBef>
              <a:spcAft>
                <a:spcPct val="0"/>
              </a:spcAft>
              <a:buClr>
                <a:schemeClr val="accent2"/>
              </a:buClr>
              <a:buSzPct val="70000"/>
              <a:buFont typeface="Wingdings 2" pitchFamily="18" charset="2"/>
              <a:buChar char=""/>
              <a:defRPr kumimoji="1" sz="2100">
                <a:solidFill>
                  <a:schemeClr val="tx1"/>
                </a:solidFill>
                <a:latin typeface="Arial" panose="020B0604020202020204" pitchFamily="34" charset="0"/>
                <a:ea typeface="+mn-ea"/>
                <a:cs typeface="Arial" panose="020B0604020202020204" pitchFamily="34" charset="0"/>
              </a:defRPr>
            </a:lvl3pPr>
            <a:lvl4pPr marL="1187450" indent="-209550" algn="l" rtl="0" eaLnBrk="1" fontAlgn="base" hangingPunct="1">
              <a:spcBef>
                <a:spcPct val="20000"/>
              </a:spcBef>
              <a:spcAft>
                <a:spcPct val="0"/>
              </a:spcAft>
              <a:buClr>
                <a:srgbClr val="0BD0D9"/>
              </a:buClr>
              <a:buSzPct val="65000"/>
              <a:buFont typeface="Wingdings 2" pitchFamily="18" charset="2"/>
              <a:buChar char=""/>
              <a:defRPr kumimoji="1" sz="2000">
                <a:solidFill>
                  <a:schemeClr val="tx1"/>
                </a:solidFill>
                <a:latin typeface="Arial" panose="020B0604020202020204" pitchFamily="34" charset="0"/>
                <a:ea typeface="+mn-ea"/>
                <a:cs typeface="Arial" panose="020B0604020202020204" pitchFamily="34" charset="0"/>
              </a:defRPr>
            </a:lvl4pPr>
            <a:lvl5pPr marL="1462088" indent="-209550" algn="l" rtl="0" eaLnBrk="1" fontAlgn="base" hangingPunct="1">
              <a:spcBef>
                <a:spcPct val="20000"/>
              </a:spcBef>
              <a:spcAft>
                <a:spcPct val="0"/>
              </a:spcAft>
              <a:buClr>
                <a:srgbClr val="10CF9B"/>
              </a:buClr>
              <a:buSzPct val="65000"/>
              <a:buFont typeface="Wingdings 2" pitchFamily="18" charset="2"/>
              <a:buChar char=""/>
              <a:defRPr kumimoji="1" sz="2000">
                <a:solidFill>
                  <a:schemeClr val="tx1"/>
                </a:solidFill>
                <a:latin typeface="Arial" panose="020B0604020202020204" pitchFamily="34" charset="0"/>
                <a:ea typeface="+mn-ea"/>
                <a:cs typeface="Arial" panose="020B0604020202020204" pitchFamily="34" charset="0"/>
              </a:defRPr>
            </a:lvl5pPr>
            <a:lvl6pPr marL="1919288" indent="-209550" algn="l" rtl="0" eaLnBrk="1" fontAlgn="base" hangingPunct="1">
              <a:spcBef>
                <a:spcPct val="20000"/>
              </a:spcBef>
              <a:spcAft>
                <a:spcPct val="0"/>
              </a:spcAft>
              <a:buClr>
                <a:srgbClr val="10CF9B"/>
              </a:buClr>
              <a:buSzPct val="65000"/>
              <a:buFont typeface="Wingdings 2" pitchFamily="18" charset="2"/>
              <a:buChar char=""/>
              <a:defRPr sz="2000">
                <a:solidFill>
                  <a:schemeClr val="tx1"/>
                </a:solidFill>
                <a:latin typeface="+mn-lt"/>
                <a:ea typeface="+mn-ea"/>
              </a:defRPr>
            </a:lvl6pPr>
            <a:lvl7pPr marL="2376488" indent="-209550" algn="l" rtl="0" eaLnBrk="1" fontAlgn="base" hangingPunct="1">
              <a:spcBef>
                <a:spcPct val="20000"/>
              </a:spcBef>
              <a:spcAft>
                <a:spcPct val="0"/>
              </a:spcAft>
              <a:buClr>
                <a:srgbClr val="10CF9B"/>
              </a:buClr>
              <a:buSzPct val="65000"/>
              <a:buFont typeface="Wingdings 2" pitchFamily="18" charset="2"/>
              <a:buChar char=""/>
              <a:defRPr sz="2000">
                <a:solidFill>
                  <a:schemeClr val="tx1"/>
                </a:solidFill>
                <a:latin typeface="+mn-lt"/>
                <a:ea typeface="+mn-ea"/>
              </a:defRPr>
            </a:lvl7pPr>
            <a:lvl8pPr marL="2833688" indent="-209550" algn="l" rtl="0" eaLnBrk="1" fontAlgn="base" hangingPunct="1">
              <a:spcBef>
                <a:spcPct val="20000"/>
              </a:spcBef>
              <a:spcAft>
                <a:spcPct val="0"/>
              </a:spcAft>
              <a:buClr>
                <a:srgbClr val="10CF9B"/>
              </a:buClr>
              <a:buSzPct val="65000"/>
              <a:buFont typeface="Wingdings 2" pitchFamily="18" charset="2"/>
              <a:buChar char=""/>
              <a:defRPr sz="2000">
                <a:solidFill>
                  <a:schemeClr val="tx1"/>
                </a:solidFill>
                <a:latin typeface="+mn-lt"/>
                <a:ea typeface="+mn-ea"/>
              </a:defRPr>
            </a:lvl8pPr>
            <a:lvl9pPr marL="3290888" indent="-209550" algn="l" rtl="0" eaLnBrk="1" fontAlgn="base" hangingPunct="1">
              <a:spcBef>
                <a:spcPct val="20000"/>
              </a:spcBef>
              <a:spcAft>
                <a:spcPct val="0"/>
              </a:spcAft>
              <a:buClr>
                <a:srgbClr val="10CF9B"/>
              </a:buClr>
              <a:buSzPct val="65000"/>
              <a:buFont typeface="Wingdings 2" pitchFamily="18" charset="2"/>
              <a:buChar char=""/>
              <a:defRPr sz="2000">
                <a:solidFill>
                  <a:schemeClr val="tx1"/>
                </a:solidFill>
                <a:latin typeface="+mn-lt"/>
                <a:ea typeface="+mn-ea"/>
              </a:defRPr>
            </a:lvl9pPr>
          </a:lstStyle>
          <a:p>
            <a:r>
              <a:rPr lang="en-US" altLang="zh-CN" sz="1950" kern="0"/>
              <a:t>Stage 1</a:t>
            </a:r>
          </a:p>
          <a:p>
            <a:pPr lvl="1"/>
            <a:r>
              <a:rPr lang="en-US" altLang="zh-CN" sz="1800" kern="0"/>
              <a:t>Messages grouped by destination </a:t>
            </a:r>
            <a:r>
              <a:rPr lang="en-US" altLang="zh-CN" sz="1800" kern="0" err="1"/>
              <a:t>supernodes</a:t>
            </a:r>
            <a:endParaRPr lang="en-US" altLang="zh-CN" sz="1800" kern="0"/>
          </a:p>
          <a:p>
            <a:pPr lvl="1"/>
            <a:r>
              <a:rPr lang="en-US" altLang="zh-CN" sz="1800" kern="0"/>
              <a:t>Combined messages sent to relay node in destination </a:t>
            </a:r>
            <a:r>
              <a:rPr lang="en-US" altLang="zh-CN" sz="1800" kern="0" err="1"/>
              <a:t>supernode</a:t>
            </a:r>
            <a:endParaRPr lang="en-US" altLang="zh-CN" sz="1800" kern="0"/>
          </a:p>
        </p:txBody>
      </p:sp>
      <p:sp>
        <p:nvSpPr>
          <p:cNvPr id="3" name="上下箭头 2">
            <a:extLst>
              <a:ext uri="{FF2B5EF4-FFF2-40B4-BE49-F238E27FC236}">
                <a16:creationId xmlns:a16="http://schemas.microsoft.com/office/drawing/2014/main" id="{AAC751F1-FCFA-DB42-893F-3890B4F912F9}"/>
              </a:ext>
            </a:extLst>
          </p:cNvPr>
          <p:cNvSpPr/>
          <p:nvPr/>
        </p:nvSpPr>
        <p:spPr>
          <a:xfrm>
            <a:off x="4968816" y="1667692"/>
            <a:ext cx="297611" cy="3158729"/>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2975616390"/>
      </p:ext>
    </p:extLst>
  </p:cSld>
  <p:clrMapOvr>
    <a:masterClrMapping/>
  </p:clrMapOvr>
  <mc:AlternateContent xmlns:mc="http://schemas.openxmlformats.org/markup-compatibility/2006" xmlns:p14="http://schemas.microsoft.com/office/powerpoint/2010/main">
    <mc:Choice Requires="p14">
      <p:transition spd="slow" p14:dur="2000" advTm="12587"/>
    </mc:Choice>
    <mc:Fallback xmlns="">
      <p:transition spd="slow" advTm="12587"/>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pPr>
              <a:defRPr/>
            </a:pPr>
            <a:r>
              <a:rPr lang="en-US" altLang="zh-CN" dirty="0"/>
              <a:t>TOP DOWN VS. BOTTOM UP</a:t>
            </a:r>
            <a:endParaRPr lang="zh-CN" altLang="en-US" dirty="0"/>
          </a:p>
        </p:txBody>
      </p:sp>
      <p:sp>
        <p:nvSpPr>
          <p:cNvPr id="5" name="文本占位符 4"/>
          <p:cNvSpPr>
            <a:spLocks noGrp="1"/>
          </p:cNvSpPr>
          <p:nvPr>
            <p:ph type="body" idx="1"/>
          </p:nvPr>
        </p:nvSpPr>
        <p:spPr/>
        <p:txBody>
          <a:bodyPr/>
          <a:lstStyle/>
          <a:p>
            <a:pPr>
              <a:defRPr/>
            </a:pPr>
            <a:endParaRPr lang="zh-CN" altLang="en-US"/>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BDD779-5846-8E4E-8F2B-0E18C0CEB789}"/>
              </a:ext>
            </a:extLst>
          </p:cNvPr>
          <p:cNvSpPr>
            <a:spLocks noGrp="1"/>
          </p:cNvSpPr>
          <p:nvPr>
            <p:ph type="title"/>
          </p:nvPr>
        </p:nvSpPr>
        <p:spPr>
          <a:xfrm>
            <a:off x="860748" y="942288"/>
            <a:ext cx="8038324" cy="596503"/>
          </a:xfrm>
        </p:spPr>
        <p:txBody>
          <a:bodyPr>
            <a:normAutofit fontScale="90000"/>
          </a:bodyPr>
          <a:lstStyle/>
          <a:p>
            <a:r>
              <a:rPr lang="en-US" altLang="zh-CN" dirty="0"/>
              <a:t>Solution </a:t>
            </a:r>
            <a:r>
              <a:rPr lang="en-US" altLang="zh-CN"/>
              <a:t>2a</a:t>
            </a:r>
            <a:r>
              <a:rPr lang="en-US" altLang="zh-CN" dirty="0"/>
              <a:t>: Supernode Routing</a:t>
            </a:r>
            <a:endParaRPr lang="en-US" dirty="0"/>
          </a:p>
        </p:txBody>
      </p:sp>
      <p:sp>
        <p:nvSpPr>
          <p:cNvPr id="110" name="矩形 109">
            <a:extLst>
              <a:ext uri="{FF2B5EF4-FFF2-40B4-BE49-F238E27FC236}">
                <a16:creationId xmlns:a16="http://schemas.microsoft.com/office/drawing/2014/main" id="{C6239770-C57D-6B4A-AF68-581C6D7BA1DA}"/>
              </a:ext>
            </a:extLst>
          </p:cNvPr>
          <p:cNvSpPr/>
          <p:nvPr/>
        </p:nvSpPr>
        <p:spPr>
          <a:xfrm>
            <a:off x="5384347" y="3904877"/>
            <a:ext cx="3514725" cy="921544"/>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 name="矩形 110">
            <a:extLst>
              <a:ext uri="{FF2B5EF4-FFF2-40B4-BE49-F238E27FC236}">
                <a16:creationId xmlns:a16="http://schemas.microsoft.com/office/drawing/2014/main" id="{CD474281-FC06-9B40-AA58-712F2CCC3CAA}"/>
              </a:ext>
            </a:extLst>
          </p:cNvPr>
          <p:cNvSpPr/>
          <p:nvPr/>
        </p:nvSpPr>
        <p:spPr>
          <a:xfrm>
            <a:off x="5384347" y="1667691"/>
            <a:ext cx="3514725" cy="921544"/>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矩形 111">
            <a:extLst>
              <a:ext uri="{FF2B5EF4-FFF2-40B4-BE49-F238E27FC236}">
                <a16:creationId xmlns:a16="http://schemas.microsoft.com/office/drawing/2014/main" id="{9422E48D-03D8-484F-AC0E-88C3DF83E7B6}"/>
              </a:ext>
            </a:extLst>
          </p:cNvPr>
          <p:cNvSpPr/>
          <p:nvPr/>
        </p:nvSpPr>
        <p:spPr>
          <a:xfrm>
            <a:off x="5384347" y="2786284"/>
            <a:ext cx="3514725" cy="921544"/>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4" name="矩形: 圆角 88">
            <a:extLst>
              <a:ext uri="{FF2B5EF4-FFF2-40B4-BE49-F238E27FC236}">
                <a16:creationId xmlns:a16="http://schemas.microsoft.com/office/drawing/2014/main" id="{F6037402-2C69-4796-BAB8-4D32DB5D019E}"/>
              </a:ext>
            </a:extLst>
          </p:cNvPr>
          <p:cNvSpPr/>
          <p:nvPr/>
        </p:nvSpPr>
        <p:spPr>
          <a:xfrm>
            <a:off x="5638014" y="1748352"/>
            <a:ext cx="745936" cy="745936"/>
          </a:xfrm>
          <a:prstGeom prst="roundRect">
            <a:avLst/>
          </a:prstGeom>
          <a:ln w="38100">
            <a:solidFill>
              <a:srgbClr val="C0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375" name="矩形: 圆角 89">
            <a:extLst>
              <a:ext uri="{FF2B5EF4-FFF2-40B4-BE49-F238E27FC236}">
                <a16:creationId xmlns:a16="http://schemas.microsoft.com/office/drawing/2014/main" id="{E1CBE00E-CF99-4C10-81F7-6559D0935DD0}"/>
              </a:ext>
            </a:extLst>
          </p:cNvPr>
          <p:cNvSpPr/>
          <p:nvPr/>
        </p:nvSpPr>
        <p:spPr>
          <a:xfrm>
            <a:off x="6750348" y="1748352"/>
            <a:ext cx="745936" cy="745936"/>
          </a:xfrm>
          <a:prstGeom prst="roundRect">
            <a:avLst/>
          </a:prstGeom>
          <a:ln w="38100">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376" name="矩形: 圆角 90">
            <a:extLst>
              <a:ext uri="{FF2B5EF4-FFF2-40B4-BE49-F238E27FC236}">
                <a16:creationId xmlns:a16="http://schemas.microsoft.com/office/drawing/2014/main" id="{4EBD12A6-D34F-48A7-8425-171D68FC8678}"/>
              </a:ext>
            </a:extLst>
          </p:cNvPr>
          <p:cNvSpPr/>
          <p:nvPr/>
        </p:nvSpPr>
        <p:spPr>
          <a:xfrm>
            <a:off x="7862682" y="1748352"/>
            <a:ext cx="745936" cy="745936"/>
          </a:xfrm>
          <a:prstGeom prst="roundRect">
            <a:avLst/>
          </a:prstGeom>
          <a:ln w="38100">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377" name="矩形: 圆角 91">
            <a:extLst>
              <a:ext uri="{FF2B5EF4-FFF2-40B4-BE49-F238E27FC236}">
                <a16:creationId xmlns:a16="http://schemas.microsoft.com/office/drawing/2014/main" id="{8333AF39-1C72-4D3F-8A44-6E56A30FE837}"/>
              </a:ext>
            </a:extLst>
          </p:cNvPr>
          <p:cNvSpPr/>
          <p:nvPr/>
        </p:nvSpPr>
        <p:spPr>
          <a:xfrm>
            <a:off x="5638014" y="2866946"/>
            <a:ext cx="745936" cy="745936"/>
          </a:xfrm>
          <a:prstGeom prst="roundRect">
            <a:avLst/>
          </a:prstGeom>
          <a:ln w="38100">
            <a:solidFill>
              <a:srgbClr val="92D05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378" name="矩形: 圆角 92">
            <a:extLst>
              <a:ext uri="{FF2B5EF4-FFF2-40B4-BE49-F238E27FC236}">
                <a16:creationId xmlns:a16="http://schemas.microsoft.com/office/drawing/2014/main" id="{6FEA4C27-F597-453A-9740-1150B3AB4DD4}"/>
              </a:ext>
            </a:extLst>
          </p:cNvPr>
          <p:cNvSpPr/>
          <p:nvPr/>
        </p:nvSpPr>
        <p:spPr>
          <a:xfrm>
            <a:off x="6750348" y="2866946"/>
            <a:ext cx="745936" cy="745936"/>
          </a:xfrm>
          <a:prstGeom prst="roundRect">
            <a:avLst/>
          </a:prstGeom>
          <a:ln w="38100">
            <a:solidFill>
              <a:srgbClr val="00B05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379" name="矩形: 圆角 93">
            <a:extLst>
              <a:ext uri="{FF2B5EF4-FFF2-40B4-BE49-F238E27FC236}">
                <a16:creationId xmlns:a16="http://schemas.microsoft.com/office/drawing/2014/main" id="{7E8AFD11-4160-4DD9-920D-F0C30A4478E4}"/>
              </a:ext>
            </a:extLst>
          </p:cNvPr>
          <p:cNvSpPr/>
          <p:nvPr/>
        </p:nvSpPr>
        <p:spPr>
          <a:xfrm>
            <a:off x="7862682" y="2866945"/>
            <a:ext cx="745936" cy="745936"/>
          </a:xfrm>
          <a:prstGeom prst="roundRect">
            <a:avLst/>
          </a:prstGeom>
          <a:ln w="38100">
            <a:solidFill>
              <a:srgbClr val="00B0F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p>
        </p:txBody>
      </p:sp>
      <p:sp>
        <p:nvSpPr>
          <p:cNvPr id="380" name="矩形: 圆角 94">
            <a:extLst>
              <a:ext uri="{FF2B5EF4-FFF2-40B4-BE49-F238E27FC236}">
                <a16:creationId xmlns:a16="http://schemas.microsoft.com/office/drawing/2014/main" id="{E8FE733B-28DA-4635-BB5F-86C19192CEAE}"/>
              </a:ext>
            </a:extLst>
          </p:cNvPr>
          <p:cNvSpPr/>
          <p:nvPr/>
        </p:nvSpPr>
        <p:spPr>
          <a:xfrm>
            <a:off x="5638014" y="3985539"/>
            <a:ext cx="745936" cy="745936"/>
          </a:xfrm>
          <a:prstGeom prst="roundRect">
            <a:avLst/>
          </a:prstGeom>
          <a:ln w="38100">
            <a:solidFill>
              <a:srgbClr val="0070C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381" name="矩形: 圆角 95">
            <a:extLst>
              <a:ext uri="{FF2B5EF4-FFF2-40B4-BE49-F238E27FC236}">
                <a16:creationId xmlns:a16="http://schemas.microsoft.com/office/drawing/2014/main" id="{E85E2E84-543C-49E3-8226-082735150EC1}"/>
              </a:ext>
            </a:extLst>
          </p:cNvPr>
          <p:cNvSpPr/>
          <p:nvPr/>
        </p:nvSpPr>
        <p:spPr>
          <a:xfrm>
            <a:off x="6750348" y="3985539"/>
            <a:ext cx="745936" cy="745936"/>
          </a:xfrm>
          <a:prstGeom prst="roundRect">
            <a:avLst/>
          </a:prstGeom>
          <a:ln w="38100">
            <a:solidFill>
              <a:srgbClr val="00206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382" name="矩形: 圆角 96">
            <a:extLst>
              <a:ext uri="{FF2B5EF4-FFF2-40B4-BE49-F238E27FC236}">
                <a16:creationId xmlns:a16="http://schemas.microsoft.com/office/drawing/2014/main" id="{11EB86D7-51E4-4473-8268-B755E631E400}"/>
              </a:ext>
            </a:extLst>
          </p:cNvPr>
          <p:cNvSpPr/>
          <p:nvPr/>
        </p:nvSpPr>
        <p:spPr>
          <a:xfrm>
            <a:off x="7862682" y="3985538"/>
            <a:ext cx="745936" cy="745936"/>
          </a:xfrm>
          <a:prstGeom prst="roundRect">
            <a:avLst/>
          </a:prstGeom>
          <a:ln w="38100">
            <a:solidFill>
              <a:srgbClr val="7030A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383" name="椭圆 382">
            <a:extLst>
              <a:ext uri="{FF2B5EF4-FFF2-40B4-BE49-F238E27FC236}">
                <a16:creationId xmlns:a16="http://schemas.microsoft.com/office/drawing/2014/main" id="{C9C48ECD-C7B6-47D8-A2B5-C7FC68A14249}"/>
              </a:ext>
            </a:extLst>
          </p:cNvPr>
          <p:cNvSpPr/>
          <p:nvPr/>
        </p:nvSpPr>
        <p:spPr>
          <a:xfrm>
            <a:off x="5736694" y="1845382"/>
            <a:ext cx="162000" cy="162000"/>
          </a:xfrm>
          <a:prstGeom prst="ellipse">
            <a:avLst/>
          </a:prstGeom>
          <a:solidFill>
            <a:srgbClr val="C0000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solidFill>
                  <a:srgbClr val="C00000"/>
                </a:solidFill>
              </a:rPr>
              <a:t>1</a:t>
            </a:r>
            <a:endParaRPr lang="zh-CN" altLang="en-US" dirty="0">
              <a:solidFill>
                <a:srgbClr val="C00000"/>
              </a:solidFill>
            </a:endParaRPr>
          </a:p>
        </p:txBody>
      </p:sp>
      <p:sp>
        <p:nvSpPr>
          <p:cNvPr id="384" name="椭圆 383">
            <a:extLst>
              <a:ext uri="{FF2B5EF4-FFF2-40B4-BE49-F238E27FC236}">
                <a16:creationId xmlns:a16="http://schemas.microsoft.com/office/drawing/2014/main" id="{3DEC9DEB-E5CE-4584-A751-5B054100DA1E}"/>
              </a:ext>
            </a:extLst>
          </p:cNvPr>
          <p:cNvSpPr/>
          <p:nvPr/>
        </p:nvSpPr>
        <p:spPr>
          <a:xfrm>
            <a:off x="5935468" y="1845382"/>
            <a:ext cx="162000" cy="162000"/>
          </a:xfrm>
          <a:prstGeom prst="ellipse">
            <a:avLst/>
          </a:prstGeom>
          <a:solidFill>
            <a:srgbClr val="FF000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solidFill>
                  <a:srgbClr val="FF0000"/>
                </a:solidFill>
              </a:rPr>
              <a:t>1</a:t>
            </a:r>
            <a:endParaRPr lang="zh-CN" altLang="en-US" dirty="0">
              <a:solidFill>
                <a:srgbClr val="FF0000"/>
              </a:solidFill>
            </a:endParaRPr>
          </a:p>
        </p:txBody>
      </p:sp>
      <p:sp>
        <p:nvSpPr>
          <p:cNvPr id="385" name="椭圆 384">
            <a:extLst>
              <a:ext uri="{FF2B5EF4-FFF2-40B4-BE49-F238E27FC236}">
                <a16:creationId xmlns:a16="http://schemas.microsoft.com/office/drawing/2014/main" id="{EA06E81E-D26B-4745-A909-05A2FADA6841}"/>
              </a:ext>
            </a:extLst>
          </p:cNvPr>
          <p:cNvSpPr/>
          <p:nvPr/>
        </p:nvSpPr>
        <p:spPr>
          <a:xfrm>
            <a:off x="6134242" y="1845381"/>
            <a:ext cx="162000" cy="162000"/>
          </a:xfrm>
          <a:prstGeom prst="ellipse">
            <a:avLst/>
          </a:prstGeom>
          <a:solidFill>
            <a:srgbClr val="FFC00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solidFill>
                  <a:srgbClr val="FFC000"/>
                </a:solidFill>
              </a:rPr>
              <a:t>1</a:t>
            </a:r>
            <a:endParaRPr lang="zh-CN" altLang="en-US" dirty="0">
              <a:solidFill>
                <a:srgbClr val="FFC000"/>
              </a:solidFill>
            </a:endParaRPr>
          </a:p>
        </p:txBody>
      </p:sp>
      <p:sp>
        <p:nvSpPr>
          <p:cNvPr id="386" name="椭圆 385">
            <a:extLst>
              <a:ext uri="{FF2B5EF4-FFF2-40B4-BE49-F238E27FC236}">
                <a16:creationId xmlns:a16="http://schemas.microsoft.com/office/drawing/2014/main" id="{B81AB809-9DC3-4A87-BDFE-D30F22DB4763}"/>
              </a:ext>
            </a:extLst>
          </p:cNvPr>
          <p:cNvSpPr/>
          <p:nvPr/>
        </p:nvSpPr>
        <p:spPr>
          <a:xfrm>
            <a:off x="5735927" y="2946264"/>
            <a:ext cx="162000" cy="162000"/>
          </a:xfrm>
          <a:prstGeom prst="ellipse">
            <a:avLst/>
          </a:prstGeom>
          <a:solidFill>
            <a:srgbClr val="92D05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a:solidFill>
                  <a:srgbClr val="92D050"/>
                </a:solidFill>
              </a:rPr>
              <a:t>1</a:t>
            </a:r>
            <a:endParaRPr lang="zh-CN" altLang="en-US" dirty="0">
              <a:solidFill>
                <a:srgbClr val="92D050"/>
              </a:solidFill>
            </a:endParaRPr>
          </a:p>
        </p:txBody>
      </p:sp>
      <p:sp>
        <p:nvSpPr>
          <p:cNvPr id="387" name="椭圆 386">
            <a:extLst>
              <a:ext uri="{FF2B5EF4-FFF2-40B4-BE49-F238E27FC236}">
                <a16:creationId xmlns:a16="http://schemas.microsoft.com/office/drawing/2014/main" id="{656A5351-C48F-4628-957F-52ED4F6117B0}"/>
              </a:ext>
            </a:extLst>
          </p:cNvPr>
          <p:cNvSpPr/>
          <p:nvPr/>
        </p:nvSpPr>
        <p:spPr>
          <a:xfrm>
            <a:off x="5934701" y="2946264"/>
            <a:ext cx="162000" cy="162000"/>
          </a:xfrm>
          <a:prstGeom prst="ellipse">
            <a:avLst/>
          </a:prstGeom>
          <a:solidFill>
            <a:srgbClr val="00B05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solidFill>
                  <a:srgbClr val="00B050"/>
                </a:solidFill>
              </a:rPr>
              <a:t>1</a:t>
            </a:r>
            <a:endParaRPr lang="zh-CN" altLang="en-US" dirty="0">
              <a:solidFill>
                <a:srgbClr val="00B050"/>
              </a:solidFill>
            </a:endParaRPr>
          </a:p>
        </p:txBody>
      </p:sp>
      <p:sp>
        <p:nvSpPr>
          <p:cNvPr id="388" name="椭圆 387">
            <a:extLst>
              <a:ext uri="{FF2B5EF4-FFF2-40B4-BE49-F238E27FC236}">
                <a16:creationId xmlns:a16="http://schemas.microsoft.com/office/drawing/2014/main" id="{C3550C53-E123-4336-8498-22EB2716D20B}"/>
              </a:ext>
            </a:extLst>
          </p:cNvPr>
          <p:cNvSpPr/>
          <p:nvPr/>
        </p:nvSpPr>
        <p:spPr>
          <a:xfrm>
            <a:off x="6133475" y="2946263"/>
            <a:ext cx="162000" cy="162000"/>
          </a:xfrm>
          <a:prstGeom prst="ellipse">
            <a:avLst/>
          </a:prstGeom>
          <a:solidFill>
            <a:srgbClr val="00B0F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solidFill>
                  <a:srgbClr val="00B0F0"/>
                </a:solidFill>
              </a:rPr>
              <a:t>1</a:t>
            </a:r>
            <a:endParaRPr lang="zh-CN" altLang="en-US" dirty="0">
              <a:solidFill>
                <a:srgbClr val="00B0F0"/>
              </a:solidFill>
            </a:endParaRPr>
          </a:p>
        </p:txBody>
      </p:sp>
      <p:sp>
        <p:nvSpPr>
          <p:cNvPr id="389" name="椭圆 388">
            <a:extLst>
              <a:ext uri="{FF2B5EF4-FFF2-40B4-BE49-F238E27FC236}">
                <a16:creationId xmlns:a16="http://schemas.microsoft.com/office/drawing/2014/main" id="{2675C1CF-0C66-4FB8-9843-AF4645956831}"/>
              </a:ext>
            </a:extLst>
          </p:cNvPr>
          <p:cNvSpPr/>
          <p:nvPr/>
        </p:nvSpPr>
        <p:spPr>
          <a:xfrm>
            <a:off x="5735927" y="4093371"/>
            <a:ext cx="162000" cy="162000"/>
          </a:xfrm>
          <a:prstGeom prst="ellipse">
            <a:avLst/>
          </a:prstGeom>
          <a:solidFill>
            <a:srgbClr val="0070C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a:solidFill>
                  <a:srgbClr val="0070C0"/>
                </a:solidFill>
              </a:rPr>
              <a:t>1</a:t>
            </a:r>
            <a:endParaRPr lang="zh-CN" altLang="en-US" dirty="0">
              <a:solidFill>
                <a:srgbClr val="0070C0"/>
              </a:solidFill>
            </a:endParaRPr>
          </a:p>
        </p:txBody>
      </p:sp>
      <p:sp>
        <p:nvSpPr>
          <p:cNvPr id="390" name="椭圆 389">
            <a:extLst>
              <a:ext uri="{FF2B5EF4-FFF2-40B4-BE49-F238E27FC236}">
                <a16:creationId xmlns:a16="http://schemas.microsoft.com/office/drawing/2014/main" id="{42F19788-8B27-4BA0-B9A8-64783B0CA9DC}"/>
              </a:ext>
            </a:extLst>
          </p:cNvPr>
          <p:cNvSpPr/>
          <p:nvPr/>
        </p:nvSpPr>
        <p:spPr>
          <a:xfrm>
            <a:off x="5934701" y="4093371"/>
            <a:ext cx="162000" cy="162000"/>
          </a:xfrm>
          <a:prstGeom prst="ellipse">
            <a:avLst/>
          </a:prstGeom>
          <a:solidFill>
            <a:srgbClr val="00206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solidFill>
                  <a:srgbClr val="002060"/>
                </a:solidFill>
              </a:rPr>
              <a:t>1</a:t>
            </a:r>
            <a:endParaRPr lang="zh-CN" altLang="en-US" dirty="0">
              <a:solidFill>
                <a:srgbClr val="002060"/>
              </a:solidFill>
            </a:endParaRPr>
          </a:p>
        </p:txBody>
      </p:sp>
      <p:sp>
        <p:nvSpPr>
          <p:cNvPr id="391" name="椭圆 390">
            <a:extLst>
              <a:ext uri="{FF2B5EF4-FFF2-40B4-BE49-F238E27FC236}">
                <a16:creationId xmlns:a16="http://schemas.microsoft.com/office/drawing/2014/main" id="{6F23A985-D3B5-422F-80A9-907F13DBABCB}"/>
              </a:ext>
            </a:extLst>
          </p:cNvPr>
          <p:cNvSpPr/>
          <p:nvPr/>
        </p:nvSpPr>
        <p:spPr>
          <a:xfrm>
            <a:off x="6133475" y="4093370"/>
            <a:ext cx="162000" cy="162000"/>
          </a:xfrm>
          <a:prstGeom prst="ellipse">
            <a:avLst/>
          </a:prstGeom>
          <a:solidFill>
            <a:srgbClr val="7030A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solidFill>
                  <a:srgbClr val="7030A0"/>
                </a:solidFill>
              </a:rPr>
              <a:t>1</a:t>
            </a:r>
            <a:endParaRPr lang="zh-CN" altLang="en-US" dirty="0">
              <a:solidFill>
                <a:srgbClr val="7030A0"/>
              </a:solidFill>
            </a:endParaRPr>
          </a:p>
        </p:txBody>
      </p:sp>
      <p:sp>
        <p:nvSpPr>
          <p:cNvPr id="392" name="椭圆 391">
            <a:extLst>
              <a:ext uri="{FF2B5EF4-FFF2-40B4-BE49-F238E27FC236}">
                <a16:creationId xmlns:a16="http://schemas.microsoft.com/office/drawing/2014/main" id="{10E80C87-B1E1-4C2B-ABC1-03AC0C16EFF2}"/>
              </a:ext>
            </a:extLst>
          </p:cNvPr>
          <p:cNvSpPr/>
          <p:nvPr/>
        </p:nvSpPr>
        <p:spPr>
          <a:xfrm>
            <a:off x="6849851" y="1845383"/>
            <a:ext cx="162000" cy="162000"/>
          </a:xfrm>
          <a:prstGeom prst="ellipse">
            <a:avLst/>
          </a:prstGeom>
          <a:solidFill>
            <a:srgbClr val="C0000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solidFill>
                  <a:srgbClr val="C00000"/>
                </a:solidFill>
              </a:rPr>
              <a:t>2</a:t>
            </a:r>
            <a:endParaRPr lang="zh-CN" altLang="en-US" dirty="0">
              <a:solidFill>
                <a:srgbClr val="C00000"/>
              </a:solidFill>
            </a:endParaRPr>
          </a:p>
        </p:txBody>
      </p:sp>
      <p:sp>
        <p:nvSpPr>
          <p:cNvPr id="393" name="椭圆 392">
            <a:extLst>
              <a:ext uri="{FF2B5EF4-FFF2-40B4-BE49-F238E27FC236}">
                <a16:creationId xmlns:a16="http://schemas.microsoft.com/office/drawing/2014/main" id="{E66F1D89-2033-4DEB-80FC-FF627F7508BA}"/>
              </a:ext>
            </a:extLst>
          </p:cNvPr>
          <p:cNvSpPr/>
          <p:nvPr/>
        </p:nvSpPr>
        <p:spPr>
          <a:xfrm>
            <a:off x="7048625" y="1845383"/>
            <a:ext cx="162000" cy="162000"/>
          </a:xfrm>
          <a:prstGeom prst="ellipse">
            <a:avLst/>
          </a:prstGeom>
          <a:solidFill>
            <a:srgbClr val="FF000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solidFill>
                  <a:srgbClr val="FF0000"/>
                </a:solidFill>
              </a:rPr>
              <a:t>2</a:t>
            </a:r>
            <a:endParaRPr lang="zh-CN" altLang="en-US" dirty="0">
              <a:solidFill>
                <a:srgbClr val="FF0000"/>
              </a:solidFill>
            </a:endParaRPr>
          </a:p>
        </p:txBody>
      </p:sp>
      <p:sp>
        <p:nvSpPr>
          <p:cNvPr id="394" name="椭圆 393">
            <a:extLst>
              <a:ext uri="{FF2B5EF4-FFF2-40B4-BE49-F238E27FC236}">
                <a16:creationId xmlns:a16="http://schemas.microsoft.com/office/drawing/2014/main" id="{47A63768-085C-4D58-A6E5-9ACD8B91C89B}"/>
              </a:ext>
            </a:extLst>
          </p:cNvPr>
          <p:cNvSpPr/>
          <p:nvPr/>
        </p:nvSpPr>
        <p:spPr>
          <a:xfrm>
            <a:off x="7247399" y="1845382"/>
            <a:ext cx="162000" cy="162000"/>
          </a:xfrm>
          <a:prstGeom prst="ellipse">
            <a:avLst/>
          </a:prstGeom>
          <a:solidFill>
            <a:srgbClr val="FFC00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solidFill>
                  <a:srgbClr val="FFC000"/>
                </a:solidFill>
              </a:rPr>
              <a:t>2</a:t>
            </a:r>
            <a:endParaRPr lang="zh-CN" altLang="en-US" dirty="0">
              <a:solidFill>
                <a:srgbClr val="FFC000"/>
              </a:solidFill>
            </a:endParaRPr>
          </a:p>
        </p:txBody>
      </p:sp>
      <p:sp>
        <p:nvSpPr>
          <p:cNvPr id="395" name="椭圆 394">
            <a:extLst>
              <a:ext uri="{FF2B5EF4-FFF2-40B4-BE49-F238E27FC236}">
                <a16:creationId xmlns:a16="http://schemas.microsoft.com/office/drawing/2014/main" id="{FF5526DD-04BD-4478-AF8F-CF16D9A0FF7E}"/>
              </a:ext>
            </a:extLst>
          </p:cNvPr>
          <p:cNvSpPr/>
          <p:nvPr/>
        </p:nvSpPr>
        <p:spPr>
          <a:xfrm>
            <a:off x="6849084" y="2946265"/>
            <a:ext cx="162000" cy="162000"/>
          </a:xfrm>
          <a:prstGeom prst="ellipse">
            <a:avLst/>
          </a:prstGeom>
          <a:solidFill>
            <a:srgbClr val="92D05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solidFill>
                  <a:srgbClr val="92D050"/>
                </a:solidFill>
              </a:rPr>
              <a:t>2</a:t>
            </a:r>
            <a:endParaRPr lang="zh-CN" altLang="en-US" dirty="0">
              <a:solidFill>
                <a:srgbClr val="92D050"/>
              </a:solidFill>
            </a:endParaRPr>
          </a:p>
        </p:txBody>
      </p:sp>
      <p:sp>
        <p:nvSpPr>
          <p:cNvPr id="396" name="椭圆 395">
            <a:extLst>
              <a:ext uri="{FF2B5EF4-FFF2-40B4-BE49-F238E27FC236}">
                <a16:creationId xmlns:a16="http://schemas.microsoft.com/office/drawing/2014/main" id="{302DF850-F299-45ED-8821-B8E990D43C94}"/>
              </a:ext>
            </a:extLst>
          </p:cNvPr>
          <p:cNvSpPr/>
          <p:nvPr/>
        </p:nvSpPr>
        <p:spPr>
          <a:xfrm>
            <a:off x="7047858" y="2946265"/>
            <a:ext cx="162000" cy="162000"/>
          </a:xfrm>
          <a:prstGeom prst="ellipse">
            <a:avLst/>
          </a:prstGeom>
          <a:solidFill>
            <a:srgbClr val="00B05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solidFill>
                  <a:srgbClr val="00B050"/>
                </a:solidFill>
              </a:rPr>
              <a:t>2</a:t>
            </a:r>
            <a:endParaRPr lang="zh-CN" altLang="en-US" dirty="0">
              <a:solidFill>
                <a:srgbClr val="00B050"/>
              </a:solidFill>
            </a:endParaRPr>
          </a:p>
        </p:txBody>
      </p:sp>
      <p:sp>
        <p:nvSpPr>
          <p:cNvPr id="397" name="椭圆 396">
            <a:extLst>
              <a:ext uri="{FF2B5EF4-FFF2-40B4-BE49-F238E27FC236}">
                <a16:creationId xmlns:a16="http://schemas.microsoft.com/office/drawing/2014/main" id="{53D58FF4-CFEA-4471-A06B-A391FB9C227B}"/>
              </a:ext>
            </a:extLst>
          </p:cNvPr>
          <p:cNvSpPr/>
          <p:nvPr/>
        </p:nvSpPr>
        <p:spPr>
          <a:xfrm>
            <a:off x="7246632" y="2946264"/>
            <a:ext cx="162000" cy="162000"/>
          </a:xfrm>
          <a:prstGeom prst="ellipse">
            <a:avLst/>
          </a:prstGeom>
          <a:solidFill>
            <a:srgbClr val="00B0F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solidFill>
                  <a:srgbClr val="00B0F0"/>
                </a:solidFill>
              </a:rPr>
              <a:t>2</a:t>
            </a:r>
            <a:endParaRPr lang="zh-CN" altLang="en-US" dirty="0">
              <a:solidFill>
                <a:srgbClr val="00B0F0"/>
              </a:solidFill>
            </a:endParaRPr>
          </a:p>
        </p:txBody>
      </p:sp>
      <p:sp>
        <p:nvSpPr>
          <p:cNvPr id="398" name="椭圆 397">
            <a:extLst>
              <a:ext uri="{FF2B5EF4-FFF2-40B4-BE49-F238E27FC236}">
                <a16:creationId xmlns:a16="http://schemas.microsoft.com/office/drawing/2014/main" id="{63A1D72D-81D3-4ADA-B966-65962AED80CF}"/>
              </a:ext>
            </a:extLst>
          </p:cNvPr>
          <p:cNvSpPr/>
          <p:nvPr/>
        </p:nvSpPr>
        <p:spPr>
          <a:xfrm>
            <a:off x="6849084" y="4093372"/>
            <a:ext cx="162000" cy="162000"/>
          </a:xfrm>
          <a:prstGeom prst="ellipse">
            <a:avLst/>
          </a:prstGeom>
          <a:solidFill>
            <a:srgbClr val="0070C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solidFill>
                  <a:srgbClr val="0070C0"/>
                </a:solidFill>
              </a:rPr>
              <a:t>2</a:t>
            </a:r>
            <a:endParaRPr lang="zh-CN" altLang="en-US" dirty="0">
              <a:solidFill>
                <a:srgbClr val="0070C0"/>
              </a:solidFill>
            </a:endParaRPr>
          </a:p>
        </p:txBody>
      </p:sp>
      <p:sp>
        <p:nvSpPr>
          <p:cNvPr id="399" name="椭圆 398">
            <a:extLst>
              <a:ext uri="{FF2B5EF4-FFF2-40B4-BE49-F238E27FC236}">
                <a16:creationId xmlns:a16="http://schemas.microsoft.com/office/drawing/2014/main" id="{72120964-0206-43A4-8E35-E986233660C1}"/>
              </a:ext>
            </a:extLst>
          </p:cNvPr>
          <p:cNvSpPr/>
          <p:nvPr/>
        </p:nvSpPr>
        <p:spPr>
          <a:xfrm>
            <a:off x="7047858" y="4093372"/>
            <a:ext cx="162000" cy="162000"/>
          </a:xfrm>
          <a:prstGeom prst="ellipse">
            <a:avLst/>
          </a:prstGeom>
          <a:solidFill>
            <a:srgbClr val="00206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solidFill>
                  <a:srgbClr val="002060"/>
                </a:solidFill>
              </a:rPr>
              <a:t>2</a:t>
            </a:r>
            <a:endParaRPr lang="zh-CN" altLang="en-US" dirty="0">
              <a:solidFill>
                <a:srgbClr val="002060"/>
              </a:solidFill>
            </a:endParaRPr>
          </a:p>
        </p:txBody>
      </p:sp>
      <p:sp>
        <p:nvSpPr>
          <p:cNvPr id="400" name="椭圆 399">
            <a:extLst>
              <a:ext uri="{FF2B5EF4-FFF2-40B4-BE49-F238E27FC236}">
                <a16:creationId xmlns:a16="http://schemas.microsoft.com/office/drawing/2014/main" id="{A66F6DBB-5E62-4F35-8A18-BC1004477973}"/>
              </a:ext>
            </a:extLst>
          </p:cNvPr>
          <p:cNvSpPr/>
          <p:nvPr/>
        </p:nvSpPr>
        <p:spPr>
          <a:xfrm>
            <a:off x="7246632" y="4093371"/>
            <a:ext cx="162000" cy="162000"/>
          </a:xfrm>
          <a:prstGeom prst="ellipse">
            <a:avLst/>
          </a:prstGeom>
          <a:solidFill>
            <a:srgbClr val="7030A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solidFill>
                  <a:srgbClr val="7030A0"/>
                </a:solidFill>
              </a:rPr>
              <a:t>2</a:t>
            </a:r>
            <a:endParaRPr lang="zh-CN" altLang="en-US" dirty="0">
              <a:solidFill>
                <a:srgbClr val="7030A0"/>
              </a:solidFill>
            </a:endParaRPr>
          </a:p>
        </p:txBody>
      </p:sp>
      <p:sp>
        <p:nvSpPr>
          <p:cNvPr id="401" name="椭圆 400">
            <a:extLst>
              <a:ext uri="{FF2B5EF4-FFF2-40B4-BE49-F238E27FC236}">
                <a16:creationId xmlns:a16="http://schemas.microsoft.com/office/drawing/2014/main" id="{9DCE9D28-B708-46BD-A778-F894376E4BB9}"/>
              </a:ext>
            </a:extLst>
          </p:cNvPr>
          <p:cNvSpPr/>
          <p:nvPr/>
        </p:nvSpPr>
        <p:spPr>
          <a:xfrm>
            <a:off x="7962897" y="1845382"/>
            <a:ext cx="162000" cy="162000"/>
          </a:xfrm>
          <a:prstGeom prst="ellipse">
            <a:avLst/>
          </a:prstGeom>
          <a:solidFill>
            <a:srgbClr val="C0000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solidFill>
                  <a:srgbClr val="C00000"/>
                </a:solidFill>
              </a:rPr>
              <a:t>3</a:t>
            </a:r>
            <a:endParaRPr lang="zh-CN" altLang="en-US" dirty="0">
              <a:solidFill>
                <a:srgbClr val="C00000"/>
              </a:solidFill>
            </a:endParaRPr>
          </a:p>
        </p:txBody>
      </p:sp>
      <p:sp>
        <p:nvSpPr>
          <p:cNvPr id="402" name="椭圆 401">
            <a:extLst>
              <a:ext uri="{FF2B5EF4-FFF2-40B4-BE49-F238E27FC236}">
                <a16:creationId xmlns:a16="http://schemas.microsoft.com/office/drawing/2014/main" id="{53D3E6D5-4D81-4A8E-8166-D6E185CA8F9C}"/>
              </a:ext>
            </a:extLst>
          </p:cNvPr>
          <p:cNvSpPr/>
          <p:nvPr/>
        </p:nvSpPr>
        <p:spPr>
          <a:xfrm>
            <a:off x="8161671" y="1845382"/>
            <a:ext cx="162000" cy="162000"/>
          </a:xfrm>
          <a:prstGeom prst="ellipse">
            <a:avLst/>
          </a:prstGeom>
          <a:solidFill>
            <a:srgbClr val="FF000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solidFill>
                  <a:srgbClr val="FF0000"/>
                </a:solidFill>
              </a:rPr>
              <a:t>3</a:t>
            </a:r>
            <a:endParaRPr lang="zh-CN" altLang="en-US" dirty="0">
              <a:solidFill>
                <a:srgbClr val="FF0000"/>
              </a:solidFill>
            </a:endParaRPr>
          </a:p>
        </p:txBody>
      </p:sp>
      <p:sp>
        <p:nvSpPr>
          <p:cNvPr id="403" name="椭圆 402">
            <a:extLst>
              <a:ext uri="{FF2B5EF4-FFF2-40B4-BE49-F238E27FC236}">
                <a16:creationId xmlns:a16="http://schemas.microsoft.com/office/drawing/2014/main" id="{E32ABCBA-46C4-4612-8321-239C7435EFCF}"/>
              </a:ext>
            </a:extLst>
          </p:cNvPr>
          <p:cNvSpPr/>
          <p:nvPr/>
        </p:nvSpPr>
        <p:spPr>
          <a:xfrm>
            <a:off x="8360445" y="1845381"/>
            <a:ext cx="162000" cy="162000"/>
          </a:xfrm>
          <a:prstGeom prst="ellipse">
            <a:avLst/>
          </a:prstGeom>
          <a:solidFill>
            <a:srgbClr val="FFC00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solidFill>
                  <a:srgbClr val="FFC000"/>
                </a:solidFill>
              </a:rPr>
              <a:t>3</a:t>
            </a:r>
            <a:endParaRPr lang="zh-CN" altLang="en-US" dirty="0">
              <a:solidFill>
                <a:srgbClr val="FFC000"/>
              </a:solidFill>
            </a:endParaRPr>
          </a:p>
        </p:txBody>
      </p:sp>
      <p:sp>
        <p:nvSpPr>
          <p:cNvPr id="404" name="椭圆 403">
            <a:extLst>
              <a:ext uri="{FF2B5EF4-FFF2-40B4-BE49-F238E27FC236}">
                <a16:creationId xmlns:a16="http://schemas.microsoft.com/office/drawing/2014/main" id="{E6D88118-FD74-4A4E-9830-BF2876C1489D}"/>
              </a:ext>
            </a:extLst>
          </p:cNvPr>
          <p:cNvSpPr/>
          <p:nvPr/>
        </p:nvSpPr>
        <p:spPr>
          <a:xfrm>
            <a:off x="7962130" y="2946264"/>
            <a:ext cx="162000" cy="162000"/>
          </a:xfrm>
          <a:prstGeom prst="ellipse">
            <a:avLst/>
          </a:prstGeom>
          <a:solidFill>
            <a:srgbClr val="92D05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solidFill>
                  <a:srgbClr val="92D050"/>
                </a:solidFill>
              </a:rPr>
              <a:t>3</a:t>
            </a:r>
            <a:endParaRPr lang="zh-CN" altLang="en-US" dirty="0">
              <a:solidFill>
                <a:srgbClr val="92D050"/>
              </a:solidFill>
            </a:endParaRPr>
          </a:p>
        </p:txBody>
      </p:sp>
      <p:sp>
        <p:nvSpPr>
          <p:cNvPr id="405" name="椭圆 404">
            <a:extLst>
              <a:ext uri="{FF2B5EF4-FFF2-40B4-BE49-F238E27FC236}">
                <a16:creationId xmlns:a16="http://schemas.microsoft.com/office/drawing/2014/main" id="{FF188E62-0072-4F57-9F8D-C7618E15C6EA}"/>
              </a:ext>
            </a:extLst>
          </p:cNvPr>
          <p:cNvSpPr/>
          <p:nvPr/>
        </p:nvSpPr>
        <p:spPr>
          <a:xfrm>
            <a:off x="8160904" y="2946264"/>
            <a:ext cx="162000" cy="162000"/>
          </a:xfrm>
          <a:prstGeom prst="ellipse">
            <a:avLst/>
          </a:prstGeom>
          <a:solidFill>
            <a:srgbClr val="00B05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solidFill>
                  <a:srgbClr val="00B050"/>
                </a:solidFill>
              </a:rPr>
              <a:t>3</a:t>
            </a:r>
            <a:endParaRPr lang="zh-CN" altLang="en-US" dirty="0">
              <a:solidFill>
                <a:srgbClr val="00B050"/>
              </a:solidFill>
            </a:endParaRPr>
          </a:p>
        </p:txBody>
      </p:sp>
      <p:sp>
        <p:nvSpPr>
          <p:cNvPr id="406" name="椭圆 405">
            <a:extLst>
              <a:ext uri="{FF2B5EF4-FFF2-40B4-BE49-F238E27FC236}">
                <a16:creationId xmlns:a16="http://schemas.microsoft.com/office/drawing/2014/main" id="{5B448A76-92EE-4CF4-9842-14DE8D1DA966}"/>
              </a:ext>
            </a:extLst>
          </p:cNvPr>
          <p:cNvSpPr/>
          <p:nvPr/>
        </p:nvSpPr>
        <p:spPr>
          <a:xfrm>
            <a:off x="8359678" y="2946263"/>
            <a:ext cx="162000" cy="162000"/>
          </a:xfrm>
          <a:prstGeom prst="ellipse">
            <a:avLst/>
          </a:prstGeom>
          <a:solidFill>
            <a:srgbClr val="00B0F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solidFill>
                  <a:srgbClr val="00B0F0"/>
                </a:solidFill>
              </a:rPr>
              <a:t>3</a:t>
            </a:r>
            <a:endParaRPr lang="zh-CN" altLang="en-US" dirty="0">
              <a:solidFill>
                <a:srgbClr val="00B0F0"/>
              </a:solidFill>
            </a:endParaRPr>
          </a:p>
        </p:txBody>
      </p:sp>
      <p:sp>
        <p:nvSpPr>
          <p:cNvPr id="407" name="椭圆 406">
            <a:extLst>
              <a:ext uri="{FF2B5EF4-FFF2-40B4-BE49-F238E27FC236}">
                <a16:creationId xmlns:a16="http://schemas.microsoft.com/office/drawing/2014/main" id="{E4D88362-2597-49B8-B02A-B9DEB88A4231}"/>
              </a:ext>
            </a:extLst>
          </p:cNvPr>
          <p:cNvSpPr/>
          <p:nvPr/>
        </p:nvSpPr>
        <p:spPr>
          <a:xfrm>
            <a:off x="7962130" y="4093371"/>
            <a:ext cx="162000" cy="162000"/>
          </a:xfrm>
          <a:prstGeom prst="ellipse">
            <a:avLst/>
          </a:prstGeom>
          <a:solidFill>
            <a:srgbClr val="0070C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solidFill>
                  <a:srgbClr val="0070C0"/>
                </a:solidFill>
              </a:rPr>
              <a:t>3</a:t>
            </a:r>
            <a:endParaRPr lang="zh-CN" altLang="en-US" dirty="0">
              <a:solidFill>
                <a:srgbClr val="0070C0"/>
              </a:solidFill>
            </a:endParaRPr>
          </a:p>
        </p:txBody>
      </p:sp>
      <p:sp>
        <p:nvSpPr>
          <p:cNvPr id="408" name="椭圆 407">
            <a:extLst>
              <a:ext uri="{FF2B5EF4-FFF2-40B4-BE49-F238E27FC236}">
                <a16:creationId xmlns:a16="http://schemas.microsoft.com/office/drawing/2014/main" id="{00FBE83F-1B02-4505-A14C-D15988AF61E0}"/>
              </a:ext>
            </a:extLst>
          </p:cNvPr>
          <p:cNvSpPr/>
          <p:nvPr/>
        </p:nvSpPr>
        <p:spPr>
          <a:xfrm>
            <a:off x="8160904" y="4093371"/>
            <a:ext cx="162000" cy="162000"/>
          </a:xfrm>
          <a:prstGeom prst="ellipse">
            <a:avLst/>
          </a:prstGeom>
          <a:solidFill>
            <a:srgbClr val="00206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solidFill>
                  <a:srgbClr val="002060"/>
                </a:solidFill>
              </a:rPr>
              <a:t>3</a:t>
            </a:r>
            <a:endParaRPr lang="zh-CN" altLang="en-US" dirty="0">
              <a:solidFill>
                <a:srgbClr val="002060"/>
              </a:solidFill>
            </a:endParaRPr>
          </a:p>
        </p:txBody>
      </p:sp>
      <p:sp>
        <p:nvSpPr>
          <p:cNvPr id="409" name="椭圆 408">
            <a:extLst>
              <a:ext uri="{FF2B5EF4-FFF2-40B4-BE49-F238E27FC236}">
                <a16:creationId xmlns:a16="http://schemas.microsoft.com/office/drawing/2014/main" id="{40C41404-9A18-489E-A7BC-6633FA6337A8}"/>
              </a:ext>
            </a:extLst>
          </p:cNvPr>
          <p:cNvSpPr/>
          <p:nvPr/>
        </p:nvSpPr>
        <p:spPr>
          <a:xfrm>
            <a:off x="8359678" y="4093370"/>
            <a:ext cx="162000" cy="162000"/>
          </a:xfrm>
          <a:prstGeom prst="ellipse">
            <a:avLst/>
          </a:prstGeom>
          <a:solidFill>
            <a:srgbClr val="7030A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solidFill>
                  <a:srgbClr val="7030A0"/>
                </a:solidFill>
              </a:rPr>
              <a:t>3</a:t>
            </a:r>
            <a:endParaRPr lang="zh-CN" altLang="en-US" dirty="0">
              <a:solidFill>
                <a:srgbClr val="7030A0"/>
              </a:solidFill>
            </a:endParaRPr>
          </a:p>
        </p:txBody>
      </p:sp>
      <p:sp>
        <p:nvSpPr>
          <p:cNvPr id="410" name="椭圆 409">
            <a:extLst>
              <a:ext uri="{FF2B5EF4-FFF2-40B4-BE49-F238E27FC236}">
                <a16:creationId xmlns:a16="http://schemas.microsoft.com/office/drawing/2014/main" id="{3E2FA4D6-2459-4EED-911A-1FC7D9BE0A88}"/>
              </a:ext>
            </a:extLst>
          </p:cNvPr>
          <p:cNvSpPr/>
          <p:nvPr/>
        </p:nvSpPr>
        <p:spPr>
          <a:xfrm>
            <a:off x="5735927" y="2058779"/>
            <a:ext cx="162000" cy="162000"/>
          </a:xfrm>
          <a:prstGeom prst="ellipse">
            <a:avLst/>
          </a:prstGeom>
          <a:solidFill>
            <a:srgbClr val="C0000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solidFill>
                  <a:srgbClr val="C00000"/>
                </a:solidFill>
              </a:rPr>
              <a:t>4</a:t>
            </a:r>
            <a:endParaRPr lang="zh-CN" altLang="en-US" dirty="0">
              <a:solidFill>
                <a:srgbClr val="C00000"/>
              </a:solidFill>
            </a:endParaRPr>
          </a:p>
        </p:txBody>
      </p:sp>
      <p:sp>
        <p:nvSpPr>
          <p:cNvPr id="411" name="椭圆 410">
            <a:extLst>
              <a:ext uri="{FF2B5EF4-FFF2-40B4-BE49-F238E27FC236}">
                <a16:creationId xmlns:a16="http://schemas.microsoft.com/office/drawing/2014/main" id="{F02D3F56-D476-4928-9B7B-C7AD57202001}"/>
              </a:ext>
            </a:extLst>
          </p:cNvPr>
          <p:cNvSpPr/>
          <p:nvPr/>
        </p:nvSpPr>
        <p:spPr>
          <a:xfrm>
            <a:off x="5934701" y="2058779"/>
            <a:ext cx="162000" cy="162000"/>
          </a:xfrm>
          <a:prstGeom prst="ellipse">
            <a:avLst/>
          </a:prstGeom>
          <a:solidFill>
            <a:srgbClr val="FF000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solidFill>
                  <a:srgbClr val="FF0000"/>
                </a:solidFill>
              </a:rPr>
              <a:t>4</a:t>
            </a:r>
            <a:endParaRPr lang="zh-CN" altLang="en-US" dirty="0">
              <a:solidFill>
                <a:srgbClr val="FF0000"/>
              </a:solidFill>
            </a:endParaRPr>
          </a:p>
        </p:txBody>
      </p:sp>
      <p:sp>
        <p:nvSpPr>
          <p:cNvPr id="412" name="椭圆 411">
            <a:extLst>
              <a:ext uri="{FF2B5EF4-FFF2-40B4-BE49-F238E27FC236}">
                <a16:creationId xmlns:a16="http://schemas.microsoft.com/office/drawing/2014/main" id="{1F892CFF-6FB3-4ED3-A35C-8266F25C6EFD}"/>
              </a:ext>
            </a:extLst>
          </p:cNvPr>
          <p:cNvSpPr/>
          <p:nvPr/>
        </p:nvSpPr>
        <p:spPr>
          <a:xfrm>
            <a:off x="6133475" y="2058779"/>
            <a:ext cx="162000" cy="162000"/>
          </a:xfrm>
          <a:prstGeom prst="ellipse">
            <a:avLst/>
          </a:prstGeom>
          <a:solidFill>
            <a:srgbClr val="FFC00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solidFill>
                  <a:srgbClr val="FFC000"/>
                </a:solidFill>
              </a:rPr>
              <a:t>4</a:t>
            </a:r>
            <a:endParaRPr lang="zh-CN" altLang="en-US" dirty="0">
              <a:solidFill>
                <a:srgbClr val="FFC000"/>
              </a:solidFill>
            </a:endParaRPr>
          </a:p>
        </p:txBody>
      </p:sp>
      <p:sp>
        <p:nvSpPr>
          <p:cNvPr id="413" name="椭圆 412">
            <a:extLst>
              <a:ext uri="{FF2B5EF4-FFF2-40B4-BE49-F238E27FC236}">
                <a16:creationId xmlns:a16="http://schemas.microsoft.com/office/drawing/2014/main" id="{64FF821C-CAEE-481C-B31D-21FDCA54F239}"/>
              </a:ext>
            </a:extLst>
          </p:cNvPr>
          <p:cNvSpPr/>
          <p:nvPr/>
        </p:nvSpPr>
        <p:spPr>
          <a:xfrm>
            <a:off x="5736694" y="3159663"/>
            <a:ext cx="162000" cy="162000"/>
          </a:xfrm>
          <a:prstGeom prst="ellipse">
            <a:avLst/>
          </a:prstGeom>
          <a:solidFill>
            <a:srgbClr val="92D05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solidFill>
                  <a:srgbClr val="92D050"/>
                </a:solidFill>
              </a:rPr>
              <a:t>4</a:t>
            </a:r>
            <a:endParaRPr lang="zh-CN" altLang="en-US" dirty="0">
              <a:solidFill>
                <a:srgbClr val="92D050"/>
              </a:solidFill>
            </a:endParaRPr>
          </a:p>
        </p:txBody>
      </p:sp>
      <p:sp>
        <p:nvSpPr>
          <p:cNvPr id="414" name="椭圆 413">
            <a:extLst>
              <a:ext uri="{FF2B5EF4-FFF2-40B4-BE49-F238E27FC236}">
                <a16:creationId xmlns:a16="http://schemas.microsoft.com/office/drawing/2014/main" id="{18405C06-F498-4631-9F88-D3589D74CC3B}"/>
              </a:ext>
            </a:extLst>
          </p:cNvPr>
          <p:cNvSpPr/>
          <p:nvPr/>
        </p:nvSpPr>
        <p:spPr>
          <a:xfrm>
            <a:off x="5935468" y="3159663"/>
            <a:ext cx="162000" cy="162000"/>
          </a:xfrm>
          <a:prstGeom prst="ellipse">
            <a:avLst/>
          </a:prstGeom>
          <a:solidFill>
            <a:srgbClr val="00B05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solidFill>
                  <a:srgbClr val="00B050"/>
                </a:solidFill>
              </a:rPr>
              <a:t>4</a:t>
            </a:r>
            <a:endParaRPr lang="zh-CN" altLang="en-US" dirty="0">
              <a:solidFill>
                <a:srgbClr val="00B050"/>
              </a:solidFill>
            </a:endParaRPr>
          </a:p>
        </p:txBody>
      </p:sp>
      <p:sp>
        <p:nvSpPr>
          <p:cNvPr id="415" name="椭圆 414">
            <a:extLst>
              <a:ext uri="{FF2B5EF4-FFF2-40B4-BE49-F238E27FC236}">
                <a16:creationId xmlns:a16="http://schemas.microsoft.com/office/drawing/2014/main" id="{3B848E82-0F08-4C17-9BE8-F942107ADA78}"/>
              </a:ext>
            </a:extLst>
          </p:cNvPr>
          <p:cNvSpPr/>
          <p:nvPr/>
        </p:nvSpPr>
        <p:spPr>
          <a:xfrm>
            <a:off x="6134242" y="3159662"/>
            <a:ext cx="162000" cy="162000"/>
          </a:xfrm>
          <a:prstGeom prst="ellipse">
            <a:avLst/>
          </a:prstGeom>
          <a:solidFill>
            <a:srgbClr val="00B0F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solidFill>
                  <a:srgbClr val="00B0F0"/>
                </a:solidFill>
              </a:rPr>
              <a:t>4</a:t>
            </a:r>
            <a:endParaRPr lang="zh-CN" altLang="en-US" dirty="0">
              <a:solidFill>
                <a:srgbClr val="00B0F0"/>
              </a:solidFill>
            </a:endParaRPr>
          </a:p>
        </p:txBody>
      </p:sp>
      <p:sp>
        <p:nvSpPr>
          <p:cNvPr id="416" name="椭圆 415">
            <a:extLst>
              <a:ext uri="{FF2B5EF4-FFF2-40B4-BE49-F238E27FC236}">
                <a16:creationId xmlns:a16="http://schemas.microsoft.com/office/drawing/2014/main" id="{7AFC641D-7887-4F58-9B00-C5D68AB6D7AA}"/>
              </a:ext>
            </a:extLst>
          </p:cNvPr>
          <p:cNvSpPr/>
          <p:nvPr/>
        </p:nvSpPr>
        <p:spPr>
          <a:xfrm>
            <a:off x="5735927" y="4299556"/>
            <a:ext cx="162000" cy="162000"/>
          </a:xfrm>
          <a:prstGeom prst="ellipse">
            <a:avLst/>
          </a:prstGeom>
          <a:solidFill>
            <a:srgbClr val="0070C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solidFill>
                  <a:srgbClr val="0070C0"/>
                </a:solidFill>
              </a:rPr>
              <a:t>4</a:t>
            </a:r>
            <a:endParaRPr lang="zh-CN" altLang="en-US" dirty="0">
              <a:solidFill>
                <a:srgbClr val="0070C0"/>
              </a:solidFill>
            </a:endParaRPr>
          </a:p>
        </p:txBody>
      </p:sp>
      <p:sp>
        <p:nvSpPr>
          <p:cNvPr id="417" name="椭圆 416">
            <a:extLst>
              <a:ext uri="{FF2B5EF4-FFF2-40B4-BE49-F238E27FC236}">
                <a16:creationId xmlns:a16="http://schemas.microsoft.com/office/drawing/2014/main" id="{1611FE46-D252-4ADE-A069-13A0C7AD39CC}"/>
              </a:ext>
            </a:extLst>
          </p:cNvPr>
          <p:cNvSpPr/>
          <p:nvPr/>
        </p:nvSpPr>
        <p:spPr>
          <a:xfrm>
            <a:off x="5934701" y="4299556"/>
            <a:ext cx="162000" cy="162000"/>
          </a:xfrm>
          <a:prstGeom prst="ellipse">
            <a:avLst/>
          </a:prstGeom>
          <a:solidFill>
            <a:srgbClr val="00206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solidFill>
                  <a:srgbClr val="002060"/>
                </a:solidFill>
              </a:rPr>
              <a:t>4</a:t>
            </a:r>
            <a:endParaRPr lang="zh-CN" altLang="en-US" dirty="0">
              <a:solidFill>
                <a:srgbClr val="002060"/>
              </a:solidFill>
            </a:endParaRPr>
          </a:p>
        </p:txBody>
      </p:sp>
      <p:sp>
        <p:nvSpPr>
          <p:cNvPr id="418" name="椭圆 417">
            <a:extLst>
              <a:ext uri="{FF2B5EF4-FFF2-40B4-BE49-F238E27FC236}">
                <a16:creationId xmlns:a16="http://schemas.microsoft.com/office/drawing/2014/main" id="{7ABF7DE2-6B1B-4797-9364-CCA40BE2F39D}"/>
              </a:ext>
            </a:extLst>
          </p:cNvPr>
          <p:cNvSpPr/>
          <p:nvPr/>
        </p:nvSpPr>
        <p:spPr>
          <a:xfrm>
            <a:off x="6133475" y="4299555"/>
            <a:ext cx="162000" cy="162000"/>
          </a:xfrm>
          <a:prstGeom prst="ellipse">
            <a:avLst/>
          </a:prstGeom>
          <a:solidFill>
            <a:srgbClr val="7030A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solidFill>
                  <a:srgbClr val="7030A0"/>
                </a:solidFill>
              </a:rPr>
              <a:t>4</a:t>
            </a:r>
            <a:endParaRPr lang="zh-CN" altLang="en-US" dirty="0">
              <a:solidFill>
                <a:srgbClr val="7030A0"/>
              </a:solidFill>
            </a:endParaRPr>
          </a:p>
        </p:txBody>
      </p:sp>
      <p:sp>
        <p:nvSpPr>
          <p:cNvPr id="419" name="椭圆 418">
            <a:extLst>
              <a:ext uri="{FF2B5EF4-FFF2-40B4-BE49-F238E27FC236}">
                <a16:creationId xmlns:a16="http://schemas.microsoft.com/office/drawing/2014/main" id="{3EBAEBA5-B364-4289-B744-CB5A75D4E50B}"/>
              </a:ext>
            </a:extLst>
          </p:cNvPr>
          <p:cNvSpPr/>
          <p:nvPr/>
        </p:nvSpPr>
        <p:spPr>
          <a:xfrm>
            <a:off x="6849084" y="2058780"/>
            <a:ext cx="162000" cy="162000"/>
          </a:xfrm>
          <a:prstGeom prst="ellipse">
            <a:avLst/>
          </a:prstGeom>
          <a:solidFill>
            <a:srgbClr val="C0000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solidFill>
                  <a:srgbClr val="C00000"/>
                </a:solidFill>
              </a:rPr>
              <a:t>5</a:t>
            </a:r>
            <a:endParaRPr lang="zh-CN" altLang="en-US" dirty="0">
              <a:solidFill>
                <a:srgbClr val="C00000"/>
              </a:solidFill>
            </a:endParaRPr>
          </a:p>
        </p:txBody>
      </p:sp>
      <p:sp>
        <p:nvSpPr>
          <p:cNvPr id="420" name="椭圆 419">
            <a:extLst>
              <a:ext uri="{FF2B5EF4-FFF2-40B4-BE49-F238E27FC236}">
                <a16:creationId xmlns:a16="http://schemas.microsoft.com/office/drawing/2014/main" id="{10637627-2C42-417F-82D2-B68CE983CCFC}"/>
              </a:ext>
            </a:extLst>
          </p:cNvPr>
          <p:cNvSpPr/>
          <p:nvPr/>
        </p:nvSpPr>
        <p:spPr>
          <a:xfrm>
            <a:off x="7047858" y="2058780"/>
            <a:ext cx="162000" cy="162000"/>
          </a:xfrm>
          <a:prstGeom prst="ellipse">
            <a:avLst/>
          </a:prstGeom>
          <a:solidFill>
            <a:srgbClr val="FF000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solidFill>
                  <a:srgbClr val="FF0000"/>
                </a:solidFill>
              </a:rPr>
              <a:t>5</a:t>
            </a:r>
            <a:endParaRPr lang="zh-CN" altLang="en-US" dirty="0">
              <a:solidFill>
                <a:srgbClr val="FF0000"/>
              </a:solidFill>
            </a:endParaRPr>
          </a:p>
        </p:txBody>
      </p:sp>
      <p:sp>
        <p:nvSpPr>
          <p:cNvPr id="421" name="椭圆 420">
            <a:extLst>
              <a:ext uri="{FF2B5EF4-FFF2-40B4-BE49-F238E27FC236}">
                <a16:creationId xmlns:a16="http://schemas.microsoft.com/office/drawing/2014/main" id="{CB6A7D16-6048-4FEF-BCE8-EC7CFB32153E}"/>
              </a:ext>
            </a:extLst>
          </p:cNvPr>
          <p:cNvSpPr/>
          <p:nvPr/>
        </p:nvSpPr>
        <p:spPr>
          <a:xfrm>
            <a:off x="7246632" y="2058779"/>
            <a:ext cx="162000" cy="162000"/>
          </a:xfrm>
          <a:prstGeom prst="ellipse">
            <a:avLst/>
          </a:prstGeom>
          <a:solidFill>
            <a:srgbClr val="FFC00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solidFill>
                  <a:srgbClr val="FFC000"/>
                </a:solidFill>
              </a:rPr>
              <a:t>5</a:t>
            </a:r>
            <a:endParaRPr lang="zh-CN" altLang="en-US" dirty="0">
              <a:solidFill>
                <a:srgbClr val="FFC000"/>
              </a:solidFill>
            </a:endParaRPr>
          </a:p>
        </p:txBody>
      </p:sp>
      <p:sp>
        <p:nvSpPr>
          <p:cNvPr id="422" name="椭圆 421">
            <a:extLst>
              <a:ext uri="{FF2B5EF4-FFF2-40B4-BE49-F238E27FC236}">
                <a16:creationId xmlns:a16="http://schemas.microsoft.com/office/drawing/2014/main" id="{5F5F895E-09D7-4AAB-BF95-B4D1C6D38FFA}"/>
              </a:ext>
            </a:extLst>
          </p:cNvPr>
          <p:cNvSpPr/>
          <p:nvPr/>
        </p:nvSpPr>
        <p:spPr>
          <a:xfrm>
            <a:off x="6849851" y="3159664"/>
            <a:ext cx="162000" cy="162000"/>
          </a:xfrm>
          <a:prstGeom prst="ellipse">
            <a:avLst/>
          </a:prstGeom>
          <a:solidFill>
            <a:srgbClr val="92D05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solidFill>
                  <a:srgbClr val="92D050"/>
                </a:solidFill>
              </a:rPr>
              <a:t>5</a:t>
            </a:r>
            <a:endParaRPr lang="zh-CN" altLang="en-US" dirty="0">
              <a:solidFill>
                <a:srgbClr val="92D050"/>
              </a:solidFill>
            </a:endParaRPr>
          </a:p>
        </p:txBody>
      </p:sp>
      <p:sp>
        <p:nvSpPr>
          <p:cNvPr id="423" name="椭圆 422">
            <a:extLst>
              <a:ext uri="{FF2B5EF4-FFF2-40B4-BE49-F238E27FC236}">
                <a16:creationId xmlns:a16="http://schemas.microsoft.com/office/drawing/2014/main" id="{257F22C8-20A5-4957-AE8B-AF8C4436DD1D}"/>
              </a:ext>
            </a:extLst>
          </p:cNvPr>
          <p:cNvSpPr/>
          <p:nvPr/>
        </p:nvSpPr>
        <p:spPr>
          <a:xfrm>
            <a:off x="7048625" y="3159664"/>
            <a:ext cx="162000" cy="162000"/>
          </a:xfrm>
          <a:prstGeom prst="ellipse">
            <a:avLst/>
          </a:prstGeom>
          <a:solidFill>
            <a:srgbClr val="00B05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solidFill>
                  <a:srgbClr val="00B050"/>
                </a:solidFill>
              </a:rPr>
              <a:t>5</a:t>
            </a:r>
            <a:endParaRPr lang="zh-CN" altLang="en-US" dirty="0">
              <a:solidFill>
                <a:srgbClr val="00B050"/>
              </a:solidFill>
            </a:endParaRPr>
          </a:p>
        </p:txBody>
      </p:sp>
      <p:sp>
        <p:nvSpPr>
          <p:cNvPr id="424" name="椭圆 423">
            <a:extLst>
              <a:ext uri="{FF2B5EF4-FFF2-40B4-BE49-F238E27FC236}">
                <a16:creationId xmlns:a16="http://schemas.microsoft.com/office/drawing/2014/main" id="{1CF93CDB-8032-4DD2-9FC3-198837936366}"/>
              </a:ext>
            </a:extLst>
          </p:cNvPr>
          <p:cNvSpPr/>
          <p:nvPr/>
        </p:nvSpPr>
        <p:spPr>
          <a:xfrm>
            <a:off x="7247399" y="3159663"/>
            <a:ext cx="162000" cy="162000"/>
          </a:xfrm>
          <a:prstGeom prst="ellipse">
            <a:avLst/>
          </a:prstGeom>
          <a:solidFill>
            <a:srgbClr val="00B0F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solidFill>
                  <a:srgbClr val="00B0F0"/>
                </a:solidFill>
              </a:rPr>
              <a:t>5</a:t>
            </a:r>
            <a:endParaRPr lang="zh-CN" altLang="en-US" dirty="0">
              <a:solidFill>
                <a:srgbClr val="00B0F0"/>
              </a:solidFill>
            </a:endParaRPr>
          </a:p>
        </p:txBody>
      </p:sp>
      <p:sp>
        <p:nvSpPr>
          <p:cNvPr id="425" name="椭圆 424">
            <a:extLst>
              <a:ext uri="{FF2B5EF4-FFF2-40B4-BE49-F238E27FC236}">
                <a16:creationId xmlns:a16="http://schemas.microsoft.com/office/drawing/2014/main" id="{46B7A17C-4EE6-4CC5-87AA-65D9128BE8A2}"/>
              </a:ext>
            </a:extLst>
          </p:cNvPr>
          <p:cNvSpPr/>
          <p:nvPr/>
        </p:nvSpPr>
        <p:spPr>
          <a:xfrm>
            <a:off x="6849084" y="4299557"/>
            <a:ext cx="162000" cy="162000"/>
          </a:xfrm>
          <a:prstGeom prst="ellipse">
            <a:avLst/>
          </a:prstGeom>
          <a:solidFill>
            <a:srgbClr val="0070C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solidFill>
                  <a:srgbClr val="0070C0"/>
                </a:solidFill>
              </a:rPr>
              <a:t>5</a:t>
            </a:r>
            <a:endParaRPr lang="zh-CN" altLang="en-US" dirty="0">
              <a:solidFill>
                <a:srgbClr val="0070C0"/>
              </a:solidFill>
            </a:endParaRPr>
          </a:p>
        </p:txBody>
      </p:sp>
      <p:sp>
        <p:nvSpPr>
          <p:cNvPr id="426" name="椭圆 425">
            <a:extLst>
              <a:ext uri="{FF2B5EF4-FFF2-40B4-BE49-F238E27FC236}">
                <a16:creationId xmlns:a16="http://schemas.microsoft.com/office/drawing/2014/main" id="{C6A8718A-FA9F-469B-A80D-DDC6598D2605}"/>
              </a:ext>
            </a:extLst>
          </p:cNvPr>
          <p:cNvSpPr/>
          <p:nvPr/>
        </p:nvSpPr>
        <p:spPr>
          <a:xfrm>
            <a:off x="7047858" y="4299557"/>
            <a:ext cx="162000" cy="162000"/>
          </a:xfrm>
          <a:prstGeom prst="ellipse">
            <a:avLst/>
          </a:prstGeom>
          <a:solidFill>
            <a:srgbClr val="00206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solidFill>
                  <a:srgbClr val="002060"/>
                </a:solidFill>
              </a:rPr>
              <a:t>5</a:t>
            </a:r>
            <a:endParaRPr lang="zh-CN" altLang="en-US" dirty="0">
              <a:solidFill>
                <a:srgbClr val="002060"/>
              </a:solidFill>
            </a:endParaRPr>
          </a:p>
        </p:txBody>
      </p:sp>
      <p:sp>
        <p:nvSpPr>
          <p:cNvPr id="427" name="椭圆 426">
            <a:extLst>
              <a:ext uri="{FF2B5EF4-FFF2-40B4-BE49-F238E27FC236}">
                <a16:creationId xmlns:a16="http://schemas.microsoft.com/office/drawing/2014/main" id="{36D9F3C5-647E-4929-B42A-0B8096C62B9C}"/>
              </a:ext>
            </a:extLst>
          </p:cNvPr>
          <p:cNvSpPr/>
          <p:nvPr/>
        </p:nvSpPr>
        <p:spPr>
          <a:xfrm>
            <a:off x="7246632" y="4299556"/>
            <a:ext cx="162000" cy="162000"/>
          </a:xfrm>
          <a:prstGeom prst="ellipse">
            <a:avLst/>
          </a:prstGeom>
          <a:solidFill>
            <a:srgbClr val="7030A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solidFill>
                  <a:srgbClr val="7030A0"/>
                </a:solidFill>
              </a:rPr>
              <a:t>5</a:t>
            </a:r>
            <a:endParaRPr lang="zh-CN" altLang="en-US" dirty="0">
              <a:solidFill>
                <a:srgbClr val="7030A0"/>
              </a:solidFill>
            </a:endParaRPr>
          </a:p>
        </p:txBody>
      </p:sp>
      <p:sp>
        <p:nvSpPr>
          <p:cNvPr id="428" name="椭圆 427">
            <a:extLst>
              <a:ext uri="{FF2B5EF4-FFF2-40B4-BE49-F238E27FC236}">
                <a16:creationId xmlns:a16="http://schemas.microsoft.com/office/drawing/2014/main" id="{79616A1C-8BA7-4C5E-8D1C-EDC032BA1BBF}"/>
              </a:ext>
            </a:extLst>
          </p:cNvPr>
          <p:cNvSpPr/>
          <p:nvPr/>
        </p:nvSpPr>
        <p:spPr>
          <a:xfrm>
            <a:off x="7962130" y="2058779"/>
            <a:ext cx="162000" cy="162000"/>
          </a:xfrm>
          <a:prstGeom prst="ellipse">
            <a:avLst/>
          </a:prstGeom>
          <a:solidFill>
            <a:srgbClr val="C0000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solidFill>
                  <a:srgbClr val="C00000"/>
                </a:solidFill>
              </a:rPr>
              <a:t>6</a:t>
            </a:r>
            <a:endParaRPr lang="zh-CN" altLang="en-US" dirty="0">
              <a:solidFill>
                <a:srgbClr val="C00000"/>
              </a:solidFill>
            </a:endParaRPr>
          </a:p>
        </p:txBody>
      </p:sp>
      <p:sp>
        <p:nvSpPr>
          <p:cNvPr id="429" name="椭圆 428">
            <a:extLst>
              <a:ext uri="{FF2B5EF4-FFF2-40B4-BE49-F238E27FC236}">
                <a16:creationId xmlns:a16="http://schemas.microsoft.com/office/drawing/2014/main" id="{34A93230-A7E0-41F0-9D11-6C359C5A84DC}"/>
              </a:ext>
            </a:extLst>
          </p:cNvPr>
          <p:cNvSpPr/>
          <p:nvPr/>
        </p:nvSpPr>
        <p:spPr>
          <a:xfrm>
            <a:off x="8160904" y="2058779"/>
            <a:ext cx="162000" cy="162000"/>
          </a:xfrm>
          <a:prstGeom prst="ellipse">
            <a:avLst/>
          </a:prstGeom>
          <a:solidFill>
            <a:srgbClr val="FF000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solidFill>
                  <a:srgbClr val="FF0000"/>
                </a:solidFill>
              </a:rPr>
              <a:t>6</a:t>
            </a:r>
            <a:endParaRPr lang="zh-CN" altLang="en-US" dirty="0">
              <a:solidFill>
                <a:srgbClr val="FF0000"/>
              </a:solidFill>
            </a:endParaRPr>
          </a:p>
        </p:txBody>
      </p:sp>
      <p:sp>
        <p:nvSpPr>
          <p:cNvPr id="430" name="椭圆 429">
            <a:extLst>
              <a:ext uri="{FF2B5EF4-FFF2-40B4-BE49-F238E27FC236}">
                <a16:creationId xmlns:a16="http://schemas.microsoft.com/office/drawing/2014/main" id="{6AE7ECAD-0760-4492-A6D6-DCAD9794CAE3}"/>
              </a:ext>
            </a:extLst>
          </p:cNvPr>
          <p:cNvSpPr/>
          <p:nvPr/>
        </p:nvSpPr>
        <p:spPr>
          <a:xfrm>
            <a:off x="8359678" y="2058779"/>
            <a:ext cx="162000" cy="162000"/>
          </a:xfrm>
          <a:prstGeom prst="ellipse">
            <a:avLst/>
          </a:prstGeom>
          <a:solidFill>
            <a:srgbClr val="FFC00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solidFill>
                  <a:srgbClr val="FFC000"/>
                </a:solidFill>
              </a:rPr>
              <a:t>6</a:t>
            </a:r>
            <a:endParaRPr lang="zh-CN" altLang="en-US" dirty="0">
              <a:solidFill>
                <a:srgbClr val="FFC000"/>
              </a:solidFill>
            </a:endParaRPr>
          </a:p>
        </p:txBody>
      </p:sp>
      <p:sp>
        <p:nvSpPr>
          <p:cNvPr id="431" name="椭圆 430">
            <a:extLst>
              <a:ext uri="{FF2B5EF4-FFF2-40B4-BE49-F238E27FC236}">
                <a16:creationId xmlns:a16="http://schemas.microsoft.com/office/drawing/2014/main" id="{B3F565CF-A7A8-489A-9118-8CBCF5CA4663}"/>
              </a:ext>
            </a:extLst>
          </p:cNvPr>
          <p:cNvSpPr/>
          <p:nvPr/>
        </p:nvSpPr>
        <p:spPr>
          <a:xfrm>
            <a:off x="7962897" y="3159663"/>
            <a:ext cx="162000" cy="162000"/>
          </a:xfrm>
          <a:prstGeom prst="ellipse">
            <a:avLst/>
          </a:prstGeom>
          <a:solidFill>
            <a:srgbClr val="92D05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solidFill>
                  <a:srgbClr val="92D050"/>
                </a:solidFill>
              </a:rPr>
              <a:t>6</a:t>
            </a:r>
            <a:endParaRPr lang="zh-CN" altLang="en-US" dirty="0">
              <a:solidFill>
                <a:srgbClr val="92D050"/>
              </a:solidFill>
            </a:endParaRPr>
          </a:p>
        </p:txBody>
      </p:sp>
      <p:sp>
        <p:nvSpPr>
          <p:cNvPr id="432" name="椭圆 431">
            <a:extLst>
              <a:ext uri="{FF2B5EF4-FFF2-40B4-BE49-F238E27FC236}">
                <a16:creationId xmlns:a16="http://schemas.microsoft.com/office/drawing/2014/main" id="{DBCEA0B2-0DA5-4821-9410-14C9332E700C}"/>
              </a:ext>
            </a:extLst>
          </p:cNvPr>
          <p:cNvSpPr/>
          <p:nvPr/>
        </p:nvSpPr>
        <p:spPr>
          <a:xfrm>
            <a:off x="8161671" y="3159663"/>
            <a:ext cx="162000" cy="162000"/>
          </a:xfrm>
          <a:prstGeom prst="ellipse">
            <a:avLst/>
          </a:prstGeom>
          <a:solidFill>
            <a:srgbClr val="00B05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solidFill>
                  <a:srgbClr val="00B050"/>
                </a:solidFill>
              </a:rPr>
              <a:t>6</a:t>
            </a:r>
            <a:endParaRPr lang="zh-CN" altLang="en-US" dirty="0">
              <a:solidFill>
                <a:srgbClr val="00B050"/>
              </a:solidFill>
            </a:endParaRPr>
          </a:p>
        </p:txBody>
      </p:sp>
      <p:sp>
        <p:nvSpPr>
          <p:cNvPr id="433" name="椭圆 432">
            <a:extLst>
              <a:ext uri="{FF2B5EF4-FFF2-40B4-BE49-F238E27FC236}">
                <a16:creationId xmlns:a16="http://schemas.microsoft.com/office/drawing/2014/main" id="{5F84438A-1505-4A55-A96A-74EC7C3C2A98}"/>
              </a:ext>
            </a:extLst>
          </p:cNvPr>
          <p:cNvSpPr/>
          <p:nvPr/>
        </p:nvSpPr>
        <p:spPr>
          <a:xfrm>
            <a:off x="8360445" y="3159662"/>
            <a:ext cx="162000" cy="162000"/>
          </a:xfrm>
          <a:prstGeom prst="ellipse">
            <a:avLst/>
          </a:prstGeom>
          <a:solidFill>
            <a:srgbClr val="00B0F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solidFill>
                  <a:srgbClr val="00B0F0"/>
                </a:solidFill>
              </a:rPr>
              <a:t>6</a:t>
            </a:r>
            <a:endParaRPr lang="zh-CN" altLang="en-US" dirty="0">
              <a:solidFill>
                <a:srgbClr val="00B0F0"/>
              </a:solidFill>
            </a:endParaRPr>
          </a:p>
        </p:txBody>
      </p:sp>
      <p:sp>
        <p:nvSpPr>
          <p:cNvPr id="434" name="椭圆 433">
            <a:extLst>
              <a:ext uri="{FF2B5EF4-FFF2-40B4-BE49-F238E27FC236}">
                <a16:creationId xmlns:a16="http://schemas.microsoft.com/office/drawing/2014/main" id="{599371C4-791B-4683-869E-10EEE2CFDE9E}"/>
              </a:ext>
            </a:extLst>
          </p:cNvPr>
          <p:cNvSpPr/>
          <p:nvPr/>
        </p:nvSpPr>
        <p:spPr>
          <a:xfrm>
            <a:off x="7962130" y="4299556"/>
            <a:ext cx="162000" cy="162000"/>
          </a:xfrm>
          <a:prstGeom prst="ellipse">
            <a:avLst/>
          </a:prstGeom>
          <a:solidFill>
            <a:srgbClr val="0070C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solidFill>
                  <a:srgbClr val="0070C0"/>
                </a:solidFill>
              </a:rPr>
              <a:t>6</a:t>
            </a:r>
            <a:endParaRPr lang="zh-CN" altLang="en-US" dirty="0">
              <a:solidFill>
                <a:srgbClr val="0070C0"/>
              </a:solidFill>
            </a:endParaRPr>
          </a:p>
        </p:txBody>
      </p:sp>
      <p:sp>
        <p:nvSpPr>
          <p:cNvPr id="435" name="椭圆 434">
            <a:extLst>
              <a:ext uri="{FF2B5EF4-FFF2-40B4-BE49-F238E27FC236}">
                <a16:creationId xmlns:a16="http://schemas.microsoft.com/office/drawing/2014/main" id="{FE301B7C-9659-4D92-93F6-6A3245A9AC2E}"/>
              </a:ext>
            </a:extLst>
          </p:cNvPr>
          <p:cNvSpPr/>
          <p:nvPr/>
        </p:nvSpPr>
        <p:spPr>
          <a:xfrm>
            <a:off x="8160904" y="4299556"/>
            <a:ext cx="162000" cy="162000"/>
          </a:xfrm>
          <a:prstGeom prst="ellipse">
            <a:avLst/>
          </a:prstGeom>
          <a:solidFill>
            <a:srgbClr val="00206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solidFill>
                  <a:srgbClr val="002060"/>
                </a:solidFill>
              </a:rPr>
              <a:t>6</a:t>
            </a:r>
            <a:endParaRPr lang="zh-CN" altLang="en-US" dirty="0">
              <a:solidFill>
                <a:srgbClr val="002060"/>
              </a:solidFill>
            </a:endParaRPr>
          </a:p>
        </p:txBody>
      </p:sp>
      <p:sp>
        <p:nvSpPr>
          <p:cNvPr id="436" name="椭圆 435">
            <a:extLst>
              <a:ext uri="{FF2B5EF4-FFF2-40B4-BE49-F238E27FC236}">
                <a16:creationId xmlns:a16="http://schemas.microsoft.com/office/drawing/2014/main" id="{4B0264A6-BD62-4BCD-BF4B-D7948646818D}"/>
              </a:ext>
            </a:extLst>
          </p:cNvPr>
          <p:cNvSpPr/>
          <p:nvPr/>
        </p:nvSpPr>
        <p:spPr>
          <a:xfrm>
            <a:off x="8359678" y="4299555"/>
            <a:ext cx="162000" cy="162000"/>
          </a:xfrm>
          <a:prstGeom prst="ellipse">
            <a:avLst/>
          </a:prstGeom>
          <a:solidFill>
            <a:srgbClr val="7030A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solidFill>
                  <a:srgbClr val="7030A0"/>
                </a:solidFill>
              </a:rPr>
              <a:t>6</a:t>
            </a:r>
            <a:endParaRPr lang="zh-CN" altLang="en-US" dirty="0">
              <a:solidFill>
                <a:srgbClr val="7030A0"/>
              </a:solidFill>
            </a:endParaRPr>
          </a:p>
        </p:txBody>
      </p:sp>
      <p:sp>
        <p:nvSpPr>
          <p:cNvPr id="437" name="椭圆 436">
            <a:extLst>
              <a:ext uri="{FF2B5EF4-FFF2-40B4-BE49-F238E27FC236}">
                <a16:creationId xmlns:a16="http://schemas.microsoft.com/office/drawing/2014/main" id="{118551DD-4A3A-40F3-ACB0-D4CBDB8D68EF}"/>
              </a:ext>
            </a:extLst>
          </p:cNvPr>
          <p:cNvSpPr/>
          <p:nvPr/>
        </p:nvSpPr>
        <p:spPr>
          <a:xfrm>
            <a:off x="5735927" y="2261672"/>
            <a:ext cx="162000" cy="162000"/>
          </a:xfrm>
          <a:prstGeom prst="ellipse">
            <a:avLst/>
          </a:prstGeom>
          <a:solidFill>
            <a:srgbClr val="C0000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solidFill>
                  <a:srgbClr val="C00000"/>
                </a:solidFill>
              </a:rPr>
              <a:t>7</a:t>
            </a:r>
            <a:endParaRPr lang="zh-CN" altLang="en-US" dirty="0">
              <a:solidFill>
                <a:srgbClr val="C00000"/>
              </a:solidFill>
            </a:endParaRPr>
          </a:p>
        </p:txBody>
      </p:sp>
      <p:sp>
        <p:nvSpPr>
          <p:cNvPr id="438" name="椭圆 437">
            <a:extLst>
              <a:ext uri="{FF2B5EF4-FFF2-40B4-BE49-F238E27FC236}">
                <a16:creationId xmlns:a16="http://schemas.microsoft.com/office/drawing/2014/main" id="{FAAC9651-1B8C-4A65-A9E4-4AEE25067D4B}"/>
              </a:ext>
            </a:extLst>
          </p:cNvPr>
          <p:cNvSpPr/>
          <p:nvPr/>
        </p:nvSpPr>
        <p:spPr>
          <a:xfrm>
            <a:off x="5934701" y="2261672"/>
            <a:ext cx="162000" cy="162000"/>
          </a:xfrm>
          <a:prstGeom prst="ellipse">
            <a:avLst/>
          </a:prstGeom>
          <a:solidFill>
            <a:srgbClr val="FF000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solidFill>
                  <a:srgbClr val="FF0000"/>
                </a:solidFill>
              </a:rPr>
              <a:t>7</a:t>
            </a:r>
            <a:endParaRPr lang="zh-CN" altLang="en-US" dirty="0">
              <a:solidFill>
                <a:srgbClr val="FF0000"/>
              </a:solidFill>
            </a:endParaRPr>
          </a:p>
        </p:txBody>
      </p:sp>
      <p:sp>
        <p:nvSpPr>
          <p:cNvPr id="439" name="椭圆 438">
            <a:extLst>
              <a:ext uri="{FF2B5EF4-FFF2-40B4-BE49-F238E27FC236}">
                <a16:creationId xmlns:a16="http://schemas.microsoft.com/office/drawing/2014/main" id="{DA10F03D-DEA2-4CD3-9A09-F6F429BC2433}"/>
              </a:ext>
            </a:extLst>
          </p:cNvPr>
          <p:cNvSpPr/>
          <p:nvPr/>
        </p:nvSpPr>
        <p:spPr>
          <a:xfrm>
            <a:off x="6133475" y="2261671"/>
            <a:ext cx="162000" cy="162000"/>
          </a:xfrm>
          <a:prstGeom prst="ellipse">
            <a:avLst/>
          </a:prstGeom>
          <a:solidFill>
            <a:srgbClr val="FFC00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solidFill>
                  <a:srgbClr val="FFC000"/>
                </a:solidFill>
              </a:rPr>
              <a:t>7</a:t>
            </a:r>
            <a:endParaRPr lang="zh-CN" altLang="en-US" dirty="0">
              <a:solidFill>
                <a:srgbClr val="FFC000"/>
              </a:solidFill>
            </a:endParaRPr>
          </a:p>
        </p:txBody>
      </p:sp>
      <p:sp>
        <p:nvSpPr>
          <p:cNvPr id="440" name="椭圆 439">
            <a:extLst>
              <a:ext uri="{FF2B5EF4-FFF2-40B4-BE49-F238E27FC236}">
                <a16:creationId xmlns:a16="http://schemas.microsoft.com/office/drawing/2014/main" id="{1AE192B7-51B4-452B-A80B-1DFE060C4E1C}"/>
              </a:ext>
            </a:extLst>
          </p:cNvPr>
          <p:cNvSpPr/>
          <p:nvPr/>
        </p:nvSpPr>
        <p:spPr>
          <a:xfrm>
            <a:off x="5735927" y="3380139"/>
            <a:ext cx="162000" cy="162000"/>
          </a:xfrm>
          <a:prstGeom prst="ellipse">
            <a:avLst/>
          </a:prstGeom>
          <a:solidFill>
            <a:srgbClr val="92D05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solidFill>
                  <a:srgbClr val="92D050"/>
                </a:solidFill>
              </a:rPr>
              <a:t>7</a:t>
            </a:r>
            <a:endParaRPr lang="zh-CN" altLang="en-US" dirty="0">
              <a:solidFill>
                <a:srgbClr val="92D050"/>
              </a:solidFill>
            </a:endParaRPr>
          </a:p>
        </p:txBody>
      </p:sp>
      <p:sp>
        <p:nvSpPr>
          <p:cNvPr id="441" name="椭圆 440">
            <a:extLst>
              <a:ext uri="{FF2B5EF4-FFF2-40B4-BE49-F238E27FC236}">
                <a16:creationId xmlns:a16="http://schemas.microsoft.com/office/drawing/2014/main" id="{8E92AF4D-68E3-4683-A101-6940109D7A88}"/>
              </a:ext>
            </a:extLst>
          </p:cNvPr>
          <p:cNvSpPr/>
          <p:nvPr/>
        </p:nvSpPr>
        <p:spPr>
          <a:xfrm>
            <a:off x="5934701" y="3380139"/>
            <a:ext cx="162000" cy="162000"/>
          </a:xfrm>
          <a:prstGeom prst="ellipse">
            <a:avLst/>
          </a:prstGeom>
          <a:solidFill>
            <a:srgbClr val="00B05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solidFill>
                  <a:srgbClr val="00B050"/>
                </a:solidFill>
              </a:rPr>
              <a:t>7</a:t>
            </a:r>
            <a:endParaRPr lang="zh-CN" altLang="en-US" dirty="0">
              <a:solidFill>
                <a:srgbClr val="00B050"/>
              </a:solidFill>
            </a:endParaRPr>
          </a:p>
        </p:txBody>
      </p:sp>
      <p:sp>
        <p:nvSpPr>
          <p:cNvPr id="442" name="椭圆 441">
            <a:extLst>
              <a:ext uri="{FF2B5EF4-FFF2-40B4-BE49-F238E27FC236}">
                <a16:creationId xmlns:a16="http://schemas.microsoft.com/office/drawing/2014/main" id="{BB4490CB-DF30-46E4-9C4D-813E930B4445}"/>
              </a:ext>
            </a:extLst>
          </p:cNvPr>
          <p:cNvSpPr/>
          <p:nvPr/>
        </p:nvSpPr>
        <p:spPr>
          <a:xfrm>
            <a:off x="6133475" y="3380138"/>
            <a:ext cx="162000" cy="162000"/>
          </a:xfrm>
          <a:prstGeom prst="ellipse">
            <a:avLst/>
          </a:prstGeom>
          <a:solidFill>
            <a:srgbClr val="00B0F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solidFill>
                  <a:srgbClr val="00B0F0"/>
                </a:solidFill>
              </a:rPr>
              <a:t>7</a:t>
            </a:r>
            <a:endParaRPr lang="zh-CN" altLang="en-US" dirty="0">
              <a:solidFill>
                <a:srgbClr val="00B0F0"/>
              </a:solidFill>
            </a:endParaRPr>
          </a:p>
        </p:txBody>
      </p:sp>
      <p:sp>
        <p:nvSpPr>
          <p:cNvPr id="443" name="椭圆 442">
            <a:extLst>
              <a:ext uri="{FF2B5EF4-FFF2-40B4-BE49-F238E27FC236}">
                <a16:creationId xmlns:a16="http://schemas.microsoft.com/office/drawing/2014/main" id="{F7A9D26A-6966-4037-AA92-0CB9C9F607A4}"/>
              </a:ext>
            </a:extLst>
          </p:cNvPr>
          <p:cNvSpPr/>
          <p:nvPr/>
        </p:nvSpPr>
        <p:spPr>
          <a:xfrm>
            <a:off x="5735927" y="4500507"/>
            <a:ext cx="162000" cy="162000"/>
          </a:xfrm>
          <a:prstGeom prst="ellipse">
            <a:avLst/>
          </a:prstGeom>
          <a:solidFill>
            <a:srgbClr val="0070C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solidFill>
                  <a:srgbClr val="0070C0"/>
                </a:solidFill>
              </a:rPr>
              <a:t>7</a:t>
            </a:r>
            <a:endParaRPr lang="zh-CN" altLang="en-US" dirty="0">
              <a:solidFill>
                <a:srgbClr val="0070C0"/>
              </a:solidFill>
            </a:endParaRPr>
          </a:p>
        </p:txBody>
      </p:sp>
      <p:sp>
        <p:nvSpPr>
          <p:cNvPr id="444" name="椭圆 443">
            <a:extLst>
              <a:ext uri="{FF2B5EF4-FFF2-40B4-BE49-F238E27FC236}">
                <a16:creationId xmlns:a16="http://schemas.microsoft.com/office/drawing/2014/main" id="{08588ECF-0341-47D3-B7BF-261C3C3F3957}"/>
              </a:ext>
            </a:extLst>
          </p:cNvPr>
          <p:cNvSpPr/>
          <p:nvPr/>
        </p:nvSpPr>
        <p:spPr>
          <a:xfrm>
            <a:off x="5934701" y="4500507"/>
            <a:ext cx="162000" cy="162000"/>
          </a:xfrm>
          <a:prstGeom prst="ellipse">
            <a:avLst/>
          </a:prstGeom>
          <a:solidFill>
            <a:srgbClr val="00206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solidFill>
                  <a:srgbClr val="002060"/>
                </a:solidFill>
              </a:rPr>
              <a:t>7</a:t>
            </a:r>
            <a:endParaRPr lang="zh-CN" altLang="en-US" dirty="0">
              <a:solidFill>
                <a:srgbClr val="002060"/>
              </a:solidFill>
            </a:endParaRPr>
          </a:p>
        </p:txBody>
      </p:sp>
      <p:sp>
        <p:nvSpPr>
          <p:cNvPr id="445" name="椭圆 444">
            <a:extLst>
              <a:ext uri="{FF2B5EF4-FFF2-40B4-BE49-F238E27FC236}">
                <a16:creationId xmlns:a16="http://schemas.microsoft.com/office/drawing/2014/main" id="{7AEB8E60-C432-4DD4-B60F-92FB13B544D9}"/>
              </a:ext>
            </a:extLst>
          </p:cNvPr>
          <p:cNvSpPr/>
          <p:nvPr/>
        </p:nvSpPr>
        <p:spPr>
          <a:xfrm>
            <a:off x="6133475" y="4500506"/>
            <a:ext cx="162000" cy="162000"/>
          </a:xfrm>
          <a:prstGeom prst="ellipse">
            <a:avLst/>
          </a:prstGeom>
          <a:solidFill>
            <a:srgbClr val="7030A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solidFill>
                  <a:srgbClr val="7030A0"/>
                </a:solidFill>
              </a:rPr>
              <a:t>7</a:t>
            </a:r>
            <a:endParaRPr lang="zh-CN" altLang="en-US" dirty="0">
              <a:solidFill>
                <a:srgbClr val="7030A0"/>
              </a:solidFill>
            </a:endParaRPr>
          </a:p>
        </p:txBody>
      </p:sp>
      <p:sp>
        <p:nvSpPr>
          <p:cNvPr id="446" name="椭圆 445">
            <a:extLst>
              <a:ext uri="{FF2B5EF4-FFF2-40B4-BE49-F238E27FC236}">
                <a16:creationId xmlns:a16="http://schemas.microsoft.com/office/drawing/2014/main" id="{4F3DD439-8FA4-44AF-8174-AB0ADD8B2F32}"/>
              </a:ext>
            </a:extLst>
          </p:cNvPr>
          <p:cNvSpPr/>
          <p:nvPr/>
        </p:nvSpPr>
        <p:spPr>
          <a:xfrm>
            <a:off x="6849084" y="2261672"/>
            <a:ext cx="162000" cy="162000"/>
          </a:xfrm>
          <a:prstGeom prst="ellipse">
            <a:avLst/>
          </a:prstGeom>
          <a:solidFill>
            <a:srgbClr val="C0000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solidFill>
                  <a:srgbClr val="C00000"/>
                </a:solidFill>
              </a:rPr>
              <a:t>8</a:t>
            </a:r>
            <a:endParaRPr lang="zh-CN" altLang="en-US" dirty="0">
              <a:solidFill>
                <a:srgbClr val="C00000"/>
              </a:solidFill>
            </a:endParaRPr>
          </a:p>
        </p:txBody>
      </p:sp>
      <p:sp>
        <p:nvSpPr>
          <p:cNvPr id="447" name="椭圆 446">
            <a:extLst>
              <a:ext uri="{FF2B5EF4-FFF2-40B4-BE49-F238E27FC236}">
                <a16:creationId xmlns:a16="http://schemas.microsoft.com/office/drawing/2014/main" id="{04AD3095-77BA-4E1B-A4A1-21150F460F54}"/>
              </a:ext>
            </a:extLst>
          </p:cNvPr>
          <p:cNvSpPr/>
          <p:nvPr/>
        </p:nvSpPr>
        <p:spPr>
          <a:xfrm>
            <a:off x="7047858" y="2261672"/>
            <a:ext cx="162000" cy="162000"/>
          </a:xfrm>
          <a:prstGeom prst="ellipse">
            <a:avLst/>
          </a:prstGeom>
          <a:solidFill>
            <a:srgbClr val="FF000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solidFill>
                  <a:srgbClr val="FF0000"/>
                </a:solidFill>
              </a:rPr>
              <a:t>8</a:t>
            </a:r>
            <a:endParaRPr lang="zh-CN" altLang="en-US" dirty="0">
              <a:solidFill>
                <a:srgbClr val="FF0000"/>
              </a:solidFill>
            </a:endParaRPr>
          </a:p>
        </p:txBody>
      </p:sp>
      <p:sp>
        <p:nvSpPr>
          <p:cNvPr id="448" name="椭圆 447">
            <a:extLst>
              <a:ext uri="{FF2B5EF4-FFF2-40B4-BE49-F238E27FC236}">
                <a16:creationId xmlns:a16="http://schemas.microsoft.com/office/drawing/2014/main" id="{6907F5E9-61FC-48FC-9047-6F22F22CBBCC}"/>
              </a:ext>
            </a:extLst>
          </p:cNvPr>
          <p:cNvSpPr/>
          <p:nvPr/>
        </p:nvSpPr>
        <p:spPr>
          <a:xfrm>
            <a:off x="7246632" y="2261672"/>
            <a:ext cx="162000" cy="162000"/>
          </a:xfrm>
          <a:prstGeom prst="ellipse">
            <a:avLst/>
          </a:prstGeom>
          <a:solidFill>
            <a:srgbClr val="FFC00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solidFill>
                  <a:srgbClr val="FFC000"/>
                </a:solidFill>
              </a:rPr>
              <a:t>8</a:t>
            </a:r>
            <a:endParaRPr lang="zh-CN" altLang="en-US" dirty="0">
              <a:solidFill>
                <a:srgbClr val="FFC000"/>
              </a:solidFill>
            </a:endParaRPr>
          </a:p>
        </p:txBody>
      </p:sp>
      <p:sp>
        <p:nvSpPr>
          <p:cNvPr id="449" name="椭圆 448">
            <a:extLst>
              <a:ext uri="{FF2B5EF4-FFF2-40B4-BE49-F238E27FC236}">
                <a16:creationId xmlns:a16="http://schemas.microsoft.com/office/drawing/2014/main" id="{55D07AE6-5053-470D-8989-BC6EE20A7DB5}"/>
              </a:ext>
            </a:extLst>
          </p:cNvPr>
          <p:cNvSpPr/>
          <p:nvPr/>
        </p:nvSpPr>
        <p:spPr>
          <a:xfrm>
            <a:off x="6849084" y="3380140"/>
            <a:ext cx="162000" cy="162000"/>
          </a:xfrm>
          <a:prstGeom prst="ellipse">
            <a:avLst/>
          </a:prstGeom>
          <a:solidFill>
            <a:srgbClr val="92D05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solidFill>
                  <a:srgbClr val="92D050"/>
                </a:solidFill>
              </a:rPr>
              <a:t>8</a:t>
            </a:r>
            <a:endParaRPr lang="zh-CN" altLang="en-US" dirty="0">
              <a:solidFill>
                <a:srgbClr val="92D050"/>
              </a:solidFill>
            </a:endParaRPr>
          </a:p>
        </p:txBody>
      </p:sp>
      <p:sp>
        <p:nvSpPr>
          <p:cNvPr id="450" name="椭圆 449">
            <a:extLst>
              <a:ext uri="{FF2B5EF4-FFF2-40B4-BE49-F238E27FC236}">
                <a16:creationId xmlns:a16="http://schemas.microsoft.com/office/drawing/2014/main" id="{D604F50D-30F0-4EC3-8A2E-D6A0EACFFB98}"/>
              </a:ext>
            </a:extLst>
          </p:cNvPr>
          <p:cNvSpPr/>
          <p:nvPr/>
        </p:nvSpPr>
        <p:spPr>
          <a:xfrm>
            <a:off x="7047858" y="3380140"/>
            <a:ext cx="162000" cy="162000"/>
          </a:xfrm>
          <a:prstGeom prst="ellipse">
            <a:avLst/>
          </a:prstGeom>
          <a:solidFill>
            <a:srgbClr val="00B05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solidFill>
                  <a:srgbClr val="00B050"/>
                </a:solidFill>
              </a:rPr>
              <a:t>8</a:t>
            </a:r>
            <a:endParaRPr lang="zh-CN" altLang="en-US" dirty="0">
              <a:solidFill>
                <a:srgbClr val="00B050"/>
              </a:solidFill>
            </a:endParaRPr>
          </a:p>
        </p:txBody>
      </p:sp>
      <p:sp>
        <p:nvSpPr>
          <p:cNvPr id="451" name="椭圆 450">
            <a:extLst>
              <a:ext uri="{FF2B5EF4-FFF2-40B4-BE49-F238E27FC236}">
                <a16:creationId xmlns:a16="http://schemas.microsoft.com/office/drawing/2014/main" id="{0BEF8BCB-6D1E-4D04-85F5-E63B4FE50246}"/>
              </a:ext>
            </a:extLst>
          </p:cNvPr>
          <p:cNvSpPr/>
          <p:nvPr/>
        </p:nvSpPr>
        <p:spPr>
          <a:xfrm>
            <a:off x="7246632" y="3380139"/>
            <a:ext cx="162000" cy="162000"/>
          </a:xfrm>
          <a:prstGeom prst="ellipse">
            <a:avLst/>
          </a:prstGeom>
          <a:solidFill>
            <a:srgbClr val="00B0F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solidFill>
                  <a:srgbClr val="00B0F0"/>
                </a:solidFill>
              </a:rPr>
              <a:t>8</a:t>
            </a:r>
            <a:endParaRPr lang="zh-CN" altLang="en-US" dirty="0">
              <a:solidFill>
                <a:srgbClr val="00B0F0"/>
              </a:solidFill>
            </a:endParaRPr>
          </a:p>
        </p:txBody>
      </p:sp>
      <p:sp>
        <p:nvSpPr>
          <p:cNvPr id="452" name="椭圆 451">
            <a:extLst>
              <a:ext uri="{FF2B5EF4-FFF2-40B4-BE49-F238E27FC236}">
                <a16:creationId xmlns:a16="http://schemas.microsoft.com/office/drawing/2014/main" id="{8B4AD6FC-C9AF-4F2A-A8AE-E3327D5846B5}"/>
              </a:ext>
            </a:extLst>
          </p:cNvPr>
          <p:cNvSpPr/>
          <p:nvPr/>
        </p:nvSpPr>
        <p:spPr>
          <a:xfrm>
            <a:off x="6849084" y="4500508"/>
            <a:ext cx="162000" cy="162000"/>
          </a:xfrm>
          <a:prstGeom prst="ellipse">
            <a:avLst/>
          </a:prstGeom>
          <a:solidFill>
            <a:srgbClr val="0070C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solidFill>
                  <a:srgbClr val="0070C0"/>
                </a:solidFill>
              </a:rPr>
              <a:t>8</a:t>
            </a:r>
            <a:endParaRPr lang="zh-CN" altLang="en-US" dirty="0">
              <a:solidFill>
                <a:srgbClr val="0070C0"/>
              </a:solidFill>
            </a:endParaRPr>
          </a:p>
        </p:txBody>
      </p:sp>
      <p:sp>
        <p:nvSpPr>
          <p:cNvPr id="453" name="椭圆 452">
            <a:extLst>
              <a:ext uri="{FF2B5EF4-FFF2-40B4-BE49-F238E27FC236}">
                <a16:creationId xmlns:a16="http://schemas.microsoft.com/office/drawing/2014/main" id="{10E9060E-787E-4E50-9645-61863038D9E6}"/>
              </a:ext>
            </a:extLst>
          </p:cNvPr>
          <p:cNvSpPr/>
          <p:nvPr/>
        </p:nvSpPr>
        <p:spPr>
          <a:xfrm>
            <a:off x="7047858" y="4500508"/>
            <a:ext cx="162000" cy="162000"/>
          </a:xfrm>
          <a:prstGeom prst="ellipse">
            <a:avLst/>
          </a:prstGeom>
          <a:solidFill>
            <a:srgbClr val="00206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solidFill>
                  <a:srgbClr val="002060"/>
                </a:solidFill>
              </a:rPr>
              <a:t>8</a:t>
            </a:r>
            <a:endParaRPr lang="zh-CN" altLang="en-US" dirty="0">
              <a:solidFill>
                <a:srgbClr val="002060"/>
              </a:solidFill>
            </a:endParaRPr>
          </a:p>
        </p:txBody>
      </p:sp>
      <p:sp>
        <p:nvSpPr>
          <p:cNvPr id="454" name="椭圆 453">
            <a:extLst>
              <a:ext uri="{FF2B5EF4-FFF2-40B4-BE49-F238E27FC236}">
                <a16:creationId xmlns:a16="http://schemas.microsoft.com/office/drawing/2014/main" id="{B80D4CA7-7D34-49DA-9C3B-0DB26052B23D}"/>
              </a:ext>
            </a:extLst>
          </p:cNvPr>
          <p:cNvSpPr/>
          <p:nvPr/>
        </p:nvSpPr>
        <p:spPr>
          <a:xfrm>
            <a:off x="7246632" y="4500507"/>
            <a:ext cx="162000" cy="162000"/>
          </a:xfrm>
          <a:prstGeom prst="ellipse">
            <a:avLst/>
          </a:prstGeom>
          <a:solidFill>
            <a:srgbClr val="7030A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solidFill>
                  <a:srgbClr val="7030A0"/>
                </a:solidFill>
              </a:rPr>
              <a:t>8</a:t>
            </a:r>
            <a:endParaRPr lang="zh-CN" altLang="en-US" dirty="0">
              <a:solidFill>
                <a:srgbClr val="7030A0"/>
              </a:solidFill>
            </a:endParaRPr>
          </a:p>
        </p:txBody>
      </p:sp>
      <p:sp>
        <p:nvSpPr>
          <p:cNvPr id="455" name="椭圆 454">
            <a:extLst>
              <a:ext uri="{FF2B5EF4-FFF2-40B4-BE49-F238E27FC236}">
                <a16:creationId xmlns:a16="http://schemas.microsoft.com/office/drawing/2014/main" id="{535BB065-E028-4791-9BEB-FCB1D4826346}"/>
              </a:ext>
            </a:extLst>
          </p:cNvPr>
          <p:cNvSpPr/>
          <p:nvPr/>
        </p:nvSpPr>
        <p:spPr>
          <a:xfrm>
            <a:off x="7962130" y="2261672"/>
            <a:ext cx="162000" cy="162000"/>
          </a:xfrm>
          <a:prstGeom prst="ellipse">
            <a:avLst/>
          </a:prstGeom>
          <a:solidFill>
            <a:srgbClr val="C0000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solidFill>
                  <a:srgbClr val="C00000"/>
                </a:solidFill>
              </a:rPr>
              <a:t>9</a:t>
            </a:r>
            <a:endParaRPr lang="zh-CN" altLang="en-US" dirty="0">
              <a:solidFill>
                <a:srgbClr val="C00000"/>
              </a:solidFill>
            </a:endParaRPr>
          </a:p>
        </p:txBody>
      </p:sp>
      <p:sp>
        <p:nvSpPr>
          <p:cNvPr id="456" name="椭圆 455">
            <a:extLst>
              <a:ext uri="{FF2B5EF4-FFF2-40B4-BE49-F238E27FC236}">
                <a16:creationId xmlns:a16="http://schemas.microsoft.com/office/drawing/2014/main" id="{D6ACA770-9962-46E4-BF7A-893F81EA0FA7}"/>
              </a:ext>
            </a:extLst>
          </p:cNvPr>
          <p:cNvSpPr/>
          <p:nvPr/>
        </p:nvSpPr>
        <p:spPr>
          <a:xfrm>
            <a:off x="8160904" y="2261672"/>
            <a:ext cx="162000" cy="162000"/>
          </a:xfrm>
          <a:prstGeom prst="ellipse">
            <a:avLst/>
          </a:prstGeom>
          <a:solidFill>
            <a:srgbClr val="FF000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solidFill>
                  <a:srgbClr val="FF0000"/>
                </a:solidFill>
              </a:rPr>
              <a:t>9</a:t>
            </a:r>
            <a:endParaRPr lang="zh-CN" altLang="en-US" dirty="0">
              <a:solidFill>
                <a:srgbClr val="FF0000"/>
              </a:solidFill>
            </a:endParaRPr>
          </a:p>
        </p:txBody>
      </p:sp>
      <p:sp>
        <p:nvSpPr>
          <p:cNvPr id="457" name="椭圆 456">
            <a:extLst>
              <a:ext uri="{FF2B5EF4-FFF2-40B4-BE49-F238E27FC236}">
                <a16:creationId xmlns:a16="http://schemas.microsoft.com/office/drawing/2014/main" id="{1F15CCE7-E105-451F-82E7-19BD6D5F7429}"/>
              </a:ext>
            </a:extLst>
          </p:cNvPr>
          <p:cNvSpPr/>
          <p:nvPr/>
        </p:nvSpPr>
        <p:spPr>
          <a:xfrm>
            <a:off x="8359678" y="2261671"/>
            <a:ext cx="162000" cy="162000"/>
          </a:xfrm>
          <a:prstGeom prst="ellipse">
            <a:avLst/>
          </a:prstGeom>
          <a:solidFill>
            <a:srgbClr val="FFC00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solidFill>
                  <a:srgbClr val="FFC000"/>
                </a:solidFill>
              </a:rPr>
              <a:t>9</a:t>
            </a:r>
            <a:endParaRPr lang="zh-CN" altLang="en-US" dirty="0">
              <a:solidFill>
                <a:srgbClr val="FFC000"/>
              </a:solidFill>
            </a:endParaRPr>
          </a:p>
        </p:txBody>
      </p:sp>
      <p:sp>
        <p:nvSpPr>
          <p:cNvPr id="458" name="椭圆 457">
            <a:extLst>
              <a:ext uri="{FF2B5EF4-FFF2-40B4-BE49-F238E27FC236}">
                <a16:creationId xmlns:a16="http://schemas.microsoft.com/office/drawing/2014/main" id="{7FD4A701-A7FB-4A9B-A575-6A16C5CC4A2F}"/>
              </a:ext>
            </a:extLst>
          </p:cNvPr>
          <p:cNvSpPr/>
          <p:nvPr/>
        </p:nvSpPr>
        <p:spPr>
          <a:xfrm>
            <a:off x="7962130" y="3380139"/>
            <a:ext cx="162000" cy="162000"/>
          </a:xfrm>
          <a:prstGeom prst="ellipse">
            <a:avLst/>
          </a:prstGeom>
          <a:solidFill>
            <a:srgbClr val="92D05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solidFill>
                  <a:srgbClr val="92D050"/>
                </a:solidFill>
              </a:rPr>
              <a:t>9</a:t>
            </a:r>
            <a:endParaRPr lang="zh-CN" altLang="en-US" dirty="0">
              <a:solidFill>
                <a:srgbClr val="92D050"/>
              </a:solidFill>
            </a:endParaRPr>
          </a:p>
        </p:txBody>
      </p:sp>
      <p:sp>
        <p:nvSpPr>
          <p:cNvPr id="459" name="椭圆 458">
            <a:extLst>
              <a:ext uri="{FF2B5EF4-FFF2-40B4-BE49-F238E27FC236}">
                <a16:creationId xmlns:a16="http://schemas.microsoft.com/office/drawing/2014/main" id="{0E59FDBD-B8A4-436A-9AE7-7F4734B9E15F}"/>
              </a:ext>
            </a:extLst>
          </p:cNvPr>
          <p:cNvSpPr/>
          <p:nvPr/>
        </p:nvSpPr>
        <p:spPr>
          <a:xfrm>
            <a:off x="8160904" y="3380139"/>
            <a:ext cx="162000" cy="162000"/>
          </a:xfrm>
          <a:prstGeom prst="ellipse">
            <a:avLst/>
          </a:prstGeom>
          <a:solidFill>
            <a:srgbClr val="00B05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solidFill>
                  <a:srgbClr val="00B050"/>
                </a:solidFill>
              </a:rPr>
              <a:t>9</a:t>
            </a:r>
            <a:endParaRPr lang="zh-CN" altLang="en-US" dirty="0">
              <a:solidFill>
                <a:srgbClr val="00B050"/>
              </a:solidFill>
            </a:endParaRPr>
          </a:p>
        </p:txBody>
      </p:sp>
      <p:sp>
        <p:nvSpPr>
          <p:cNvPr id="460" name="椭圆 459">
            <a:extLst>
              <a:ext uri="{FF2B5EF4-FFF2-40B4-BE49-F238E27FC236}">
                <a16:creationId xmlns:a16="http://schemas.microsoft.com/office/drawing/2014/main" id="{06D40DF2-3E9D-4A93-A090-8D21237A1A07}"/>
              </a:ext>
            </a:extLst>
          </p:cNvPr>
          <p:cNvSpPr/>
          <p:nvPr/>
        </p:nvSpPr>
        <p:spPr>
          <a:xfrm>
            <a:off x="8359678" y="3380138"/>
            <a:ext cx="162000" cy="162000"/>
          </a:xfrm>
          <a:prstGeom prst="ellipse">
            <a:avLst/>
          </a:prstGeom>
          <a:solidFill>
            <a:srgbClr val="00B0F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solidFill>
                  <a:srgbClr val="00B0F0"/>
                </a:solidFill>
              </a:rPr>
              <a:t>9</a:t>
            </a:r>
            <a:endParaRPr lang="zh-CN" altLang="en-US" dirty="0">
              <a:solidFill>
                <a:srgbClr val="00B0F0"/>
              </a:solidFill>
            </a:endParaRPr>
          </a:p>
        </p:txBody>
      </p:sp>
      <p:sp>
        <p:nvSpPr>
          <p:cNvPr id="461" name="椭圆 460">
            <a:extLst>
              <a:ext uri="{FF2B5EF4-FFF2-40B4-BE49-F238E27FC236}">
                <a16:creationId xmlns:a16="http://schemas.microsoft.com/office/drawing/2014/main" id="{AEDF6A58-CFDF-4C88-85E4-A399B72EE971}"/>
              </a:ext>
            </a:extLst>
          </p:cNvPr>
          <p:cNvSpPr/>
          <p:nvPr/>
        </p:nvSpPr>
        <p:spPr>
          <a:xfrm>
            <a:off x="7962130" y="4500507"/>
            <a:ext cx="162000" cy="162000"/>
          </a:xfrm>
          <a:prstGeom prst="ellipse">
            <a:avLst/>
          </a:prstGeom>
          <a:solidFill>
            <a:srgbClr val="0070C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solidFill>
                  <a:srgbClr val="0070C0"/>
                </a:solidFill>
              </a:rPr>
              <a:t>9</a:t>
            </a:r>
            <a:endParaRPr lang="zh-CN" altLang="en-US" dirty="0">
              <a:solidFill>
                <a:srgbClr val="0070C0"/>
              </a:solidFill>
            </a:endParaRPr>
          </a:p>
        </p:txBody>
      </p:sp>
      <p:sp>
        <p:nvSpPr>
          <p:cNvPr id="462" name="椭圆 461">
            <a:extLst>
              <a:ext uri="{FF2B5EF4-FFF2-40B4-BE49-F238E27FC236}">
                <a16:creationId xmlns:a16="http://schemas.microsoft.com/office/drawing/2014/main" id="{0430FC53-5D56-4D34-96E7-6DE12A3E9F41}"/>
              </a:ext>
            </a:extLst>
          </p:cNvPr>
          <p:cNvSpPr/>
          <p:nvPr/>
        </p:nvSpPr>
        <p:spPr>
          <a:xfrm>
            <a:off x="8160904" y="4500507"/>
            <a:ext cx="162000" cy="162000"/>
          </a:xfrm>
          <a:prstGeom prst="ellipse">
            <a:avLst/>
          </a:prstGeom>
          <a:solidFill>
            <a:srgbClr val="00206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solidFill>
                  <a:srgbClr val="002060"/>
                </a:solidFill>
              </a:rPr>
              <a:t>9</a:t>
            </a:r>
            <a:endParaRPr lang="zh-CN" altLang="en-US" dirty="0">
              <a:solidFill>
                <a:srgbClr val="002060"/>
              </a:solidFill>
            </a:endParaRPr>
          </a:p>
        </p:txBody>
      </p:sp>
      <p:sp>
        <p:nvSpPr>
          <p:cNvPr id="463" name="椭圆 462">
            <a:extLst>
              <a:ext uri="{FF2B5EF4-FFF2-40B4-BE49-F238E27FC236}">
                <a16:creationId xmlns:a16="http://schemas.microsoft.com/office/drawing/2014/main" id="{68BE2607-6C30-4CBC-9781-30E9873010A0}"/>
              </a:ext>
            </a:extLst>
          </p:cNvPr>
          <p:cNvSpPr/>
          <p:nvPr/>
        </p:nvSpPr>
        <p:spPr>
          <a:xfrm>
            <a:off x="8359678" y="4500506"/>
            <a:ext cx="162000" cy="162000"/>
          </a:xfrm>
          <a:prstGeom prst="ellipse">
            <a:avLst/>
          </a:prstGeom>
          <a:solidFill>
            <a:srgbClr val="7030A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solidFill>
                  <a:srgbClr val="7030A0"/>
                </a:solidFill>
              </a:rPr>
              <a:t>9</a:t>
            </a:r>
            <a:endParaRPr lang="zh-CN" altLang="en-US" dirty="0">
              <a:solidFill>
                <a:srgbClr val="7030A0"/>
              </a:solidFill>
            </a:endParaRPr>
          </a:p>
        </p:txBody>
      </p:sp>
      <p:sp>
        <p:nvSpPr>
          <p:cNvPr id="113" name="内容占位符 3">
            <a:extLst>
              <a:ext uri="{FF2B5EF4-FFF2-40B4-BE49-F238E27FC236}">
                <a16:creationId xmlns:a16="http://schemas.microsoft.com/office/drawing/2014/main" id="{CEEF8D1C-3130-1447-919B-645C6452F649}"/>
              </a:ext>
            </a:extLst>
          </p:cNvPr>
          <p:cNvSpPr txBox="1">
            <a:spLocks/>
          </p:cNvSpPr>
          <p:nvPr/>
        </p:nvSpPr>
        <p:spPr bwMode="auto">
          <a:xfrm>
            <a:off x="359532" y="1667691"/>
            <a:ext cx="4734360" cy="17915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lvl1pPr marL="273050" indent="-273050" algn="l" rtl="0" eaLnBrk="1" fontAlgn="base" hangingPunct="1">
              <a:spcBef>
                <a:spcPct val="20000"/>
              </a:spcBef>
              <a:spcAft>
                <a:spcPct val="0"/>
              </a:spcAft>
              <a:buClr>
                <a:srgbClr val="0BD0D9"/>
              </a:buClr>
              <a:buSzPct val="95000"/>
              <a:buFont typeface="Wingdings 2" pitchFamily="18" charset="2"/>
              <a:buChar char=""/>
              <a:defRPr kumimoji="1" sz="2600">
                <a:solidFill>
                  <a:schemeClr val="tx1"/>
                </a:solidFill>
                <a:latin typeface="Arial" panose="020B0604020202020204" pitchFamily="34" charset="0"/>
                <a:ea typeface="+mn-ea"/>
                <a:cs typeface="Arial" panose="020B0604020202020204" pitchFamily="34" charset="0"/>
              </a:defRPr>
            </a:lvl1pPr>
            <a:lvl2pPr marL="639763" indent="-246063" algn="l" rtl="0" eaLnBrk="1" fontAlgn="base" hangingPunct="1">
              <a:spcBef>
                <a:spcPct val="20000"/>
              </a:spcBef>
              <a:spcAft>
                <a:spcPct val="0"/>
              </a:spcAft>
              <a:buClr>
                <a:schemeClr val="accent1"/>
              </a:buClr>
              <a:buSzPct val="85000"/>
              <a:buFont typeface="Wingdings 2" pitchFamily="18" charset="2"/>
              <a:buChar char=""/>
              <a:defRPr kumimoji="1" sz="2400">
                <a:solidFill>
                  <a:schemeClr val="tx1"/>
                </a:solidFill>
                <a:latin typeface="Arial" panose="020B0604020202020204" pitchFamily="34" charset="0"/>
                <a:ea typeface="+mn-ea"/>
                <a:cs typeface="Arial" panose="020B0604020202020204" pitchFamily="34" charset="0"/>
              </a:defRPr>
            </a:lvl2pPr>
            <a:lvl3pPr marL="914400" indent="-246063" algn="l" rtl="0" eaLnBrk="1" fontAlgn="base" hangingPunct="1">
              <a:spcBef>
                <a:spcPct val="20000"/>
              </a:spcBef>
              <a:spcAft>
                <a:spcPct val="0"/>
              </a:spcAft>
              <a:buClr>
                <a:schemeClr val="accent2"/>
              </a:buClr>
              <a:buSzPct val="70000"/>
              <a:buFont typeface="Wingdings 2" pitchFamily="18" charset="2"/>
              <a:buChar char=""/>
              <a:defRPr kumimoji="1" sz="2100">
                <a:solidFill>
                  <a:schemeClr val="tx1"/>
                </a:solidFill>
                <a:latin typeface="Arial" panose="020B0604020202020204" pitchFamily="34" charset="0"/>
                <a:ea typeface="+mn-ea"/>
                <a:cs typeface="Arial" panose="020B0604020202020204" pitchFamily="34" charset="0"/>
              </a:defRPr>
            </a:lvl3pPr>
            <a:lvl4pPr marL="1187450" indent="-209550" algn="l" rtl="0" eaLnBrk="1" fontAlgn="base" hangingPunct="1">
              <a:spcBef>
                <a:spcPct val="20000"/>
              </a:spcBef>
              <a:spcAft>
                <a:spcPct val="0"/>
              </a:spcAft>
              <a:buClr>
                <a:srgbClr val="0BD0D9"/>
              </a:buClr>
              <a:buSzPct val="65000"/>
              <a:buFont typeface="Wingdings 2" pitchFamily="18" charset="2"/>
              <a:buChar char=""/>
              <a:defRPr kumimoji="1" sz="2000">
                <a:solidFill>
                  <a:schemeClr val="tx1"/>
                </a:solidFill>
                <a:latin typeface="Arial" panose="020B0604020202020204" pitchFamily="34" charset="0"/>
                <a:ea typeface="+mn-ea"/>
                <a:cs typeface="Arial" panose="020B0604020202020204" pitchFamily="34" charset="0"/>
              </a:defRPr>
            </a:lvl4pPr>
            <a:lvl5pPr marL="1462088" indent="-209550" algn="l" rtl="0" eaLnBrk="1" fontAlgn="base" hangingPunct="1">
              <a:spcBef>
                <a:spcPct val="20000"/>
              </a:spcBef>
              <a:spcAft>
                <a:spcPct val="0"/>
              </a:spcAft>
              <a:buClr>
                <a:srgbClr val="10CF9B"/>
              </a:buClr>
              <a:buSzPct val="65000"/>
              <a:buFont typeface="Wingdings 2" pitchFamily="18" charset="2"/>
              <a:buChar char=""/>
              <a:defRPr kumimoji="1" sz="2000">
                <a:solidFill>
                  <a:schemeClr val="tx1"/>
                </a:solidFill>
                <a:latin typeface="Arial" panose="020B0604020202020204" pitchFamily="34" charset="0"/>
                <a:ea typeface="+mn-ea"/>
                <a:cs typeface="Arial" panose="020B0604020202020204" pitchFamily="34" charset="0"/>
              </a:defRPr>
            </a:lvl5pPr>
            <a:lvl6pPr marL="1919288" indent="-209550" algn="l" rtl="0" eaLnBrk="1" fontAlgn="base" hangingPunct="1">
              <a:spcBef>
                <a:spcPct val="20000"/>
              </a:spcBef>
              <a:spcAft>
                <a:spcPct val="0"/>
              </a:spcAft>
              <a:buClr>
                <a:srgbClr val="10CF9B"/>
              </a:buClr>
              <a:buSzPct val="65000"/>
              <a:buFont typeface="Wingdings 2" pitchFamily="18" charset="2"/>
              <a:buChar char=""/>
              <a:defRPr sz="2000">
                <a:solidFill>
                  <a:schemeClr val="tx1"/>
                </a:solidFill>
                <a:latin typeface="+mn-lt"/>
                <a:ea typeface="+mn-ea"/>
              </a:defRPr>
            </a:lvl6pPr>
            <a:lvl7pPr marL="2376488" indent="-209550" algn="l" rtl="0" eaLnBrk="1" fontAlgn="base" hangingPunct="1">
              <a:spcBef>
                <a:spcPct val="20000"/>
              </a:spcBef>
              <a:spcAft>
                <a:spcPct val="0"/>
              </a:spcAft>
              <a:buClr>
                <a:srgbClr val="10CF9B"/>
              </a:buClr>
              <a:buSzPct val="65000"/>
              <a:buFont typeface="Wingdings 2" pitchFamily="18" charset="2"/>
              <a:buChar char=""/>
              <a:defRPr sz="2000">
                <a:solidFill>
                  <a:schemeClr val="tx1"/>
                </a:solidFill>
                <a:latin typeface="+mn-lt"/>
                <a:ea typeface="+mn-ea"/>
              </a:defRPr>
            </a:lvl7pPr>
            <a:lvl8pPr marL="2833688" indent="-209550" algn="l" rtl="0" eaLnBrk="1" fontAlgn="base" hangingPunct="1">
              <a:spcBef>
                <a:spcPct val="20000"/>
              </a:spcBef>
              <a:spcAft>
                <a:spcPct val="0"/>
              </a:spcAft>
              <a:buClr>
                <a:srgbClr val="10CF9B"/>
              </a:buClr>
              <a:buSzPct val="65000"/>
              <a:buFont typeface="Wingdings 2" pitchFamily="18" charset="2"/>
              <a:buChar char=""/>
              <a:defRPr sz="2000">
                <a:solidFill>
                  <a:schemeClr val="tx1"/>
                </a:solidFill>
                <a:latin typeface="+mn-lt"/>
                <a:ea typeface="+mn-ea"/>
              </a:defRPr>
            </a:lvl8pPr>
            <a:lvl9pPr marL="3290888" indent="-209550" algn="l" rtl="0" eaLnBrk="1" fontAlgn="base" hangingPunct="1">
              <a:spcBef>
                <a:spcPct val="20000"/>
              </a:spcBef>
              <a:spcAft>
                <a:spcPct val="0"/>
              </a:spcAft>
              <a:buClr>
                <a:srgbClr val="10CF9B"/>
              </a:buClr>
              <a:buSzPct val="65000"/>
              <a:buFont typeface="Wingdings 2" pitchFamily="18" charset="2"/>
              <a:buChar char=""/>
              <a:defRPr sz="2000">
                <a:solidFill>
                  <a:schemeClr val="tx1"/>
                </a:solidFill>
                <a:latin typeface="+mn-lt"/>
                <a:ea typeface="+mn-ea"/>
              </a:defRPr>
            </a:lvl9pPr>
          </a:lstStyle>
          <a:p>
            <a:r>
              <a:rPr lang="en-US" altLang="zh-CN" sz="1950" kern="0"/>
              <a:t>Stage 1</a:t>
            </a:r>
          </a:p>
          <a:p>
            <a:pPr lvl="1"/>
            <a:r>
              <a:rPr lang="en-US" altLang="zh-CN" sz="1800" kern="0"/>
              <a:t>Messages grouped by destination </a:t>
            </a:r>
            <a:r>
              <a:rPr lang="en-US" altLang="zh-CN" sz="1800" kern="0" err="1"/>
              <a:t>supernodes</a:t>
            </a:r>
            <a:endParaRPr lang="en-US" altLang="zh-CN" sz="1800" kern="0"/>
          </a:p>
          <a:p>
            <a:pPr lvl="1"/>
            <a:r>
              <a:rPr lang="en-US" altLang="zh-CN" sz="1800" kern="0"/>
              <a:t>Combined messages sent to relay node in destination </a:t>
            </a:r>
            <a:r>
              <a:rPr lang="en-US" altLang="zh-CN" sz="1800" kern="0" err="1"/>
              <a:t>supernode</a:t>
            </a:r>
            <a:endParaRPr lang="en-US" altLang="zh-CN" sz="1800" kern="0"/>
          </a:p>
        </p:txBody>
      </p:sp>
      <p:sp>
        <p:nvSpPr>
          <p:cNvPr id="97" name="上下箭头 2">
            <a:extLst>
              <a:ext uri="{FF2B5EF4-FFF2-40B4-BE49-F238E27FC236}">
                <a16:creationId xmlns:a16="http://schemas.microsoft.com/office/drawing/2014/main" id="{26A703FD-0D5A-6E47-8C99-F32CD4881EF8}"/>
              </a:ext>
            </a:extLst>
          </p:cNvPr>
          <p:cNvSpPr/>
          <p:nvPr/>
        </p:nvSpPr>
        <p:spPr>
          <a:xfrm>
            <a:off x="4968816" y="1667692"/>
            <a:ext cx="297611" cy="3158729"/>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32438551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972">
        <p159:morph option="byObject"/>
      </p:transition>
    </mc:Choice>
    <mc:Fallback xmlns="">
      <p:transition spd="slow" advTm="972">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BDD779-5846-8E4E-8F2B-0E18C0CEB789}"/>
              </a:ext>
            </a:extLst>
          </p:cNvPr>
          <p:cNvSpPr>
            <a:spLocks noGrp="1"/>
          </p:cNvSpPr>
          <p:nvPr>
            <p:ph type="title"/>
          </p:nvPr>
        </p:nvSpPr>
        <p:spPr>
          <a:xfrm>
            <a:off x="860748" y="942288"/>
            <a:ext cx="8038324" cy="596503"/>
          </a:xfrm>
        </p:spPr>
        <p:txBody>
          <a:bodyPr>
            <a:normAutofit fontScale="90000"/>
          </a:bodyPr>
          <a:lstStyle/>
          <a:p>
            <a:r>
              <a:rPr lang="en-US" altLang="zh-CN" dirty="0"/>
              <a:t>Solution </a:t>
            </a:r>
            <a:r>
              <a:rPr lang="en-US" altLang="zh-CN"/>
              <a:t>2a</a:t>
            </a:r>
            <a:r>
              <a:rPr lang="en-US" altLang="zh-CN" dirty="0"/>
              <a:t>: Supernode Routing</a:t>
            </a:r>
            <a:endParaRPr lang="en-US" dirty="0"/>
          </a:p>
        </p:txBody>
      </p:sp>
      <p:sp>
        <p:nvSpPr>
          <p:cNvPr id="110" name="矩形 109">
            <a:extLst>
              <a:ext uri="{FF2B5EF4-FFF2-40B4-BE49-F238E27FC236}">
                <a16:creationId xmlns:a16="http://schemas.microsoft.com/office/drawing/2014/main" id="{C6239770-C57D-6B4A-AF68-581C6D7BA1DA}"/>
              </a:ext>
            </a:extLst>
          </p:cNvPr>
          <p:cNvSpPr/>
          <p:nvPr/>
        </p:nvSpPr>
        <p:spPr>
          <a:xfrm>
            <a:off x="5384347" y="3904877"/>
            <a:ext cx="3514725" cy="921544"/>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 name="矩形 110">
            <a:extLst>
              <a:ext uri="{FF2B5EF4-FFF2-40B4-BE49-F238E27FC236}">
                <a16:creationId xmlns:a16="http://schemas.microsoft.com/office/drawing/2014/main" id="{CD474281-FC06-9B40-AA58-712F2CCC3CAA}"/>
              </a:ext>
            </a:extLst>
          </p:cNvPr>
          <p:cNvSpPr/>
          <p:nvPr/>
        </p:nvSpPr>
        <p:spPr>
          <a:xfrm>
            <a:off x="5384347" y="1667691"/>
            <a:ext cx="3514725" cy="921544"/>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矩形 111">
            <a:extLst>
              <a:ext uri="{FF2B5EF4-FFF2-40B4-BE49-F238E27FC236}">
                <a16:creationId xmlns:a16="http://schemas.microsoft.com/office/drawing/2014/main" id="{9422E48D-03D8-484F-AC0E-88C3DF83E7B6}"/>
              </a:ext>
            </a:extLst>
          </p:cNvPr>
          <p:cNvSpPr/>
          <p:nvPr/>
        </p:nvSpPr>
        <p:spPr>
          <a:xfrm>
            <a:off x="5384347" y="2786284"/>
            <a:ext cx="3514725" cy="921544"/>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4" name="矩形: 圆角 88">
            <a:extLst>
              <a:ext uri="{FF2B5EF4-FFF2-40B4-BE49-F238E27FC236}">
                <a16:creationId xmlns:a16="http://schemas.microsoft.com/office/drawing/2014/main" id="{F6037402-2C69-4796-BAB8-4D32DB5D019E}"/>
              </a:ext>
            </a:extLst>
          </p:cNvPr>
          <p:cNvSpPr/>
          <p:nvPr/>
        </p:nvSpPr>
        <p:spPr>
          <a:xfrm>
            <a:off x="5638014" y="1748352"/>
            <a:ext cx="745936" cy="745936"/>
          </a:xfrm>
          <a:prstGeom prst="roundRect">
            <a:avLst/>
          </a:prstGeom>
          <a:ln w="38100">
            <a:solidFill>
              <a:srgbClr val="C0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375" name="矩形: 圆角 89">
            <a:extLst>
              <a:ext uri="{FF2B5EF4-FFF2-40B4-BE49-F238E27FC236}">
                <a16:creationId xmlns:a16="http://schemas.microsoft.com/office/drawing/2014/main" id="{E1CBE00E-CF99-4C10-81F7-6559D0935DD0}"/>
              </a:ext>
            </a:extLst>
          </p:cNvPr>
          <p:cNvSpPr/>
          <p:nvPr/>
        </p:nvSpPr>
        <p:spPr>
          <a:xfrm>
            <a:off x="6750348" y="1748352"/>
            <a:ext cx="745936" cy="745936"/>
          </a:xfrm>
          <a:prstGeom prst="roundRect">
            <a:avLst/>
          </a:prstGeom>
          <a:ln w="38100">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376" name="矩形: 圆角 90">
            <a:extLst>
              <a:ext uri="{FF2B5EF4-FFF2-40B4-BE49-F238E27FC236}">
                <a16:creationId xmlns:a16="http://schemas.microsoft.com/office/drawing/2014/main" id="{4EBD12A6-D34F-48A7-8425-171D68FC8678}"/>
              </a:ext>
            </a:extLst>
          </p:cNvPr>
          <p:cNvSpPr/>
          <p:nvPr/>
        </p:nvSpPr>
        <p:spPr>
          <a:xfrm>
            <a:off x="7862682" y="1748352"/>
            <a:ext cx="745936" cy="745936"/>
          </a:xfrm>
          <a:prstGeom prst="roundRect">
            <a:avLst/>
          </a:prstGeom>
          <a:ln w="38100">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377" name="矩形: 圆角 91">
            <a:extLst>
              <a:ext uri="{FF2B5EF4-FFF2-40B4-BE49-F238E27FC236}">
                <a16:creationId xmlns:a16="http://schemas.microsoft.com/office/drawing/2014/main" id="{8333AF39-1C72-4D3F-8A44-6E56A30FE837}"/>
              </a:ext>
            </a:extLst>
          </p:cNvPr>
          <p:cNvSpPr/>
          <p:nvPr/>
        </p:nvSpPr>
        <p:spPr>
          <a:xfrm>
            <a:off x="5638014" y="2866946"/>
            <a:ext cx="745936" cy="745936"/>
          </a:xfrm>
          <a:prstGeom prst="roundRect">
            <a:avLst/>
          </a:prstGeom>
          <a:ln w="38100">
            <a:solidFill>
              <a:srgbClr val="92D05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378" name="矩形: 圆角 92">
            <a:extLst>
              <a:ext uri="{FF2B5EF4-FFF2-40B4-BE49-F238E27FC236}">
                <a16:creationId xmlns:a16="http://schemas.microsoft.com/office/drawing/2014/main" id="{6FEA4C27-F597-453A-9740-1150B3AB4DD4}"/>
              </a:ext>
            </a:extLst>
          </p:cNvPr>
          <p:cNvSpPr/>
          <p:nvPr/>
        </p:nvSpPr>
        <p:spPr>
          <a:xfrm>
            <a:off x="6750348" y="2866946"/>
            <a:ext cx="745936" cy="745936"/>
          </a:xfrm>
          <a:prstGeom prst="roundRect">
            <a:avLst/>
          </a:prstGeom>
          <a:ln w="38100">
            <a:solidFill>
              <a:srgbClr val="00B05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379" name="矩形: 圆角 93">
            <a:extLst>
              <a:ext uri="{FF2B5EF4-FFF2-40B4-BE49-F238E27FC236}">
                <a16:creationId xmlns:a16="http://schemas.microsoft.com/office/drawing/2014/main" id="{7E8AFD11-4160-4DD9-920D-F0C30A4478E4}"/>
              </a:ext>
            </a:extLst>
          </p:cNvPr>
          <p:cNvSpPr/>
          <p:nvPr/>
        </p:nvSpPr>
        <p:spPr>
          <a:xfrm>
            <a:off x="7862682" y="2866945"/>
            <a:ext cx="745936" cy="745936"/>
          </a:xfrm>
          <a:prstGeom prst="roundRect">
            <a:avLst/>
          </a:prstGeom>
          <a:ln w="38100">
            <a:solidFill>
              <a:srgbClr val="00B0F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p>
        </p:txBody>
      </p:sp>
      <p:sp>
        <p:nvSpPr>
          <p:cNvPr id="380" name="矩形: 圆角 94">
            <a:extLst>
              <a:ext uri="{FF2B5EF4-FFF2-40B4-BE49-F238E27FC236}">
                <a16:creationId xmlns:a16="http://schemas.microsoft.com/office/drawing/2014/main" id="{E8FE733B-28DA-4635-BB5F-86C19192CEAE}"/>
              </a:ext>
            </a:extLst>
          </p:cNvPr>
          <p:cNvSpPr/>
          <p:nvPr/>
        </p:nvSpPr>
        <p:spPr>
          <a:xfrm>
            <a:off x="5638014" y="3985539"/>
            <a:ext cx="745936" cy="745936"/>
          </a:xfrm>
          <a:prstGeom prst="roundRect">
            <a:avLst/>
          </a:prstGeom>
          <a:ln w="38100">
            <a:solidFill>
              <a:srgbClr val="0070C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381" name="矩形: 圆角 95">
            <a:extLst>
              <a:ext uri="{FF2B5EF4-FFF2-40B4-BE49-F238E27FC236}">
                <a16:creationId xmlns:a16="http://schemas.microsoft.com/office/drawing/2014/main" id="{E85E2E84-543C-49E3-8226-082735150EC1}"/>
              </a:ext>
            </a:extLst>
          </p:cNvPr>
          <p:cNvSpPr/>
          <p:nvPr/>
        </p:nvSpPr>
        <p:spPr>
          <a:xfrm>
            <a:off x="6750348" y="3985539"/>
            <a:ext cx="745936" cy="745936"/>
          </a:xfrm>
          <a:prstGeom prst="roundRect">
            <a:avLst/>
          </a:prstGeom>
          <a:ln w="38100">
            <a:solidFill>
              <a:srgbClr val="00206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382" name="矩形: 圆角 96">
            <a:extLst>
              <a:ext uri="{FF2B5EF4-FFF2-40B4-BE49-F238E27FC236}">
                <a16:creationId xmlns:a16="http://schemas.microsoft.com/office/drawing/2014/main" id="{11EB86D7-51E4-4473-8268-B755E631E400}"/>
              </a:ext>
            </a:extLst>
          </p:cNvPr>
          <p:cNvSpPr/>
          <p:nvPr/>
        </p:nvSpPr>
        <p:spPr>
          <a:xfrm>
            <a:off x="7862682" y="3985538"/>
            <a:ext cx="745936" cy="745936"/>
          </a:xfrm>
          <a:prstGeom prst="roundRect">
            <a:avLst/>
          </a:prstGeom>
          <a:ln w="38100">
            <a:solidFill>
              <a:srgbClr val="7030A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383" name="椭圆 382">
            <a:extLst>
              <a:ext uri="{FF2B5EF4-FFF2-40B4-BE49-F238E27FC236}">
                <a16:creationId xmlns:a16="http://schemas.microsoft.com/office/drawing/2014/main" id="{C9C48ECD-C7B6-47D8-A2B5-C7FC68A14249}"/>
              </a:ext>
            </a:extLst>
          </p:cNvPr>
          <p:cNvSpPr/>
          <p:nvPr/>
        </p:nvSpPr>
        <p:spPr>
          <a:xfrm>
            <a:off x="5736694" y="1845382"/>
            <a:ext cx="162000" cy="162000"/>
          </a:xfrm>
          <a:prstGeom prst="ellipse">
            <a:avLst/>
          </a:prstGeom>
          <a:solidFill>
            <a:srgbClr val="C0000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solidFill>
                  <a:srgbClr val="C00000"/>
                </a:solidFill>
              </a:rPr>
              <a:t>1</a:t>
            </a:r>
            <a:endParaRPr lang="zh-CN" altLang="en-US" dirty="0">
              <a:solidFill>
                <a:srgbClr val="C00000"/>
              </a:solidFill>
            </a:endParaRPr>
          </a:p>
        </p:txBody>
      </p:sp>
      <p:sp>
        <p:nvSpPr>
          <p:cNvPr id="384" name="椭圆 383">
            <a:extLst>
              <a:ext uri="{FF2B5EF4-FFF2-40B4-BE49-F238E27FC236}">
                <a16:creationId xmlns:a16="http://schemas.microsoft.com/office/drawing/2014/main" id="{3DEC9DEB-E5CE-4584-A751-5B054100DA1E}"/>
              </a:ext>
            </a:extLst>
          </p:cNvPr>
          <p:cNvSpPr/>
          <p:nvPr/>
        </p:nvSpPr>
        <p:spPr>
          <a:xfrm>
            <a:off x="5935468" y="1845382"/>
            <a:ext cx="162000" cy="162000"/>
          </a:xfrm>
          <a:prstGeom prst="ellipse">
            <a:avLst/>
          </a:prstGeom>
          <a:solidFill>
            <a:srgbClr val="FF000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solidFill>
                  <a:srgbClr val="FF0000"/>
                </a:solidFill>
              </a:rPr>
              <a:t>1</a:t>
            </a:r>
            <a:endParaRPr lang="zh-CN" altLang="en-US" dirty="0">
              <a:solidFill>
                <a:srgbClr val="FF0000"/>
              </a:solidFill>
            </a:endParaRPr>
          </a:p>
        </p:txBody>
      </p:sp>
      <p:sp>
        <p:nvSpPr>
          <p:cNvPr id="385" name="椭圆 384">
            <a:extLst>
              <a:ext uri="{FF2B5EF4-FFF2-40B4-BE49-F238E27FC236}">
                <a16:creationId xmlns:a16="http://schemas.microsoft.com/office/drawing/2014/main" id="{EA06E81E-D26B-4745-A909-05A2FADA6841}"/>
              </a:ext>
            </a:extLst>
          </p:cNvPr>
          <p:cNvSpPr/>
          <p:nvPr/>
        </p:nvSpPr>
        <p:spPr>
          <a:xfrm>
            <a:off x="6134242" y="1845381"/>
            <a:ext cx="162000" cy="162000"/>
          </a:xfrm>
          <a:prstGeom prst="ellipse">
            <a:avLst/>
          </a:prstGeom>
          <a:solidFill>
            <a:srgbClr val="FFC00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solidFill>
                  <a:srgbClr val="FFC000"/>
                </a:solidFill>
              </a:rPr>
              <a:t>1</a:t>
            </a:r>
            <a:endParaRPr lang="zh-CN" altLang="en-US" dirty="0">
              <a:solidFill>
                <a:srgbClr val="FFC000"/>
              </a:solidFill>
            </a:endParaRPr>
          </a:p>
        </p:txBody>
      </p:sp>
      <p:sp>
        <p:nvSpPr>
          <p:cNvPr id="386" name="椭圆 385">
            <a:extLst>
              <a:ext uri="{FF2B5EF4-FFF2-40B4-BE49-F238E27FC236}">
                <a16:creationId xmlns:a16="http://schemas.microsoft.com/office/drawing/2014/main" id="{B81AB809-9DC3-4A87-BDFE-D30F22DB4763}"/>
              </a:ext>
            </a:extLst>
          </p:cNvPr>
          <p:cNvSpPr/>
          <p:nvPr/>
        </p:nvSpPr>
        <p:spPr>
          <a:xfrm>
            <a:off x="5735927" y="2946264"/>
            <a:ext cx="162000" cy="162000"/>
          </a:xfrm>
          <a:prstGeom prst="ellipse">
            <a:avLst/>
          </a:prstGeom>
          <a:solidFill>
            <a:srgbClr val="92D05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a:solidFill>
                  <a:srgbClr val="92D050"/>
                </a:solidFill>
              </a:rPr>
              <a:t>1</a:t>
            </a:r>
            <a:endParaRPr lang="zh-CN" altLang="en-US" dirty="0">
              <a:solidFill>
                <a:srgbClr val="92D050"/>
              </a:solidFill>
            </a:endParaRPr>
          </a:p>
        </p:txBody>
      </p:sp>
      <p:sp>
        <p:nvSpPr>
          <p:cNvPr id="387" name="椭圆 386">
            <a:extLst>
              <a:ext uri="{FF2B5EF4-FFF2-40B4-BE49-F238E27FC236}">
                <a16:creationId xmlns:a16="http://schemas.microsoft.com/office/drawing/2014/main" id="{656A5351-C48F-4628-957F-52ED4F6117B0}"/>
              </a:ext>
            </a:extLst>
          </p:cNvPr>
          <p:cNvSpPr/>
          <p:nvPr/>
        </p:nvSpPr>
        <p:spPr>
          <a:xfrm>
            <a:off x="5934701" y="2946264"/>
            <a:ext cx="162000" cy="162000"/>
          </a:xfrm>
          <a:prstGeom prst="ellipse">
            <a:avLst/>
          </a:prstGeom>
          <a:solidFill>
            <a:srgbClr val="00B05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solidFill>
                  <a:srgbClr val="00B050"/>
                </a:solidFill>
              </a:rPr>
              <a:t>1</a:t>
            </a:r>
            <a:endParaRPr lang="zh-CN" altLang="en-US" dirty="0">
              <a:solidFill>
                <a:srgbClr val="00B050"/>
              </a:solidFill>
            </a:endParaRPr>
          </a:p>
        </p:txBody>
      </p:sp>
      <p:sp>
        <p:nvSpPr>
          <p:cNvPr id="388" name="椭圆 387">
            <a:extLst>
              <a:ext uri="{FF2B5EF4-FFF2-40B4-BE49-F238E27FC236}">
                <a16:creationId xmlns:a16="http://schemas.microsoft.com/office/drawing/2014/main" id="{C3550C53-E123-4336-8498-22EB2716D20B}"/>
              </a:ext>
            </a:extLst>
          </p:cNvPr>
          <p:cNvSpPr/>
          <p:nvPr/>
        </p:nvSpPr>
        <p:spPr>
          <a:xfrm>
            <a:off x="6133475" y="2946263"/>
            <a:ext cx="162000" cy="162000"/>
          </a:xfrm>
          <a:prstGeom prst="ellipse">
            <a:avLst/>
          </a:prstGeom>
          <a:solidFill>
            <a:srgbClr val="00B0F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solidFill>
                  <a:srgbClr val="00B0F0"/>
                </a:solidFill>
              </a:rPr>
              <a:t>1</a:t>
            </a:r>
            <a:endParaRPr lang="zh-CN" altLang="en-US" dirty="0">
              <a:solidFill>
                <a:srgbClr val="00B0F0"/>
              </a:solidFill>
            </a:endParaRPr>
          </a:p>
        </p:txBody>
      </p:sp>
      <p:sp>
        <p:nvSpPr>
          <p:cNvPr id="389" name="椭圆 388">
            <a:extLst>
              <a:ext uri="{FF2B5EF4-FFF2-40B4-BE49-F238E27FC236}">
                <a16:creationId xmlns:a16="http://schemas.microsoft.com/office/drawing/2014/main" id="{2675C1CF-0C66-4FB8-9843-AF4645956831}"/>
              </a:ext>
            </a:extLst>
          </p:cNvPr>
          <p:cNvSpPr/>
          <p:nvPr/>
        </p:nvSpPr>
        <p:spPr>
          <a:xfrm>
            <a:off x="5735927" y="4093371"/>
            <a:ext cx="162000" cy="162000"/>
          </a:xfrm>
          <a:prstGeom prst="ellipse">
            <a:avLst/>
          </a:prstGeom>
          <a:solidFill>
            <a:srgbClr val="0070C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a:solidFill>
                  <a:srgbClr val="0070C0"/>
                </a:solidFill>
              </a:rPr>
              <a:t>1</a:t>
            </a:r>
            <a:endParaRPr lang="zh-CN" altLang="en-US" dirty="0">
              <a:solidFill>
                <a:srgbClr val="0070C0"/>
              </a:solidFill>
            </a:endParaRPr>
          </a:p>
        </p:txBody>
      </p:sp>
      <p:sp>
        <p:nvSpPr>
          <p:cNvPr id="390" name="椭圆 389">
            <a:extLst>
              <a:ext uri="{FF2B5EF4-FFF2-40B4-BE49-F238E27FC236}">
                <a16:creationId xmlns:a16="http://schemas.microsoft.com/office/drawing/2014/main" id="{42F19788-8B27-4BA0-B9A8-64783B0CA9DC}"/>
              </a:ext>
            </a:extLst>
          </p:cNvPr>
          <p:cNvSpPr/>
          <p:nvPr/>
        </p:nvSpPr>
        <p:spPr>
          <a:xfrm>
            <a:off x="5934701" y="4093371"/>
            <a:ext cx="162000" cy="162000"/>
          </a:xfrm>
          <a:prstGeom prst="ellipse">
            <a:avLst/>
          </a:prstGeom>
          <a:solidFill>
            <a:srgbClr val="00206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solidFill>
                  <a:srgbClr val="002060"/>
                </a:solidFill>
              </a:rPr>
              <a:t>1</a:t>
            </a:r>
            <a:endParaRPr lang="zh-CN" altLang="en-US" dirty="0">
              <a:solidFill>
                <a:srgbClr val="002060"/>
              </a:solidFill>
            </a:endParaRPr>
          </a:p>
        </p:txBody>
      </p:sp>
      <p:sp>
        <p:nvSpPr>
          <p:cNvPr id="391" name="椭圆 390">
            <a:extLst>
              <a:ext uri="{FF2B5EF4-FFF2-40B4-BE49-F238E27FC236}">
                <a16:creationId xmlns:a16="http://schemas.microsoft.com/office/drawing/2014/main" id="{6F23A985-D3B5-422F-80A9-907F13DBABCB}"/>
              </a:ext>
            </a:extLst>
          </p:cNvPr>
          <p:cNvSpPr/>
          <p:nvPr/>
        </p:nvSpPr>
        <p:spPr>
          <a:xfrm>
            <a:off x="6133475" y="4093370"/>
            <a:ext cx="162000" cy="162000"/>
          </a:xfrm>
          <a:prstGeom prst="ellipse">
            <a:avLst/>
          </a:prstGeom>
          <a:solidFill>
            <a:srgbClr val="7030A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solidFill>
                  <a:srgbClr val="7030A0"/>
                </a:solidFill>
              </a:rPr>
              <a:t>1</a:t>
            </a:r>
            <a:endParaRPr lang="zh-CN" altLang="en-US" dirty="0">
              <a:solidFill>
                <a:srgbClr val="7030A0"/>
              </a:solidFill>
            </a:endParaRPr>
          </a:p>
        </p:txBody>
      </p:sp>
      <p:sp>
        <p:nvSpPr>
          <p:cNvPr id="392" name="椭圆 391">
            <a:extLst>
              <a:ext uri="{FF2B5EF4-FFF2-40B4-BE49-F238E27FC236}">
                <a16:creationId xmlns:a16="http://schemas.microsoft.com/office/drawing/2014/main" id="{10E80C87-B1E1-4C2B-ABC1-03AC0C16EFF2}"/>
              </a:ext>
            </a:extLst>
          </p:cNvPr>
          <p:cNvSpPr/>
          <p:nvPr/>
        </p:nvSpPr>
        <p:spPr>
          <a:xfrm>
            <a:off x="6849851" y="1845383"/>
            <a:ext cx="162000" cy="162000"/>
          </a:xfrm>
          <a:prstGeom prst="ellipse">
            <a:avLst/>
          </a:prstGeom>
          <a:solidFill>
            <a:srgbClr val="C0000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solidFill>
                  <a:srgbClr val="C00000"/>
                </a:solidFill>
              </a:rPr>
              <a:t>2</a:t>
            </a:r>
            <a:endParaRPr lang="zh-CN" altLang="en-US" dirty="0">
              <a:solidFill>
                <a:srgbClr val="C00000"/>
              </a:solidFill>
            </a:endParaRPr>
          </a:p>
        </p:txBody>
      </p:sp>
      <p:sp>
        <p:nvSpPr>
          <p:cNvPr id="393" name="椭圆 392">
            <a:extLst>
              <a:ext uri="{FF2B5EF4-FFF2-40B4-BE49-F238E27FC236}">
                <a16:creationId xmlns:a16="http://schemas.microsoft.com/office/drawing/2014/main" id="{E66F1D89-2033-4DEB-80FC-FF627F7508BA}"/>
              </a:ext>
            </a:extLst>
          </p:cNvPr>
          <p:cNvSpPr/>
          <p:nvPr/>
        </p:nvSpPr>
        <p:spPr>
          <a:xfrm>
            <a:off x="7048625" y="1845383"/>
            <a:ext cx="162000" cy="162000"/>
          </a:xfrm>
          <a:prstGeom prst="ellipse">
            <a:avLst/>
          </a:prstGeom>
          <a:solidFill>
            <a:srgbClr val="FF000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solidFill>
                  <a:srgbClr val="FF0000"/>
                </a:solidFill>
              </a:rPr>
              <a:t>2</a:t>
            </a:r>
            <a:endParaRPr lang="zh-CN" altLang="en-US" dirty="0">
              <a:solidFill>
                <a:srgbClr val="FF0000"/>
              </a:solidFill>
            </a:endParaRPr>
          </a:p>
        </p:txBody>
      </p:sp>
      <p:sp>
        <p:nvSpPr>
          <p:cNvPr id="394" name="椭圆 393">
            <a:extLst>
              <a:ext uri="{FF2B5EF4-FFF2-40B4-BE49-F238E27FC236}">
                <a16:creationId xmlns:a16="http://schemas.microsoft.com/office/drawing/2014/main" id="{47A63768-085C-4D58-A6E5-9ACD8B91C89B}"/>
              </a:ext>
            </a:extLst>
          </p:cNvPr>
          <p:cNvSpPr/>
          <p:nvPr/>
        </p:nvSpPr>
        <p:spPr>
          <a:xfrm>
            <a:off x="7247399" y="1845382"/>
            <a:ext cx="162000" cy="162000"/>
          </a:xfrm>
          <a:prstGeom prst="ellipse">
            <a:avLst/>
          </a:prstGeom>
          <a:solidFill>
            <a:srgbClr val="FFC00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solidFill>
                  <a:srgbClr val="FFC000"/>
                </a:solidFill>
              </a:rPr>
              <a:t>2</a:t>
            </a:r>
            <a:endParaRPr lang="zh-CN" altLang="en-US" dirty="0">
              <a:solidFill>
                <a:srgbClr val="FFC000"/>
              </a:solidFill>
            </a:endParaRPr>
          </a:p>
        </p:txBody>
      </p:sp>
      <p:sp>
        <p:nvSpPr>
          <p:cNvPr id="395" name="椭圆 394">
            <a:extLst>
              <a:ext uri="{FF2B5EF4-FFF2-40B4-BE49-F238E27FC236}">
                <a16:creationId xmlns:a16="http://schemas.microsoft.com/office/drawing/2014/main" id="{FF5526DD-04BD-4478-AF8F-CF16D9A0FF7E}"/>
              </a:ext>
            </a:extLst>
          </p:cNvPr>
          <p:cNvSpPr/>
          <p:nvPr/>
        </p:nvSpPr>
        <p:spPr>
          <a:xfrm>
            <a:off x="6849084" y="2946265"/>
            <a:ext cx="162000" cy="162000"/>
          </a:xfrm>
          <a:prstGeom prst="ellipse">
            <a:avLst/>
          </a:prstGeom>
          <a:solidFill>
            <a:srgbClr val="92D05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solidFill>
                  <a:srgbClr val="92D050"/>
                </a:solidFill>
              </a:rPr>
              <a:t>2</a:t>
            </a:r>
            <a:endParaRPr lang="zh-CN" altLang="en-US" dirty="0">
              <a:solidFill>
                <a:srgbClr val="92D050"/>
              </a:solidFill>
            </a:endParaRPr>
          </a:p>
        </p:txBody>
      </p:sp>
      <p:sp>
        <p:nvSpPr>
          <p:cNvPr id="396" name="椭圆 395">
            <a:extLst>
              <a:ext uri="{FF2B5EF4-FFF2-40B4-BE49-F238E27FC236}">
                <a16:creationId xmlns:a16="http://schemas.microsoft.com/office/drawing/2014/main" id="{302DF850-F299-45ED-8821-B8E990D43C94}"/>
              </a:ext>
            </a:extLst>
          </p:cNvPr>
          <p:cNvSpPr/>
          <p:nvPr/>
        </p:nvSpPr>
        <p:spPr>
          <a:xfrm>
            <a:off x="7047858" y="2946265"/>
            <a:ext cx="162000" cy="162000"/>
          </a:xfrm>
          <a:prstGeom prst="ellipse">
            <a:avLst/>
          </a:prstGeom>
          <a:solidFill>
            <a:srgbClr val="00B05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solidFill>
                  <a:srgbClr val="00B050"/>
                </a:solidFill>
              </a:rPr>
              <a:t>2</a:t>
            </a:r>
            <a:endParaRPr lang="zh-CN" altLang="en-US" dirty="0">
              <a:solidFill>
                <a:srgbClr val="00B050"/>
              </a:solidFill>
            </a:endParaRPr>
          </a:p>
        </p:txBody>
      </p:sp>
      <p:sp>
        <p:nvSpPr>
          <p:cNvPr id="397" name="椭圆 396">
            <a:extLst>
              <a:ext uri="{FF2B5EF4-FFF2-40B4-BE49-F238E27FC236}">
                <a16:creationId xmlns:a16="http://schemas.microsoft.com/office/drawing/2014/main" id="{53D58FF4-CFEA-4471-A06B-A391FB9C227B}"/>
              </a:ext>
            </a:extLst>
          </p:cNvPr>
          <p:cNvSpPr/>
          <p:nvPr/>
        </p:nvSpPr>
        <p:spPr>
          <a:xfrm>
            <a:off x="7246632" y="2946264"/>
            <a:ext cx="162000" cy="162000"/>
          </a:xfrm>
          <a:prstGeom prst="ellipse">
            <a:avLst/>
          </a:prstGeom>
          <a:solidFill>
            <a:srgbClr val="00B0F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solidFill>
                  <a:srgbClr val="00B0F0"/>
                </a:solidFill>
              </a:rPr>
              <a:t>2</a:t>
            </a:r>
            <a:endParaRPr lang="zh-CN" altLang="en-US" dirty="0">
              <a:solidFill>
                <a:srgbClr val="00B0F0"/>
              </a:solidFill>
            </a:endParaRPr>
          </a:p>
        </p:txBody>
      </p:sp>
      <p:sp>
        <p:nvSpPr>
          <p:cNvPr id="398" name="椭圆 397">
            <a:extLst>
              <a:ext uri="{FF2B5EF4-FFF2-40B4-BE49-F238E27FC236}">
                <a16:creationId xmlns:a16="http://schemas.microsoft.com/office/drawing/2014/main" id="{63A1D72D-81D3-4ADA-B966-65962AED80CF}"/>
              </a:ext>
            </a:extLst>
          </p:cNvPr>
          <p:cNvSpPr/>
          <p:nvPr/>
        </p:nvSpPr>
        <p:spPr>
          <a:xfrm>
            <a:off x="6849084" y="4093372"/>
            <a:ext cx="162000" cy="162000"/>
          </a:xfrm>
          <a:prstGeom prst="ellipse">
            <a:avLst/>
          </a:prstGeom>
          <a:solidFill>
            <a:srgbClr val="0070C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solidFill>
                  <a:srgbClr val="0070C0"/>
                </a:solidFill>
              </a:rPr>
              <a:t>2</a:t>
            </a:r>
            <a:endParaRPr lang="zh-CN" altLang="en-US" dirty="0">
              <a:solidFill>
                <a:srgbClr val="0070C0"/>
              </a:solidFill>
            </a:endParaRPr>
          </a:p>
        </p:txBody>
      </p:sp>
      <p:sp>
        <p:nvSpPr>
          <p:cNvPr id="399" name="椭圆 398">
            <a:extLst>
              <a:ext uri="{FF2B5EF4-FFF2-40B4-BE49-F238E27FC236}">
                <a16:creationId xmlns:a16="http://schemas.microsoft.com/office/drawing/2014/main" id="{72120964-0206-43A4-8E35-E986233660C1}"/>
              </a:ext>
            </a:extLst>
          </p:cNvPr>
          <p:cNvSpPr/>
          <p:nvPr/>
        </p:nvSpPr>
        <p:spPr>
          <a:xfrm>
            <a:off x="7047858" y="4093372"/>
            <a:ext cx="162000" cy="162000"/>
          </a:xfrm>
          <a:prstGeom prst="ellipse">
            <a:avLst/>
          </a:prstGeom>
          <a:solidFill>
            <a:srgbClr val="00206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solidFill>
                  <a:srgbClr val="002060"/>
                </a:solidFill>
              </a:rPr>
              <a:t>2</a:t>
            </a:r>
            <a:endParaRPr lang="zh-CN" altLang="en-US" dirty="0">
              <a:solidFill>
                <a:srgbClr val="002060"/>
              </a:solidFill>
            </a:endParaRPr>
          </a:p>
        </p:txBody>
      </p:sp>
      <p:sp>
        <p:nvSpPr>
          <p:cNvPr id="400" name="椭圆 399">
            <a:extLst>
              <a:ext uri="{FF2B5EF4-FFF2-40B4-BE49-F238E27FC236}">
                <a16:creationId xmlns:a16="http://schemas.microsoft.com/office/drawing/2014/main" id="{A66F6DBB-5E62-4F35-8A18-BC1004477973}"/>
              </a:ext>
            </a:extLst>
          </p:cNvPr>
          <p:cNvSpPr/>
          <p:nvPr/>
        </p:nvSpPr>
        <p:spPr>
          <a:xfrm>
            <a:off x="7246632" y="4093371"/>
            <a:ext cx="162000" cy="162000"/>
          </a:xfrm>
          <a:prstGeom prst="ellipse">
            <a:avLst/>
          </a:prstGeom>
          <a:solidFill>
            <a:srgbClr val="7030A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solidFill>
                  <a:srgbClr val="7030A0"/>
                </a:solidFill>
              </a:rPr>
              <a:t>2</a:t>
            </a:r>
            <a:endParaRPr lang="zh-CN" altLang="en-US" dirty="0">
              <a:solidFill>
                <a:srgbClr val="7030A0"/>
              </a:solidFill>
            </a:endParaRPr>
          </a:p>
        </p:txBody>
      </p:sp>
      <p:sp>
        <p:nvSpPr>
          <p:cNvPr id="401" name="椭圆 400">
            <a:extLst>
              <a:ext uri="{FF2B5EF4-FFF2-40B4-BE49-F238E27FC236}">
                <a16:creationId xmlns:a16="http://schemas.microsoft.com/office/drawing/2014/main" id="{9DCE9D28-B708-46BD-A778-F894376E4BB9}"/>
              </a:ext>
            </a:extLst>
          </p:cNvPr>
          <p:cNvSpPr/>
          <p:nvPr/>
        </p:nvSpPr>
        <p:spPr>
          <a:xfrm>
            <a:off x="7962897" y="1845382"/>
            <a:ext cx="162000" cy="162000"/>
          </a:xfrm>
          <a:prstGeom prst="ellipse">
            <a:avLst/>
          </a:prstGeom>
          <a:solidFill>
            <a:srgbClr val="C0000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solidFill>
                  <a:srgbClr val="C00000"/>
                </a:solidFill>
              </a:rPr>
              <a:t>3</a:t>
            </a:r>
            <a:endParaRPr lang="zh-CN" altLang="en-US" dirty="0">
              <a:solidFill>
                <a:srgbClr val="C00000"/>
              </a:solidFill>
            </a:endParaRPr>
          </a:p>
        </p:txBody>
      </p:sp>
      <p:sp>
        <p:nvSpPr>
          <p:cNvPr id="402" name="椭圆 401">
            <a:extLst>
              <a:ext uri="{FF2B5EF4-FFF2-40B4-BE49-F238E27FC236}">
                <a16:creationId xmlns:a16="http://schemas.microsoft.com/office/drawing/2014/main" id="{53D3E6D5-4D81-4A8E-8166-D6E185CA8F9C}"/>
              </a:ext>
            </a:extLst>
          </p:cNvPr>
          <p:cNvSpPr/>
          <p:nvPr/>
        </p:nvSpPr>
        <p:spPr>
          <a:xfrm>
            <a:off x="8161671" y="1845382"/>
            <a:ext cx="162000" cy="162000"/>
          </a:xfrm>
          <a:prstGeom prst="ellipse">
            <a:avLst/>
          </a:prstGeom>
          <a:solidFill>
            <a:srgbClr val="FF000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solidFill>
                  <a:srgbClr val="FF0000"/>
                </a:solidFill>
              </a:rPr>
              <a:t>3</a:t>
            </a:r>
            <a:endParaRPr lang="zh-CN" altLang="en-US" dirty="0">
              <a:solidFill>
                <a:srgbClr val="FF0000"/>
              </a:solidFill>
            </a:endParaRPr>
          </a:p>
        </p:txBody>
      </p:sp>
      <p:sp>
        <p:nvSpPr>
          <p:cNvPr id="403" name="椭圆 402">
            <a:extLst>
              <a:ext uri="{FF2B5EF4-FFF2-40B4-BE49-F238E27FC236}">
                <a16:creationId xmlns:a16="http://schemas.microsoft.com/office/drawing/2014/main" id="{E32ABCBA-46C4-4612-8321-239C7435EFCF}"/>
              </a:ext>
            </a:extLst>
          </p:cNvPr>
          <p:cNvSpPr/>
          <p:nvPr/>
        </p:nvSpPr>
        <p:spPr>
          <a:xfrm>
            <a:off x="8360445" y="1845381"/>
            <a:ext cx="162000" cy="162000"/>
          </a:xfrm>
          <a:prstGeom prst="ellipse">
            <a:avLst/>
          </a:prstGeom>
          <a:solidFill>
            <a:srgbClr val="FFC00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solidFill>
                  <a:srgbClr val="FFC000"/>
                </a:solidFill>
              </a:rPr>
              <a:t>3</a:t>
            </a:r>
            <a:endParaRPr lang="zh-CN" altLang="en-US" dirty="0">
              <a:solidFill>
                <a:srgbClr val="FFC000"/>
              </a:solidFill>
            </a:endParaRPr>
          </a:p>
        </p:txBody>
      </p:sp>
      <p:sp>
        <p:nvSpPr>
          <p:cNvPr id="404" name="椭圆 403">
            <a:extLst>
              <a:ext uri="{FF2B5EF4-FFF2-40B4-BE49-F238E27FC236}">
                <a16:creationId xmlns:a16="http://schemas.microsoft.com/office/drawing/2014/main" id="{E6D88118-FD74-4A4E-9830-BF2876C1489D}"/>
              </a:ext>
            </a:extLst>
          </p:cNvPr>
          <p:cNvSpPr/>
          <p:nvPr/>
        </p:nvSpPr>
        <p:spPr>
          <a:xfrm>
            <a:off x="7962130" y="2946264"/>
            <a:ext cx="162000" cy="162000"/>
          </a:xfrm>
          <a:prstGeom prst="ellipse">
            <a:avLst/>
          </a:prstGeom>
          <a:solidFill>
            <a:srgbClr val="92D05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solidFill>
                  <a:srgbClr val="92D050"/>
                </a:solidFill>
              </a:rPr>
              <a:t>3</a:t>
            </a:r>
            <a:endParaRPr lang="zh-CN" altLang="en-US" dirty="0">
              <a:solidFill>
                <a:srgbClr val="92D050"/>
              </a:solidFill>
            </a:endParaRPr>
          </a:p>
        </p:txBody>
      </p:sp>
      <p:sp>
        <p:nvSpPr>
          <p:cNvPr id="405" name="椭圆 404">
            <a:extLst>
              <a:ext uri="{FF2B5EF4-FFF2-40B4-BE49-F238E27FC236}">
                <a16:creationId xmlns:a16="http://schemas.microsoft.com/office/drawing/2014/main" id="{FF188E62-0072-4F57-9F8D-C7618E15C6EA}"/>
              </a:ext>
            </a:extLst>
          </p:cNvPr>
          <p:cNvSpPr/>
          <p:nvPr/>
        </p:nvSpPr>
        <p:spPr>
          <a:xfrm>
            <a:off x="8160904" y="2946264"/>
            <a:ext cx="162000" cy="162000"/>
          </a:xfrm>
          <a:prstGeom prst="ellipse">
            <a:avLst/>
          </a:prstGeom>
          <a:solidFill>
            <a:srgbClr val="00B05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solidFill>
                  <a:srgbClr val="00B050"/>
                </a:solidFill>
              </a:rPr>
              <a:t>3</a:t>
            </a:r>
            <a:endParaRPr lang="zh-CN" altLang="en-US" dirty="0">
              <a:solidFill>
                <a:srgbClr val="00B050"/>
              </a:solidFill>
            </a:endParaRPr>
          </a:p>
        </p:txBody>
      </p:sp>
      <p:sp>
        <p:nvSpPr>
          <p:cNvPr id="406" name="椭圆 405">
            <a:extLst>
              <a:ext uri="{FF2B5EF4-FFF2-40B4-BE49-F238E27FC236}">
                <a16:creationId xmlns:a16="http://schemas.microsoft.com/office/drawing/2014/main" id="{5B448A76-92EE-4CF4-9842-14DE8D1DA966}"/>
              </a:ext>
            </a:extLst>
          </p:cNvPr>
          <p:cNvSpPr/>
          <p:nvPr/>
        </p:nvSpPr>
        <p:spPr>
          <a:xfrm>
            <a:off x="8359678" y="2946263"/>
            <a:ext cx="162000" cy="162000"/>
          </a:xfrm>
          <a:prstGeom prst="ellipse">
            <a:avLst/>
          </a:prstGeom>
          <a:solidFill>
            <a:srgbClr val="00B0F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solidFill>
                  <a:srgbClr val="00B0F0"/>
                </a:solidFill>
              </a:rPr>
              <a:t>3</a:t>
            </a:r>
            <a:endParaRPr lang="zh-CN" altLang="en-US" dirty="0">
              <a:solidFill>
                <a:srgbClr val="00B0F0"/>
              </a:solidFill>
            </a:endParaRPr>
          </a:p>
        </p:txBody>
      </p:sp>
      <p:sp>
        <p:nvSpPr>
          <p:cNvPr id="407" name="椭圆 406">
            <a:extLst>
              <a:ext uri="{FF2B5EF4-FFF2-40B4-BE49-F238E27FC236}">
                <a16:creationId xmlns:a16="http://schemas.microsoft.com/office/drawing/2014/main" id="{E4D88362-2597-49B8-B02A-B9DEB88A4231}"/>
              </a:ext>
            </a:extLst>
          </p:cNvPr>
          <p:cNvSpPr/>
          <p:nvPr/>
        </p:nvSpPr>
        <p:spPr>
          <a:xfrm>
            <a:off x="7962130" y="4093371"/>
            <a:ext cx="162000" cy="162000"/>
          </a:xfrm>
          <a:prstGeom prst="ellipse">
            <a:avLst/>
          </a:prstGeom>
          <a:solidFill>
            <a:srgbClr val="0070C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solidFill>
                  <a:srgbClr val="0070C0"/>
                </a:solidFill>
              </a:rPr>
              <a:t>3</a:t>
            </a:r>
            <a:endParaRPr lang="zh-CN" altLang="en-US" dirty="0">
              <a:solidFill>
                <a:srgbClr val="0070C0"/>
              </a:solidFill>
            </a:endParaRPr>
          </a:p>
        </p:txBody>
      </p:sp>
      <p:sp>
        <p:nvSpPr>
          <p:cNvPr id="408" name="椭圆 407">
            <a:extLst>
              <a:ext uri="{FF2B5EF4-FFF2-40B4-BE49-F238E27FC236}">
                <a16:creationId xmlns:a16="http://schemas.microsoft.com/office/drawing/2014/main" id="{00FBE83F-1B02-4505-A14C-D15988AF61E0}"/>
              </a:ext>
            </a:extLst>
          </p:cNvPr>
          <p:cNvSpPr/>
          <p:nvPr/>
        </p:nvSpPr>
        <p:spPr>
          <a:xfrm>
            <a:off x="8160904" y="4093371"/>
            <a:ext cx="162000" cy="162000"/>
          </a:xfrm>
          <a:prstGeom prst="ellipse">
            <a:avLst/>
          </a:prstGeom>
          <a:solidFill>
            <a:srgbClr val="00206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solidFill>
                  <a:srgbClr val="002060"/>
                </a:solidFill>
              </a:rPr>
              <a:t>3</a:t>
            </a:r>
            <a:endParaRPr lang="zh-CN" altLang="en-US" dirty="0">
              <a:solidFill>
                <a:srgbClr val="002060"/>
              </a:solidFill>
            </a:endParaRPr>
          </a:p>
        </p:txBody>
      </p:sp>
      <p:sp>
        <p:nvSpPr>
          <p:cNvPr id="409" name="椭圆 408">
            <a:extLst>
              <a:ext uri="{FF2B5EF4-FFF2-40B4-BE49-F238E27FC236}">
                <a16:creationId xmlns:a16="http://schemas.microsoft.com/office/drawing/2014/main" id="{40C41404-9A18-489E-A7BC-6633FA6337A8}"/>
              </a:ext>
            </a:extLst>
          </p:cNvPr>
          <p:cNvSpPr/>
          <p:nvPr/>
        </p:nvSpPr>
        <p:spPr>
          <a:xfrm>
            <a:off x="8359678" y="4093370"/>
            <a:ext cx="162000" cy="162000"/>
          </a:xfrm>
          <a:prstGeom prst="ellipse">
            <a:avLst/>
          </a:prstGeom>
          <a:solidFill>
            <a:srgbClr val="7030A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solidFill>
                  <a:srgbClr val="7030A0"/>
                </a:solidFill>
              </a:rPr>
              <a:t>3</a:t>
            </a:r>
            <a:endParaRPr lang="zh-CN" altLang="en-US" dirty="0">
              <a:solidFill>
                <a:srgbClr val="7030A0"/>
              </a:solidFill>
            </a:endParaRPr>
          </a:p>
        </p:txBody>
      </p:sp>
      <p:sp>
        <p:nvSpPr>
          <p:cNvPr id="410" name="椭圆 409">
            <a:extLst>
              <a:ext uri="{FF2B5EF4-FFF2-40B4-BE49-F238E27FC236}">
                <a16:creationId xmlns:a16="http://schemas.microsoft.com/office/drawing/2014/main" id="{3E2FA4D6-2459-4EED-911A-1FC7D9BE0A88}"/>
              </a:ext>
            </a:extLst>
          </p:cNvPr>
          <p:cNvSpPr/>
          <p:nvPr/>
        </p:nvSpPr>
        <p:spPr>
          <a:xfrm>
            <a:off x="5735927" y="2058779"/>
            <a:ext cx="162000" cy="162000"/>
          </a:xfrm>
          <a:prstGeom prst="ellipse">
            <a:avLst/>
          </a:prstGeom>
          <a:solidFill>
            <a:srgbClr val="C0000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solidFill>
                  <a:srgbClr val="C00000"/>
                </a:solidFill>
              </a:rPr>
              <a:t>4</a:t>
            </a:r>
            <a:endParaRPr lang="zh-CN" altLang="en-US" dirty="0">
              <a:solidFill>
                <a:srgbClr val="C00000"/>
              </a:solidFill>
            </a:endParaRPr>
          </a:p>
        </p:txBody>
      </p:sp>
      <p:sp>
        <p:nvSpPr>
          <p:cNvPr id="411" name="椭圆 410">
            <a:extLst>
              <a:ext uri="{FF2B5EF4-FFF2-40B4-BE49-F238E27FC236}">
                <a16:creationId xmlns:a16="http://schemas.microsoft.com/office/drawing/2014/main" id="{F02D3F56-D476-4928-9B7B-C7AD57202001}"/>
              </a:ext>
            </a:extLst>
          </p:cNvPr>
          <p:cNvSpPr/>
          <p:nvPr/>
        </p:nvSpPr>
        <p:spPr>
          <a:xfrm>
            <a:off x="5934701" y="2058779"/>
            <a:ext cx="162000" cy="162000"/>
          </a:xfrm>
          <a:prstGeom prst="ellipse">
            <a:avLst/>
          </a:prstGeom>
          <a:solidFill>
            <a:srgbClr val="FF000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solidFill>
                  <a:srgbClr val="FF0000"/>
                </a:solidFill>
              </a:rPr>
              <a:t>4</a:t>
            </a:r>
            <a:endParaRPr lang="zh-CN" altLang="en-US" dirty="0">
              <a:solidFill>
                <a:srgbClr val="FF0000"/>
              </a:solidFill>
            </a:endParaRPr>
          </a:p>
        </p:txBody>
      </p:sp>
      <p:sp>
        <p:nvSpPr>
          <p:cNvPr id="412" name="椭圆 411">
            <a:extLst>
              <a:ext uri="{FF2B5EF4-FFF2-40B4-BE49-F238E27FC236}">
                <a16:creationId xmlns:a16="http://schemas.microsoft.com/office/drawing/2014/main" id="{1F892CFF-6FB3-4ED3-A35C-8266F25C6EFD}"/>
              </a:ext>
            </a:extLst>
          </p:cNvPr>
          <p:cNvSpPr/>
          <p:nvPr/>
        </p:nvSpPr>
        <p:spPr>
          <a:xfrm>
            <a:off x="6133475" y="2058779"/>
            <a:ext cx="162000" cy="162000"/>
          </a:xfrm>
          <a:prstGeom prst="ellipse">
            <a:avLst/>
          </a:prstGeom>
          <a:solidFill>
            <a:srgbClr val="FFC00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solidFill>
                  <a:srgbClr val="FFC000"/>
                </a:solidFill>
              </a:rPr>
              <a:t>4</a:t>
            </a:r>
            <a:endParaRPr lang="zh-CN" altLang="en-US" dirty="0">
              <a:solidFill>
                <a:srgbClr val="FFC000"/>
              </a:solidFill>
            </a:endParaRPr>
          </a:p>
        </p:txBody>
      </p:sp>
      <p:sp>
        <p:nvSpPr>
          <p:cNvPr id="413" name="椭圆 412">
            <a:extLst>
              <a:ext uri="{FF2B5EF4-FFF2-40B4-BE49-F238E27FC236}">
                <a16:creationId xmlns:a16="http://schemas.microsoft.com/office/drawing/2014/main" id="{64FF821C-CAEE-481C-B31D-21FDCA54F239}"/>
              </a:ext>
            </a:extLst>
          </p:cNvPr>
          <p:cNvSpPr/>
          <p:nvPr/>
        </p:nvSpPr>
        <p:spPr>
          <a:xfrm>
            <a:off x="5736694" y="3159663"/>
            <a:ext cx="162000" cy="162000"/>
          </a:xfrm>
          <a:prstGeom prst="ellipse">
            <a:avLst/>
          </a:prstGeom>
          <a:solidFill>
            <a:srgbClr val="92D05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solidFill>
                  <a:srgbClr val="92D050"/>
                </a:solidFill>
              </a:rPr>
              <a:t>4</a:t>
            </a:r>
            <a:endParaRPr lang="zh-CN" altLang="en-US" dirty="0">
              <a:solidFill>
                <a:srgbClr val="92D050"/>
              </a:solidFill>
            </a:endParaRPr>
          </a:p>
        </p:txBody>
      </p:sp>
      <p:sp>
        <p:nvSpPr>
          <p:cNvPr id="414" name="椭圆 413">
            <a:extLst>
              <a:ext uri="{FF2B5EF4-FFF2-40B4-BE49-F238E27FC236}">
                <a16:creationId xmlns:a16="http://schemas.microsoft.com/office/drawing/2014/main" id="{18405C06-F498-4631-9F88-D3589D74CC3B}"/>
              </a:ext>
            </a:extLst>
          </p:cNvPr>
          <p:cNvSpPr/>
          <p:nvPr/>
        </p:nvSpPr>
        <p:spPr>
          <a:xfrm>
            <a:off x="5935468" y="3159663"/>
            <a:ext cx="162000" cy="162000"/>
          </a:xfrm>
          <a:prstGeom prst="ellipse">
            <a:avLst/>
          </a:prstGeom>
          <a:solidFill>
            <a:srgbClr val="00B05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solidFill>
                  <a:srgbClr val="00B050"/>
                </a:solidFill>
              </a:rPr>
              <a:t>4</a:t>
            </a:r>
            <a:endParaRPr lang="zh-CN" altLang="en-US" dirty="0">
              <a:solidFill>
                <a:srgbClr val="00B050"/>
              </a:solidFill>
            </a:endParaRPr>
          </a:p>
        </p:txBody>
      </p:sp>
      <p:sp>
        <p:nvSpPr>
          <p:cNvPr id="415" name="椭圆 414">
            <a:extLst>
              <a:ext uri="{FF2B5EF4-FFF2-40B4-BE49-F238E27FC236}">
                <a16:creationId xmlns:a16="http://schemas.microsoft.com/office/drawing/2014/main" id="{3B848E82-0F08-4C17-9BE8-F942107ADA78}"/>
              </a:ext>
            </a:extLst>
          </p:cNvPr>
          <p:cNvSpPr/>
          <p:nvPr/>
        </p:nvSpPr>
        <p:spPr>
          <a:xfrm>
            <a:off x="6134242" y="3159662"/>
            <a:ext cx="162000" cy="162000"/>
          </a:xfrm>
          <a:prstGeom prst="ellipse">
            <a:avLst/>
          </a:prstGeom>
          <a:solidFill>
            <a:srgbClr val="00B0F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solidFill>
                  <a:srgbClr val="00B0F0"/>
                </a:solidFill>
              </a:rPr>
              <a:t>4</a:t>
            </a:r>
            <a:endParaRPr lang="zh-CN" altLang="en-US" dirty="0">
              <a:solidFill>
                <a:srgbClr val="00B0F0"/>
              </a:solidFill>
            </a:endParaRPr>
          </a:p>
        </p:txBody>
      </p:sp>
      <p:sp>
        <p:nvSpPr>
          <p:cNvPr id="416" name="椭圆 415">
            <a:extLst>
              <a:ext uri="{FF2B5EF4-FFF2-40B4-BE49-F238E27FC236}">
                <a16:creationId xmlns:a16="http://schemas.microsoft.com/office/drawing/2014/main" id="{7AFC641D-7887-4F58-9B00-C5D68AB6D7AA}"/>
              </a:ext>
            </a:extLst>
          </p:cNvPr>
          <p:cNvSpPr/>
          <p:nvPr/>
        </p:nvSpPr>
        <p:spPr>
          <a:xfrm>
            <a:off x="5735927" y="4299556"/>
            <a:ext cx="162000" cy="162000"/>
          </a:xfrm>
          <a:prstGeom prst="ellipse">
            <a:avLst/>
          </a:prstGeom>
          <a:solidFill>
            <a:srgbClr val="0070C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solidFill>
                  <a:srgbClr val="0070C0"/>
                </a:solidFill>
              </a:rPr>
              <a:t>4</a:t>
            </a:r>
            <a:endParaRPr lang="zh-CN" altLang="en-US" dirty="0">
              <a:solidFill>
                <a:srgbClr val="0070C0"/>
              </a:solidFill>
            </a:endParaRPr>
          </a:p>
        </p:txBody>
      </p:sp>
      <p:sp>
        <p:nvSpPr>
          <p:cNvPr id="417" name="椭圆 416">
            <a:extLst>
              <a:ext uri="{FF2B5EF4-FFF2-40B4-BE49-F238E27FC236}">
                <a16:creationId xmlns:a16="http://schemas.microsoft.com/office/drawing/2014/main" id="{1611FE46-D252-4ADE-A069-13A0C7AD39CC}"/>
              </a:ext>
            </a:extLst>
          </p:cNvPr>
          <p:cNvSpPr/>
          <p:nvPr/>
        </p:nvSpPr>
        <p:spPr>
          <a:xfrm>
            <a:off x="5934701" y="4299556"/>
            <a:ext cx="162000" cy="162000"/>
          </a:xfrm>
          <a:prstGeom prst="ellipse">
            <a:avLst/>
          </a:prstGeom>
          <a:solidFill>
            <a:srgbClr val="00206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solidFill>
                  <a:srgbClr val="002060"/>
                </a:solidFill>
              </a:rPr>
              <a:t>4</a:t>
            </a:r>
            <a:endParaRPr lang="zh-CN" altLang="en-US" dirty="0">
              <a:solidFill>
                <a:srgbClr val="002060"/>
              </a:solidFill>
            </a:endParaRPr>
          </a:p>
        </p:txBody>
      </p:sp>
      <p:sp>
        <p:nvSpPr>
          <p:cNvPr id="418" name="椭圆 417">
            <a:extLst>
              <a:ext uri="{FF2B5EF4-FFF2-40B4-BE49-F238E27FC236}">
                <a16:creationId xmlns:a16="http://schemas.microsoft.com/office/drawing/2014/main" id="{7ABF7DE2-6B1B-4797-9364-CCA40BE2F39D}"/>
              </a:ext>
            </a:extLst>
          </p:cNvPr>
          <p:cNvSpPr/>
          <p:nvPr/>
        </p:nvSpPr>
        <p:spPr>
          <a:xfrm>
            <a:off x="6133475" y="4299555"/>
            <a:ext cx="162000" cy="162000"/>
          </a:xfrm>
          <a:prstGeom prst="ellipse">
            <a:avLst/>
          </a:prstGeom>
          <a:solidFill>
            <a:srgbClr val="7030A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solidFill>
                  <a:srgbClr val="7030A0"/>
                </a:solidFill>
              </a:rPr>
              <a:t>4</a:t>
            </a:r>
            <a:endParaRPr lang="zh-CN" altLang="en-US" dirty="0">
              <a:solidFill>
                <a:srgbClr val="7030A0"/>
              </a:solidFill>
            </a:endParaRPr>
          </a:p>
        </p:txBody>
      </p:sp>
      <p:sp>
        <p:nvSpPr>
          <p:cNvPr id="419" name="椭圆 418">
            <a:extLst>
              <a:ext uri="{FF2B5EF4-FFF2-40B4-BE49-F238E27FC236}">
                <a16:creationId xmlns:a16="http://schemas.microsoft.com/office/drawing/2014/main" id="{3EBAEBA5-B364-4289-B744-CB5A75D4E50B}"/>
              </a:ext>
            </a:extLst>
          </p:cNvPr>
          <p:cNvSpPr/>
          <p:nvPr/>
        </p:nvSpPr>
        <p:spPr>
          <a:xfrm>
            <a:off x="6849084" y="2058780"/>
            <a:ext cx="162000" cy="162000"/>
          </a:xfrm>
          <a:prstGeom prst="ellipse">
            <a:avLst/>
          </a:prstGeom>
          <a:solidFill>
            <a:srgbClr val="C0000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solidFill>
                  <a:srgbClr val="C00000"/>
                </a:solidFill>
              </a:rPr>
              <a:t>5</a:t>
            </a:r>
            <a:endParaRPr lang="zh-CN" altLang="en-US" dirty="0">
              <a:solidFill>
                <a:srgbClr val="C00000"/>
              </a:solidFill>
            </a:endParaRPr>
          </a:p>
        </p:txBody>
      </p:sp>
      <p:sp>
        <p:nvSpPr>
          <p:cNvPr id="420" name="椭圆 419">
            <a:extLst>
              <a:ext uri="{FF2B5EF4-FFF2-40B4-BE49-F238E27FC236}">
                <a16:creationId xmlns:a16="http://schemas.microsoft.com/office/drawing/2014/main" id="{10637627-2C42-417F-82D2-B68CE983CCFC}"/>
              </a:ext>
            </a:extLst>
          </p:cNvPr>
          <p:cNvSpPr/>
          <p:nvPr/>
        </p:nvSpPr>
        <p:spPr>
          <a:xfrm>
            <a:off x="7047858" y="2058780"/>
            <a:ext cx="162000" cy="162000"/>
          </a:xfrm>
          <a:prstGeom prst="ellipse">
            <a:avLst/>
          </a:prstGeom>
          <a:solidFill>
            <a:srgbClr val="FF000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solidFill>
                  <a:srgbClr val="FF0000"/>
                </a:solidFill>
              </a:rPr>
              <a:t>5</a:t>
            </a:r>
            <a:endParaRPr lang="zh-CN" altLang="en-US" dirty="0">
              <a:solidFill>
                <a:srgbClr val="FF0000"/>
              </a:solidFill>
            </a:endParaRPr>
          </a:p>
        </p:txBody>
      </p:sp>
      <p:sp>
        <p:nvSpPr>
          <p:cNvPr id="421" name="椭圆 420">
            <a:extLst>
              <a:ext uri="{FF2B5EF4-FFF2-40B4-BE49-F238E27FC236}">
                <a16:creationId xmlns:a16="http://schemas.microsoft.com/office/drawing/2014/main" id="{CB6A7D16-6048-4FEF-BCE8-EC7CFB32153E}"/>
              </a:ext>
            </a:extLst>
          </p:cNvPr>
          <p:cNvSpPr/>
          <p:nvPr/>
        </p:nvSpPr>
        <p:spPr>
          <a:xfrm>
            <a:off x="7246632" y="2058779"/>
            <a:ext cx="162000" cy="162000"/>
          </a:xfrm>
          <a:prstGeom prst="ellipse">
            <a:avLst/>
          </a:prstGeom>
          <a:solidFill>
            <a:srgbClr val="FFC00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solidFill>
                  <a:srgbClr val="FFC000"/>
                </a:solidFill>
              </a:rPr>
              <a:t>5</a:t>
            </a:r>
            <a:endParaRPr lang="zh-CN" altLang="en-US" dirty="0">
              <a:solidFill>
                <a:srgbClr val="FFC000"/>
              </a:solidFill>
            </a:endParaRPr>
          </a:p>
        </p:txBody>
      </p:sp>
      <p:sp>
        <p:nvSpPr>
          <p:cNvPr id="422" name="椭圆 421">
            <a:extLst>
              <a:ext uri="{FF2B5EF4-FFF2-40B4-BE49-F238E27FC236}">
                <a16:creationId xmlns:a16="http://schemas.microsoft.com/office/drawing/2014/main" id="{5F5F895E-09D7-4AAB-BF95-B4D1C6D38FFA}"/>
              </a:ext>
            </a:extLst>
          </p:cNvPr>
          <p:cNvSpPr/>
          <p:nvPr/>
        </p:nvSpPr>
        <p:spPr>
          <a:xfrm>
            <a:off x="6849851" y="3159664"/>
            <a:ext cx="162000" cy="162000"/>
          </a:xfrm>
          <a:prstGeom prst="ellipse">
            <a:avLst/>
          </a:prstGeom>
          <a:solidFill>
            <a:srgbClr val="92D05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solidFill>
                  <a:srgbClr val="92D050"/>
                </a:solidFill>
              </a:rPr>
              <a:t>5</a:t>
            </a:r>
            <a:endParaRPr lang="zh-CN" altLang="en-US" dirty="0">
              <a:solidFill>
                <a:srgbClr val="92D050"/>
              </a:solidFill>
            </a:endParaRPr>
          </a:p>
        </p:txBody>
      </p:sp>
      <p:sp>
        <p:nvSpPr>
          <p:cNvPr id="423" name="椭圆 422">
            <a:extLst>
              <a:ext uri="{FF2B5EF4-FFF2-40B4-BE49-F238E27FC236}">
                <a16:creationId xmlns:a16="http://schemas.microsoft.com/office/drawing/2014/main" id="{257F22C8-20A5-4957-AE8B-AF8C4436DD1D}"/>
              </a:ext>
            </a:extLst>
          </p:cNvPr>
          <p:cNvSpPr/>
          <p:nvPr/>
        </p:nvSpPr>
        <p:spPr>
          <a:xfrm>
            <a:off x="7048625" y="3159664"/>
            <a:ext cx="162000" cy="162000"/>
          </a:xfrm>
          <a:prstGeom prst="ellipse">
            <a:avLst/>
          </a:prstGeom>
          <a:solidFill>
            <a:srgbClr val="00B05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solidFill>
                  <a:srgbClr val="00B050"/>
                </a:solidFill>
              </a:rPr>
              <a:t>5</a:t>
            </a:r>
            <a:endParaRPr lang="zh-CN" altLang="en-US" dirty="0">
              <a:solidFill>
                <a:srgbClr val="00B050"/>
              </a:solidFill>
            </a:endParaRPr>
          </a:p>
        </p:txBody>
      </p:sp>
      <p:sp>
        <p:nvSpPr>
          <p:cNvPr id="424" name="椭圆 423">
            <a:extLst>
              <a:ext uri="{FF2B5EF4-FFF2-40B4-BE49-F238E27FC236}">
                <a16:creationId xmlns:a16="http://schemas.microsoft.com/office/drawing/2014/main" id="{1CF93CDB-8032-4DD2-9FC3-198837936366}"/>
              </a:ext>
            </a:extLst>
          </p:cNvPr>
          <p:cNvSpPr/>
          <p:nvPr/>
        </p:nvSpPr>
        <p:spPr>
          <a:xfrm>
            <a:off x="7247399" y="3159663"/>
            <a:ext cx="162000" cy="162000"/>
          </a:xfrm>
          <a:prstGeom prst="ellipse">
            <a:avLst/>
          </a:prstGeom>
          <a:solidFill>
            <a:srgbClr val="00B0F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solidFill>
                  <a:srgbClr val="00B0F0"/>
                </a:solidFill>
              </a:rPr>
              <a:t>5</a:t>
            </a:r>
            <a:endParaRPr lang="zh-CN" altLang="en-US" dirty="0">
              <a:solidFill>
                <a:srgbClr val="00B0F0"/>
              </a:solidFill>
            </a:endParaRPr>
          </a:p>
        </p:txBody>
      </p:sp>
      <p:sp>
        <p:nvSpPr>
          <p:cNvPr id="425" name="椭圆 424">
            <a:extLst>
              <a:ext uri="{FF2B5EF4-FFF2-40B4-BE49-F238E27FC236}">
                <a16:creationId xmlns:a16="http://schemas.microsoft.com/office/drawing/2014/main" id="{46B7A17C-4EE6-4CC5-87AA-65D9128BE8A2}"/>
              </a:ext>
            </a:extLst>
          </p:cNvPr>
          <p:cNvSpPr/>
          <p:nvPr/>
        </p:nvSpPr>
        <p:spPr>
          <a:xfrm>
            <a:off x="6849084" y="4299557"/>
            <a:ext cx="162000" cy="162000"/>
          </a:xfrm>
          <a:prstGeom prst="ellipse">
            <a:avLst/>
          </a:prstGeom>
          <a:solidFill>
            <a:srgbClr val="0070C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solidFill>
                  <a:srgbClr val="0070C0"/>
                </a:solidFill>
              </a:rPr>
              <a:t>5</a:t>
            </a:r>
            <a:endParaRPr lang="zh-CN" altLang="en-US" dirty="0">
              <a:solidFill>
                <a:srgbClr val="0070C0"/>
              </a:solidFill>
            </a:endParaRPr>
          </a:p>
        </p:txBody>
      </p:sp>
      <p:sp>
        <p:nvSpPr>
          <p:cNvPr id="426" name="椭圆 425">
            <a:extLst>
              <a:ext uri="{FF2B5EF4-FFF2-40B4-BE49-F238E27FC236}">
                <a16:creationId xmlns:a16="http://schemas.microsoft.com/office/drawing/2014/main" id="{C6A8718A-FA9F-469B-A80D-DDC6598D2605}"/>
              </a:ext>
            </a:extLst>
          </p:cNvPr>
          <p:cNvSpPr/>
          <p:nvPr/>
        </p:nvSpPr>
        <p:spPr>
          <a:xfrm>
            <a:off x="7047858" y="4299557"/>
            <a:ext cx="162000" cy="162000"/>
          </a:xfrm>
          <a:prstGeom prst="ellipse">
            <a:avLst/>
          </a:prstGeom>
          <a:solidFill>
            <a:srgbClr val="00206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solidFill>
                  <a:srgbClr val="002060"/>
                </a:solidFill>
              </a:rPr>
              <a:t>5</a:t>
            </a:r>
            <a:endParaRPr lang="zh-CN" altLang="en-US" dirty="0">
              <a:solidFill>
                <a:srgbClr val="002060"/>
              </a:solidFill>
            </a:endParaRPr>
          </a:p>
        </p:txBody>
      </p:sp>
      <p:sp>
        <p:nvSpPr>
          <p:cNvPr id="427" name="椭圆 426">
            <a:extLst>
              <a:ext uri="{FF2B5EF4-FFF2-40B4-BE49-F238E27FC236}">
                <a16:creationId xmlns:a16="http://schemas.microsoft.com/office/drawing/2014/main" id="{36D9F3C5-647E-4929-B42A-0B8096C62B9C}"/>
              </a:ext>
            </a:extLst>
          </p:cNvPr>
          <p:cNvSpPr/>
          <p:nvPr/>
        </p:nvSpPr>
        <p:spPr>
          <a:xfrm>
            <a:off x="7246632" y="4299556"/>
            <a:ext cx="162000" cy="162000"/>
          </a:xfrm>
          <a:prstGeom prst="ellipse">
            <a:avLst/>
          </a:prstGeom>
          <a:solidFill>
            <a:srgbClr val="7030A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solidFill>
                  <a:srgbClr val="7030A0"/>
                </a:solidFill>
              </a:rPr>
              <a:t>5</a:t>
            </a:r>
            <a:endParaRPr lang="zh-CN" altLang="en-US" dirty="0">
              <a:solidFill>
                <a:srgbClr val="7030A0"/>
              </a:solidFill>
            </a:endParaRPr>
          </a:p>
        </p:txBody>
      </p:sp>
      <p:sp>
        <p:nvSpPr>
          <p:cNvPr id="428" name="椭圆 427">
            <a:extLst>
              <a:ext uri="{FF2B5EF4-FFF2-40B4-BE49-F238E27FC236}">
                <a16:creationId xmlns:a16="http://schemas.microsoft.com/office/drawing/2014/main" id="{79616A1C-8BA7-4C5E-8D1C-EDC032BA1BBF}"/>
              </a:ext>
            </a:extLst>
          </p:cNvPr>
          <p:cNvSpPr/>
          <p:nvPr/>
        </p:nvSpPr>
        <p:spPr>
          <a:xfrm>
            <a:off x="7962130" y="2058779"/>
            <a:ext cx="162000" cy="162000"/>
          </a:xfrm>
          <a:prstGeom prst="ellipse">
            <a:avLst/>
          </a:prstGeom>
          <a:solidFill>
            <a:srgbClr val="C0000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solidFill>
                  <a:srgbClr val="C00000"/>
                </a:solidFill>
              </a:rPr>
              <a:t>6</a:t>
            </a:r>
            <a:endParaRPr lang="zh-CN" altLang="en-US" dirty="0">
              <a:solidFill>
                <a:srgbClr val="C00000"/>
              </a:solidFill>
            </a:endParaRPr>
          </a:p>
        </p:txBody>
      </p:sp>
      <p:sp>
        <p:nvSpPr>
          <p:cNvPr id="429" name="椭圆 428">
            <a:extLst>
              <a:ext uri="{FF2B5EF4-FFF2-40B4-BE49-F238E27FC236}">
                <a16:creationId xmlns:a16="http://schemas.microsoft.com/office/drawing/2014/main" id="{34A93230-A7E0-41F0-9D11-6C359C5A84DC}"/>
              </a:ext>
            </a:extLst>
          </p:cNvPr>
          <p:cNvSpPr/>
          <p:nvPr/>
        </p:nvSpPr>
        <p:spPr>
          <a:xfrm>
            <a:off x="8160904" y="2058779"/>
            <a:ext cx="162000" cy="162000"/>
          </a:xfrm>
          <a:prstGeom prst="ellipse">
            <a:avLst/>
          </a:prstGeom>
          <a:solidFill>
            <a:srgbClr val="FF000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solidFill>
                  <a:srgbClr val="FF0000"/>
                </a:solidFill>
              </a:rPr>
              <a:t>6</a:t>
            </a:r>
            <a:endParaRPr lang="zh-CN" altLang="en-US" dirty="0">
              <a:solidFill>
                <a:srgbClr val="FF0000"/>
              </a:solidFill>
            </a:endParaRPr>
          </a:p>
        </p:txBody>
      </p:sp>
      <p:sp>
        <p:nvSpPr>
          <p:cNvPr id="430" name="椭圆 429">
            <a:extLst>
              <a:ext uri="{FF2B5EF4-FFF2-40B4-BE49-F238E27FC236}">
                <a16:creationId xmlns:a16="http://schemas.microsoft.com/office/drawing/2014/main" id="{6AE7ECAD-0760-4492-A6D6-DCAD9794CAE3}"/>
              </a:ext>
            </a:extLst>
          </p:cNvPr>
          <p:cNvSpPr/>
          <p:nvPr/>
        </p:nvSpPr>
        <p:spPr>
          <a:xfrm>
            <a:off x="8359678" y="2058779"/>
            <a:ext cx="162000" cy="162000"/>
          </a:xfrm>
          <a:prstGeom prst="ellipse">
            <a:avLst/>
          </a:prstGeom>
          <a:solidFill>
            <a:srgbClr val="FFC00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solidFill>
                  <a:srgbClr val="FFC000"/>
                </a:solidFill>
              </a:rPr>
              <a:t>6</a:t>
            </a:r>
            <a:endParaRPr lang="zh-CN" altLang="en-US" dirty="0">
              <a:solidFill>
                <a:srgbClr val="FFC000"/>
              </a:solidFill>
            </a:endParaRPr>
          </a:p>
        </p:txBody>
      </p:sp>
      <p:sp>
        <p:nvSpPr>
          <p:cNvPr id="431" name="椭圆 430">
            <a:extLst>
              <a:ext uri="{FF2B5EF4-FFF2-40B4-BE49-F238E27FC236}">
                <a16:creationId xmlns:a16="http://schemas.microsoft.com/office/drawing/2014/main" id="{B3F565CF-A7A8-489A-9118-8CBCF5CA4663}"/>
              </a:ext>
            </a:extLst>
          </p:cNvPr>
          <p:cNvSpPr/>
          <p:nvPr/>
        </p:nvSpPr>
        <p:spPr>
          <a:xfrm>
            <a:off x="7962897" y="3159663"/>
            <a:ext cx="162000" cy="162000"/>
          </a:xfrm>
          <a:prstGeom prst="ellipse">
            <a:avLst/>
          </a:prstGeom>
          <a:solidFill>
            <a:srgbClr val="92D05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solidFill>
                  <a:srgbClr val="92D050"/>
                </a:solidFill>
              </a:rPr>
              <a:t>6</a:t>
            </a:r>
            <a:endParaRPr lang="zh-CN" altLang="en-US" dirty="0">
              <a:solidFill>
                <a:srgbClr val="92D050"/>
              </a:solidFill>
            </a:endParaRPr>
          </a:p>
        </p:txBody>
      </p:sp>
      <p:sp>
        <p:nvSpPr>
          <p:cNvPr id="432" name="椭圆 431">
            <a:extLst>
              <a:ext uri="{FF2B5EF4-FFF2-40B4-BE49-F238E27FC236}">
                <a16:creationId xmlns:a16="http://schemas.microsoft.com/office/drawing/2014/main" id="{DBCEA0B2-0DA5-4821-9410-14C9332E700C}"/>
              </a:ext>
            </a:extLst>
          </p:cNvPr>
          <p:cNvSpPr/>
          <p:nvPr/>
        </p:nvSpPr>
        <p:spPr>
          <a:xfrm>
            <a:off x="8161671" y="3159663"/>
            <a:ext cx="162000" cy="162000"/>
          </a:xfrm>
          <a:prstGeom prst="ellipse">
            <a:avLst/>
          </a:prstGeom>
          <a:solidFill>
            <a:srgbClr val="00B05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solidFill>
                  <a:srgbClr val="00B050"/>
                </a:solidFill>
              </a:rPr>
              <a:t>6</a:t>
            </a:r>
            <a:endParaRPr lang="zh-CN" altLang="en-US" dirty="0">
              <a:solidFill>
                <a:srgbClr val="00B050"/>
              </a:solidFill>
            </a:endParaRPr>
          </a:p>
        </p:txBody>
      </p:sp>
      <p:sp>
        <p:nvSpPr>
          <p:cNvPr id="433" name="椭圆 432">
            <a:extLst>
              <a:ext uri="{FF2B5EF4-FFF2-40B4-BE49-F238E27FC236}">
                <a16:creationId xmlns:a16="http://schemas.microsoft.com/office/drawing/2014/main" id="{5F84438A-1505-4A55-A96A-74EC7C3C2A98}"/>
              </a:ext>
            </a:extLst>
          </p:cNvPr>
          <p:cNvSpPr/>
          <p:nvPr/>
        </p:nvSpPr>
        <p:spPr>
          <a:xfrm>
            <a:off x="8360445" y="3159662"/>
            <a:ext cx="162000" cy="162000"/>
          </a:xfrm>
          <a:prstGeom prst="ellipse">
            <a:avLst/>
          </a:prstGeom>
          <a:solidFill>
            <a:srgbClr val="00B0F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solidFill>
                  <a:srgbClr val="00B0F0"/>
                </a:solidFill>
              </a:rPr>
              <a:t>6</a:t>
            </a:r>
            <a:endParaRPr lang="zh-CN" altLang="en-US" dirty="0">
              <a:solidFill>
                <a:srgbClr val="00B0F0"/>
              </a:solidFill>
            </a:endParaRPr>
          </a:p>
        </p:txBody>
      </p:sp>
      <p:sp>
        <p:nvSpPr>
          <p:cNvPr id="434" name="椭圆 433">
            <a:extLst>
              <a:ext uri="{FF2B5EF4-FFF2-40B4-BE49-F238E27FC236}">
                <a16:creationId xmlns:a16="http://schemas.microsoft.com/office/drawing/2014/main" id="{599371C4-791B-4683-869E-10EEE2CFDE9E}"/>
              </a:ext>
            </a:extLst>
          </p:cNvPr>
          <p:cNvSpPr/>
          <p:nvPr/>
        </p:nvSpPr>
        <p:spPr>
          <a:xfrm>
            <a:off x="7962130" y="4299556"/>
            <a:ext cx="162000" cy="162000"/>
          </a:xfrm>
          <a:prstGeom prst="ellipse">
            <a:avLst/>
          </a:prstGeom>
          <a:solidFill>
            <a:srgbClr val="0070C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solidFill>
                  <a:srgbClr val="0070C0"/>
                </a:solidFill>
              </a:rPr>
              <a:t>6</a:t>
            </a:r>
            <a:endParaRPr lang="zh-CN" altLang="en-US" dirty="0">
              <a:solidFill>
                <a:srgbClr val="0070C0"/>
              </a:solidFill>
            </a:endParaRPr>
          </a:p>
        </p:txBody>
      </p:sp>
      <p:sp>
        <p:nvSpPr>
          <p:cNvPr id="435" name="椭圆 434">
            <a:extLst>
              <a:ext uri="{FF2B5EF4-FFF2-40B4-BE49-F238E27FC236}">
                <a16:creationId xmlns:a16="http://schemas.microsoft.com/office/drawing/2014/main" id="{FE301B7C-9659-4D92-93F6-6A3245A9AC2E}"/>
              </a:ext>
            </a:extLst>
          </p:cNvPr>
          <p:cNvSpPr/>
          <p:nvPr/>
        </p:nvSpPr>
        <p:spPr>
          <a:xfrm>
            <a:off x="8160904" y="4299556"/>
            <a:ext cx="162000" cy="162000"/>
          </a:xfrm>
          <a:prstGeom prst="ellipse">
            <a:avLst/>
          </a:prstGeom>
          <a:solidFill>
            <a:srgbClr val="00206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solidFill>
                  <a:srgbClr val="002060"/>
                </a:solidFill>
              </a:rPr>
              <a:t>6</a:t>
            </a:r>
            <a:endParaRPr lang="zh-CN" altLang="en-US" dirty="0">
              <a:solidFill>
                <a:srgbClr val="002060"/>
              </a:solidFill>
            </a:endParaRPr>
          </a:p>
        </p:txBody>
      </p:sp>
      <p:sp>
        <p:nvSpPr>
          <p:cNvPr id="436" name="椭圆 435">
            <a:extLst>
              <a:ext uri="{FF2B5EF4-FFF2-40B4-BE49-F238E27FC236}">
                <a16:creationId xmlns:a16="http://schemas.microsoft.com/office/drawing/2014/main" id="{4B0264A6-BD62-4BCD-BF4B-D7948646818D}"/>
              </a:ext>
            </a:extLst>
          </p:cNvPr>
          <p:cNvSpPr/>
          <p:nvPr/>
        </p:nvSpPr>
        <p:spPr>
          <a:xfrm>
            <a:off x="8359678" y="4299555"/>
            <a:ext cx="162000" cy="162000"/>
          </a:xfrm>
          <a:prstGeom prst="ellipse">
            <a:avLst/>
          </a:prstGeom>
          <a:solidFill>
            <a:srgbClr val="7030A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solidFill>
                  <a:srgbClr val="7030A0"/>
                </a:solidFill>
              </a:rPr>
              <a:t>6</a:t>
            </a:r>
            <a:endParaRPr lang="zh-CN" altLang="en-US" dirty="0">
              <a:solidFill>
                <a:srgbClr val="7030A0"/>
              </a:solidFill>
            </a:endParaRPr>
          </a:p>
        </p:txBody>
      </p:sp>
      <p:sp>
        <p:nvSpPr>
          <p:cNvPr id="437" name="椭圆 436">
            <a:extLst>
              <a:ext uri="{FF2B5EF4-FFF2-40B4-BE49-F238E27FC236}">
                <a16:creationId xmlns:a16="http://schemas.microsoft.com/office/drawing/2014/main" id="{118551DD-4A3A-40F3-ACB0-D4CBDB8D68EF}"/>
              </a:ext>
            </a:extLst>
          </p:cNvPr>
          <p:cNvSpPr/>
          <p:nvPr/>
        </p:nvSpPr>
        <p:spPr>
          <a:xfrm>
            <a:off x="5735927" y="2261672"/>
            <a:ext cx="162000" cy="162000"/>
          </a:xfrm>
          <a:prstGeom prst="ellipse">
            <a:avLst/>
          </a:prstGeom>
          <a:solidFill>
            <a:srgbClr val="C0000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solidFill>
                  <a:srgbClr val="C00000"/>
                </a:solidFill>
              </a:rPr>
              <a:t>7</a:t>
            </a:r>
            <a:endParaRPr lang="zh-CN" altLang="en-US" dirty="0">
              <a:solidFill>
                <a:srgbClr val="C00000"/>
              </a:solidFill>
            </a:endParaRPr>
          </a:p>
        </p:txBody>
      </p:sp>
      <p:sp>
        <p:nvSpPr>
          <p:cNvPr id="438" name="椭圆 437">
            <a:extLst>
              <a:ext uri="{FF2B5EF4-FFF2-40B4-BE49-F238E27FC236}">
                <a16:creationId xmlns:a16="http://schemas.microsoft.com/office/drawing/2014/main" id="{FAAC9651-1B8C-4A65-A9E4-4AEE25067D4B}"/>
              </a:ext>
            </a:extLst>
          </p:cNvPr>
          <p:cNvSpPr/>
          <p:nvPr/>
        </p:nvSpPr>
        <p:spPr>
          <a:xfrm>
            <a:off x="5934701" y="2261672"/>
            <a:ext cx="162000" cy="162000"/>
          </a:xfrm>
          <a:prstGeom prst="ellipse">
            <a:avLst/>
          </a:prstGeom>
          <a:solidFill>
            <a:srgbClr val="FF000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solidFill>
                  <a:srgbClr val="FF0000"/>
                </a:solidFill>
              </a:rPr>
              <a:t>7</a:t>
            </a:r>
            <a:endParaRPr lang="zh-CN" altLang="en-US" dirty="0">
              <a:solidFill>
                <a:srgbClr val="FF0000"/>
              </a:solidFill>
            </a:endParaRPr>
          </a:p>
        </p:txBody>
      </p:sp>
      <p:sp>
        <p:nvSpPr>
          <p:cNvPr id="439" name="椭圆 438">
            <a:extLst>
              <a:ext uri="{FF2B5EF4-FFF2-40B4-BE49-F238E27FC236}">
                <a16:creationId xmlns:a16="http://schemas.microsoft.com/office/drawing/2014/main" id="{DA10F03D-DEA2-4CD3-9A09-F6F429BC2433}"/>
              </a:ext>
            </a:extLst>
          </p:cNvPr>
          <p:cNvSpPr/>
          <p:nvPr/>
        </p:nvSpPr>
        <p:spPr>
          <a:xfrm>
            <a:off x="6133475" y="2261671"/>
            <a:ext cx="162000" cy="162000"/>
          </a:xfrm>
          <a:prstGeom prst="ellipse">
            <a:avLst/>
          </a:prstGeom>
          <a:solidFill>
            <a:srgbClr val="FFC00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solidFill>
                  <a:srgbClr val="FFC000"/>
                </a:solidFill>
              </a:rPr>
              <a:t>7</a:t>
            </a:r>
            <a:endParaRPr lang="zh-CN" altLang="en-US" dirty="0">
              <a:solidFill>
                <a:srgbClr val="FFC000"/>
              </a:solidFill>
            </a:endParaRPr>
          </a:p>
        </p:txBody>
      </p:sp>
      <p:sp>
        <p:nvSpPr>
          <p:cNvPr id="440" name="椭圆 439">
            <a:extLst>
              <a:ext uri="{FF2B5EF4-FFF2-40B4-BE49-F238E27FC236}">
                <a16:creationId xmlns:a16="http://schemas.microsoft.com/office/drawing/2014/main" id="{1AE192B7-51B4-452B-A80B-1DFE060C4E1C}"/>
              </a:ext>
            </a:extLst>
          </p:cNvPr>
          <p:cNvSpPr/>
          <p:nvPr/>
        </p:nvSpPr>
        <p:spPr>
          <a:xfrm>
            <a:off x="5735927" y="3380139"/>
            <a:ext cx="162000" cy="162000"/>
          </a:xfrm>
          <a:prstGeom prst="ellipse">
            <a:avLst/>
          </a:prstGeom>
          <a:solidFill>
            <a:srgbClr val="92D05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solidFill>
                  <a:srgbClr val="92D050"/>
                </a:solidFill>
              </a:rPr>
              <a:t>7</a:t>
            </a:r>
            <a:endParaRPr lang="zh-CN" altLang="en-US" dirty="0">
              <a:solidFill>
                <a:srgbClr val="92D050"/>
              </a:solidFill>
            </a:endParaRPr>
          </a:p>
        </p:txBody>
      </p:sp>
      <p:sp>
        <p:nvSpPr>
          <p:cNvPr id="441" name="椭圆 440">
            <a:extLst>
              <a:ext uri="{FF2B5EF4-FFF2-40B4-BE49-F238E27FC236}">
                <a16:creationId xmlns:a16="http://schemas.microsoft.com/office/drawing/2014/main" id="{8E92AF4D-68E3-4683-A101-6940109D7A88}"/>
              </a:ext>
            </a:extLst>
          </p:cNvPr>
          <p:cNvSpPr/>
          <p:nvPr/>
        </p:nvSpPr>
        <p:spPr>
          <a:xfrm>
            <a:off x="5934701" y="3380139"/>
            <a:ext cx="162000" cy="162000"/>
          </a:xfrm>
          <a:prstGeom prst="ellipse">
            <a:avLst/>
          </a:prstGeom>
          <a:solidFill>
            <a:srgbClr val="00B05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solidFill>
                  <a:srgbClr val="00B050"/>
                </a:solidFill>
              </a:rPr>
              <a:t>7</a:t>
            </a:r>
            <a:endParaRPr lang="zh-CN" altLang="en-US" dirty="0">
              <a:solidFill>
                <a:srgbClr val="00B050"/>
              </a:solidFill>
            </a:endParaRPr>
          </a:p>
        </p:txBody>
      </p:sp>
      <p:sp>
        <p:nvSpPr>
          <p:cNvPr id="442" name="椭圆 441">
            <a:extLst>
              <a:ext uri="{FF2B5EF4-FFF2-40B4-BE49-F238E27FC236}">
                <a16:creationId xmlns:a16="http://schemas.microsoft.com/office/drawing/2014/main" id="{BB4490CB-DF30-46E4-9C4D-813E930B4445}"/>
              </a:ext>
            </a:extLst>
          </p:cNvPr>
          <p:cNvSpPr/>
          <p:nvPr/>
        </p:nvSpPr>
        <p:spPr>
          <a:xfrm>
            <a:off x="6133475" y="3380138"/>
            <a:ext cx="162000" cy="162000"/>
          </a:xfrm>
          <a:prstGeom prst="ellipse">
            <a:avLst/>
          </a:prstGeom>
          <a:solidFill>
            <a:srgbClr val="00B0F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solidFill>
                  <a:srgbClr val="00B0F0"/>
                </a:solidFill>
              </a:rPr>
              <a:t>7</a:t>
            </a:r>
            <a:endParaRPr lang="zh-CN" altLang="en-US" dirty="0">
              <a:solidFill>
                <a:srgbClr val="00B0F0"/>
              </a:solidFill>
            </a:endParaRPr>
          </a:p>
        </p:txBody>
      </p:sp>
      <p:sp>
        <p:nvSpPr>
          <p:cNvPr id="443" name="椭圆 442">
            <a:extLst>
              <a:ext uri="{FF2B5EF4-FFF2-40B4-BE49-F238E27FC236}">
                <a16:creationId xmlns:a16="http://schemas.microsoft.com/office/drawing/2014/main" id="{F7A9D26A-6966-4037-AA92-0CB9C9F607A4}"/>
              </a:ext>
            </a:extLst>
          </p:cNvPr>
          <p:cNvSpPr/>
          <p:nvPr/>
        </p:nvSpPr>
        <p:spPr>
          <a:xfrm>
            <a:off x="5735927" y="4500507"/>
            <a:ext cx="162000" cy="162000"/>
          </a:xfrm>
          <a:prstGeom prst="ellipse">
            <a:avLst/>
          </a:prstGeom>
          <a:solidFill>
            <a:srgbClr val="0070C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solidFill>
                  <a:srgbClr val="0070C0"/>
                </a:solidFill>
              </a:rPr>
              <a:t>7</a:t>
            </a:r>
            <a:endParaRPr lang="zh-CN" altLang="en-US" dirty="0">
              <a:solidFill>
                <a:srgbClr val="0070C0"/>
              </a:solidFill>
            </a:endParaRPr>
          </a:p>
        </p:txBody>
      </p:sp>
      <p:sp>
        <p:nvSpPr>
          <p:cNvPr id="444" name="椭圆 443">
            <a:extLst>
              <a:ext uri="{FF2B5EF4-FFF2-40B4-BE49-F238E27FC236}">
                <a16:creationId xmlns:a16="http://schemas.microsoft.com/office/drawing/2014/main" id="{08588ECF-0341-47D3-B7BF-261C3C3F3957}"/>
              </a:ext>
            </a:extLst>
          </p:cNvPr>
          <p:cNvSpPr/>
          <p:nvPr/>
        </p:nvSpPr>
        <p:spPr>
          <a:xfrm>
            <a:off x="5934701" y="4500507"/>
            <a:ext cx="162000" cy="162000"/>
          </a:xfrm>
          <a:prstGeom prst="ellipse">
            <a:avLst/>
          </a:prstGeom>
          <a:solidFill>
            <a:srgbClr val="00206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solidFill>
                  <a:srgbClr val="002060"/>
                </a:solidFill>
              </a:rPr>
              <a:t>7</a:t>
            </a:r>
            <a:endParaRPr lang="zh-CN" altLang="en-US" dirty="0">
              <a:solidFill>
                <a:srgbClr val="002060"/>
              </a:solidFill>
            </a:endParaRPr>
          </a:p>
        </p:txBody>
      </p:sp>
      <p:sp>
        <p:nvSpPr>
          <p:cNvPr id="445" name="椭圆 444">
            <a:extLst>
              <a:ext uri="{FF2B5EF4-FFF2-40B4-BE49-F238E27FC236}">
                <a16:creationId xmlns:a16="http://schemas.microsoft.com/office/drawing/2014/main" id="{7AEB8E60-C432-4DD4-B60F-92FB13B544D9}"/>
              </a:ext>
            </a:extLst>
          </p:cNvPr>
          <p:cNvSpPr/>
          <p:nvPr/>
        </p:nvSpPr>
        <p:spPr>
          <a:xfrm>
            <a:off x="6133475" y="4500506"/>
            <a:ext cx="162000" cy="162000"/>
          </a:xfrm>
          <a:prstGeom prst="ellipse">
            <a:avLst/>
          </a:prstGeom>
          <a:solidFill>
            <a:srgbClr val="7030A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solidFill>
                  <a:srgbClr val="7030A0"/>
                </a:solidFill>
              </a:rPr>
              <a:t>7</a:t>
            </a:r>
            <a:endParaRPr lang="zh-CN" altLang="en-US" dirty="0">
              <a:solidFill>
                <a:srgbClr val="7030A0"/>
              </a:solidFill>
            </a:endParaRPr>
          </a:p>
        </p:txBody>
      </p:sp>
      <p:sp>
        <p:nvSpPr>
          <p:cNvPr id="446" name="椭圆 445">
            <a:extLst>
              <a:ext uri="{FF2B5EF4-FFF2-40B4-BE49-F238E27FC236}">
                <a16:creationId xmlns:a16="http://schemas.microsoft.com/office/drawing/2014/main" id="{4F3DD439-8FA4-44AF-8174-AB0ADD8B2F32}"/>
              </a:ext>
            </a:extLst>
          </p:cNvPr>
          <p:cNvSpPr/>
          <p:nvPr/>
        </p:nvSpPr>
        <p:spPr>
          <a:xfrm>
            <a:off x="6849084" y="2261672"/>
            <a:ext cx="162000" cy="162000"/>
          </a:xfrm>
          <a:prstGeom prst="ellipse">
            <a:avLst/>
          </a:prstGeom>
          <a:solidFill>
            <a:srgbClr val="C0000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solidFill>
                  <a:srgbClr val="C00000"/>
                </a:solidFill>
              </a:rPr>
              <a:t>8</a:t>
            </a:r>
            <a:endParaRPr lang="zh-CN" altLang="en-US" dirty="0">
              <a:solidFill>
                <a:srgbClr val="C00000"/>
              </a:solidFill>
            </a:endParaRPr>
          </a:p>
        </p:txBody>
      </p:sp>
      <p:sp>
        <p:nvSpPr>
          <p:cNvPr id="447" name="椭圆 446">
            <a:extLst>
              <a:ext uri="{FF2B5EF4-FFF2-40B4-BE49-F238E27FC236}">
                <a16:creationId xmlns:a16="http://schemas.microsoft.com/office/drawing/2014/main" id="{04AD3095-77BA-4E1B-A4A1-21150F460F54}"/>
              </a:ext>
            </a:extLst>
          </p:cNvPr>
          <p:cNvSpPr/>
          <p:nvPr/>
        </p:nvSpPr>
        <p:spPr>
          <a:xfrm>
            <a:off x="7047858" y="2261672"/>
            <a:ext cx="162000" cy="162000"/>
          </a:xfrm>
          <a:prstGeom prst="ellipse">
            <a:avLst/>
          </a:prstGeom>
          <a:solidFill>
            <a:srgbClr val="FF000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solidFill>
                  <a:srgbClr val="FF0000"/>
                </a:solidFill>
              </a:rPr>
              <a:t>8</a:t>
            </a:r>
            <a:endParaRPr lang="zh-CN" altLang="en-US" dirty="0">
              <a:solidFill>
                <a:srgbClr val="FF0000"/>
              </a:solidFill>
            </a:endParaRPr>
          </a:p>
        </p:txBody>
      </p:sp>
      <p:sp>
        <p:nvSpPr>
          <p:cNvPr id="448" name="椭圆 447">
            <a:extLst>
              <a:ext uri="{FF2B5EF4-FFF2-40B4-BE49-F238E27FC236}">
                <a16:creationId xmlns:a16="http://schemas.microsoft.com/office/drawing/2014/main" id="{6907F5E9-61FC-48FC-9047-6F22F22CBBCC}"/>
              </a:ext>
            </a:extLst>
          </p:cNvPr>
          <p:cNvSpPr/>
          <p:nvPr/>
        </p:nvSpPr>
        <p:spPr>
          <a:xfrm>
            <a:off x="7246632" y="2261672"/>
            <a:ext cx="162000" cy="162000"/>
          </a:xfrm>
          <a:prstGeom prst="ellipse">
            <a:avLst/>
          </a:prstGeom>
          <a:solidFill>
            <a:srgbClr val="FFC00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solidFill>
                  <a:srgbClr val="FFC000"/>
                </a:solidFill>
              </a:rPr>
              <a:t>8</a:t>
            </a:r>
            <a:endParaRPr lang="zh-CN" altLang="en-US" dirty="0">
              <a:solidFill>
                <a:srgbClr val="FFC000"/>
              </a:solidFill>
            </a:endParaRPr>
          </a:p>
        </p:txBody>
      </p:sp>
      <p:sp>
        <p:nvSpPr>
          <p:cNvPr id="449" name="椭圆 448">
            <a:extLst>
              <a:ext uri="{FF2B5EF4-FFF2-40B4-BE49-F238E27FC236}">
                <a16:creationId xmlns:a16="http://schemas.microsoft.com/office/drawing/2014/main" id="{55D07AE6-5053-470D-8989-BC6EE20A7DB5}"/>
              </a:ext>
            </a:extLst>
          </p:cNvPr>
          <p:cNvSpPr/>
          <p:nvPr/>
        </p:nvSpPr>
        <p:spPr>
          <a:xfrm>
            <a:off x="6849084" y="3380140"/>
            <a:ext cx="162000" cy="162000"/>
          </a:xfrm>
          <a:prstGeom prst="ellipse">
            <a:avLst/>
          </a:prstGeom>
          <a:solidFill>
            <a:srgbClr val="92D05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solidFill>
                  <a:srgbClr val="92D050"/>
                </a:solidFill>
              </a:rPr>
              <a:t>8</a:t>
            </a:r>
            <a:endParaRPr lang="zh-CN" altLang="en-US" dirty="0">
              <a:solidFill>
                <a:srgbClr val="92D050"/>
              </a:solidFill>
            </a:endParaRPr>
          </a:p>
        </p:txBody>
      </p:sp>
      <p:sp>
        <p:nvSpPr>
          <p:cNvPr id="450" name="椭圆 449">
            <a:extLst>
              <a:ext uri="{FF2B5EF4-FFF2-40B4-BE49-F238E27FC236}">
                <a16:creationId xmlns:a16="http://schemas.microsoft.com/office/drawing/2014/main" id="{D604F50D-30F0-4EC3-8A2E-D6A0EACFFB98}"/>
              </a:ext>
            </a:extLst>
          </p:cNvPr>
          <p:cNvSpPr/>
          <p:nvPr/>
        </p:nvSpPr>
        <p:spPr>
          <a:xfrm>
            <a:off x="7047858" y="3380140"/>
            <a:ext cx="162000" cy="162000"/>
          </a:xfrm>
          <a:prstGeom prst="ellipse">
            <a:avLst/>
          </a:prstGeom>
          <a:solidFill>
            <a:srgbClr val="00B05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solidFill>
                  <a:srgbClr val="00B050"/>
                </a:solidFill>
              </a:rPr>
              <a:t>8</a:t>
            </a:r>
            <a:endParaRPr lang="zh-CN" altLang="en-US" dirty="0">
              <a:solidFill>
                <a:srgbClr val="00B050"/>
              </a:solidFill>
            </a:endParaRPr>
          </a:p>
        </p:txBody>
      </p:sp>
      <p:sp>
        <p:nvSpPr>
          <p:cNvPr id="451" name="椭圆 450">
            <a:extLst>
              <a:ext uri="{FF2B5EF4-FFF2-40B4-BE49-F238E27FC236}">
                <a16:creationId xmlns:a16="http://schemas.microsoft.com/office/drawing/2014/main" id="{0BEF8BCB-6D1E-4D04-85F5-E63B4FE50246}"/>
              </a:ext>
            </a:extLst>
          </p:cNvPr>
          <p:cNvSpPr/>
          <p:nvPr/>
        </p:nvSpPr>
        <p:spPr>
          <a:xfrm>
            <a:off x="7246632" y="3380139"/>
            <a:ext cx="162000" cy="162000"/>
          </a:xfrm>
          <a:prstGeom prst="ellipse">
            <a:avLst/>
          </a:prstGeom>
          <a:solidFill>
            <a:srgbClr val="00B0F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solidFill>
                  <a:srgbClr val="00B0F0"/>
                </a:solidFill>
              </a:rPr>
              <a:t>8</a:t>
            </a:r>
            <a:endParaRPr lang="zh-CN" altLang="en-US" dirty="0">
              <a:solidFill>
                <a:srgbClr val="00B0F0"/>
              </a:solidFill>
            </a:endParaRPr>
          </a:p>
        </p:txBody>
      </p:sp>
      <p:sp>
        <p:nvSpPr>
          <p:cNvPr id="452" name="椭圆 451">
            <a:extLst>
              <a:ext uri="{FF2B5EF4-FFF2-40B4-BE49-F238E27FC236}">
                <a16:creationId xmlns:a16="http://schemas.microsoft.com/office/drawing/2014/main" id="{8B4AD6FC-C9AF-4F2A-A8AE-E3327D5846B5}"/>
              </a:ext>
            </a:extLst>
          </p:cNvPr>
          <p:cNvSpPr/>
          <p:nvPr/>
        </p:nvSpPr>
        <p:spPr>
          <a:xfrm>
            <a:off x="6849084" y="4500508"/>
            <a:ext cx="162000" cy="162000"/>
          </a:xfrm>
          <a:prstGeom prst="ellipse">
            <a:avLst/>
          </a:prstGeom>
          <a:solidFill>
            <a:srgbClr val="0070C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solidFill>
                  <a:srgbClr val="0070C0"/>
                </a:solidFill>
              </a:rPr>
              <a:t>8</a:t>
            </a:r>
            <a:endParaRPr lang="zh-CN" altLang="en-US" dirty="0">
              <a:solidFill>
                <a:srgbClr val="0070C0"/>
              </a:solidFill>
            </a:endParaRPr>
          </a:p>
        </p:txBody>
      </p:sp>
      <p:sp>
        <p:nvSpPr>
          <p:cNvPr id="453" name="椭圆 452">
            <a:extLst>
              <a:ext uri="{FF2B5EF4-FFF2-40B4-BE49-F238E27FC236}">
                <a16:creationId xmlns:a16="http://schemas.microsoft.com/office/drawing/2014/main" id="{10E9060E-787E-4E50-9645-61863038D9E6}"/>
              </a:ext>
            </a:extLst>
          </p:cNvPr>
          <p:cNvSpPr/>
          <p:nvPr/>
        </p:nvSpPr>
        <p:spPr>
          <a:xfrm>
            <a:off x="7047858" y="4500508"/>
            <a:ext cx="162000" cy="162000"/>
          </a:xfrm>
          <a:prstGeom prst="ellipse">
            <a:avLst/>
          </a:prstGeom>
          <a:solidFill>
            <a:srgbClr val="00206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solidFill>
                  <a:srgbClr val="002060"/>
                </a:solidFill>
              </a:rPr>
              <a:t>8</a:t>
            </a:r>
            <a:endParaRPr lang="zh-CN" altLang="en-US" dirty="0">
              <a:solidFill>
                <a:srgbClr val="002060"/>
              </a:solidFill>
            </a:endParaRPr>
          </a:p>
        </p:txBody>
      </p:sp>
      <p:sp>
        <p:nvSpPr>
          <p:cNvPr id="454" name="椭圆 453">
            <a:extLst>
              <a:ext uri="{FF2B5EF4-FFF2-40B4-BE49-F238E27FC236}">
                <a16:creationId xmlns:a16="http://schemas.microsoft.com/office/drawing/2014/main" id="{B80D4CA7-7D34-49DA-9C3B-0DB26052B23D}"/>
              </a:ext>
            </a:extLst>
          </p:cNvPr>
          <p:cNvSpPr/>
          <p:nvPr/>
        </p:nvSpPr>
        <p:spPr>
          <a:xfrm>
            <a:off x="7246632" y="4500507"/>
            <a:ext cx="162000" cy="162000"/>
          </a:xfrm>
          <a:prstGeom prst="ellipse">
            <a:avLst/>
          </a:prstGeom>
          <a:solidFill>
            <a:srgbClr val="7030A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solidFill>
                  <a:srgbClr val="7030A0"/>
                </a:solidFill>
              </a:rPr>
              <a:t>8</a:t>
            </a:r>
            <a:endParaRPr lang="zh-CN" altLang="en-US" dirty="0">
              <a:solidFill>
                <a:srgbClr val="7030A0"/>
              </a:solidFill>
            </a:endParaRPr>
          </a:p>
        </p:txBody>
      </p:sp>
      <p:sp>
        <p:nvSpPr>
          <p:cNvPr id="455" name="椭圆 454">
            <a:extLst>
              <a:ext uri="{FF2B5EF4-FFF2-40B4-BE49-F238E27FC236}">
                <a16:creationId xmlns:a16="http://schemas.microsoft.com/office/drawing/2014/main" id="{535BB065-E028-4791-9BEB-FCB1D4826346}"/>
              </a:ext>
            </a:extLst>
          </p:cNvPr>
          <p:cNvSpPr/>
          <p:nvPr/>
        </p:nvSpPr>
        <p:spPr>
          <a:xfrm>
            <a:off x="7962130" y="2261672"/>
            <a:ext cx="162000" cy="162000"/>
          </a:xfrm>
          <a:prstGeom prst="ellipse">
            <a:avLst/>
          </a:prstGeom>
          <a:solidFill>
            <a:srgbClr val="C0000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solidFill>
                  <a:srgbClr val="C00000"/>
                </a:solidFill>
              </a:rPr>
              <a:t>9</a:t>
            </a:r>
            <a:endParaRPr lang="zh-CN" altLang="en-US" dirty="0">
              <a:solidFill>
                <a:srgbClr val="C00000"/>
              </a:solidFill>
            </a:endParaRPr>
          </a:p>
        </p:txBody>
      </p:sp>
      <p:sp>
        <p:nvSpPr>
          <p:cNvPr id="456" name="椭圆 455">
            <a:extLst>
              <a:ext uri="{FF2B5EF4-FFF2-40B4-BE49-F238E27FC236}">
                <a16:creationId xmlns:a16="http://schemas.microsoft.com/office/drawing/2014/main" id="{D6ACA770-9962-46E4-BF7A-893F81EA0FA7}"/>
              </a:ext>
            </a:extLst>
          </p:cNvPr>
          <p:cNvSpPr/>
          <p:nvPr/>
        </p:nvSpPr>
        <p:spPr>
          <a:xfrm>
            <a:off x="8160904" y="2261672"/>
            <a:ext cx="162000" cy="162000"/>
          </a:xfrm>
          <a:prstGeom prst="ellipse">
            <a:avLst/>
          </a:prstGeom>
          <a:solidFill>
            <a:srgbClr val="FF000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solidFill>
                  <a:srgbClr val="FF0000"/>
                </a:solidFill>
              </a:rPr>
              <a:t>9</a:t>
            </a:r>
            <a:endParaRPr lang="zh-CN" altLang="en-US" dirty="0">
              <a:solidFill>
                <a:srgbClr val="FF0000"/>
              </a:solidFill>
            </a:endParaRPr>
          </a:p>
        </p:txBody>
      </p:sp>
      <p:sp>
        <p:nvSpPr>
          <p:cNvPr id="457" name="椭圆 456">
            <a:extLst>
              <a:ext uri="{FF2B5EF4-FFF2-40B4-BE49-F238E27FC236}">
                <a16:creationId xmlns:a16="http://schemas.microsoft.com/office/drawing/2014/main" id="{1F15CCE7-E105-451F-82E7-19BD6D5F7429}"/>
              </a:ext>
            </a:extLst>
          </p:cNvPr>
          <p:cNvSpPr/>
          <p:nvPr/>
        </p:nvSpPr>
        <p:spPr>
          <a:xfrm>
            <a:off x="8359678" y="2261671"/>
            <a:ext cx="162000" cy="162000"/>
          </a:xfrm>
          <a:prstGeom prst="ellipse">
            <a:avLst/>
          </a:prstGeom>
          <a:solidFill>
            <a:srgbClr val="FFC00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solidFill>
                  <a:srgbClr val="FFC000"/>
                </a:solidFill>
              </a:rPr>
              <a:t>9</a:t>
            </a:r>
            <a:endParaRPr lang="zh-CN" altLang="en-US" dirty="0">
              <a:solidFill>
                <a:srgbClr val="FFC000"/>
              </a:solidFill>
            </a:endParaRPr>
          </a:p>
        </p:txBody>
      </p:sp>
      <p:sp>
        <p:nvSpPr>
          <p:cNvPr id="458" name="椭圆 457">
            <a:extLst>
              <a:ext uri="{FF2B5EF4-FFF2-40B4-BE49-F238E27FC236}">
                <a16:creationId xmlns:a16="http://schemas.microsoft.com/office/drawing/2014/main" id="{7FD4A701-A7FB-4A9B-A575-6A16C5CC4A2F}"/>
              </a:ext>
            </a:extLst>
          </p:cNvPr>
          <p:cNvSpPr/>
          <p:nvPr/>
        </p:nvSpPr>
        <p:spPr>
          <a:xfrm>
            <a:off x="7962130" y="3380139"/>
            <a:ext cx="162000" cy="162000"/>
          </a:xfrm>
          <a:prstGeom prst="ellipse">
            <a:avLst/>
          </a:prstGeom>
          <a:solidFill>
            <a:srgbClr val="92D05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solidFill>
                  <a:srgbClr val="92D050"/>
                </a:solidFill>
              </a:rPr>
              <a:t>9</a:t>
            </a:r>
            <a:endParaRPr lang="zh-CN" altLang="en-US" dirty="0">
              <a:solidFill>
                <a:srgbClr val="92D050"/>
              </a:solidFill>
            </a:endParaRPr>
          </a:p>
        </p:txBody>
      </p:sp>
      <p:sp>
        <p:nvSpPr>
          <p:cNvPr id="459" name="椭圆 458">
            <a:extLst>
              <a:ext uri="{FF2B5EF4-FFF2-40B4-BE49-F238E27FC236}">
                <a16:creationId xmlns:a16="http://schemas.microsoft.com/office/drawing/2014/main" id="{0E59FDBD-B8A4-436A-9AE7-7F4734B9E15F}"/>
              </a:ext>
            </a:extLst>
          </p:cNvPr>
          <p:cNvSpPr/>
          <p:nvPr/>
        </p:nvSpPr>
        <p:spPr>
          <a:xfrm>
            <a:off x="8160904" y="3380139"/>
            <a:ext cx="162000" cy="162000"/>
          </a:xfrm>
          <a:prstGeom prst="ellipse">
            <a:avLst/>
          </a:prstGeom>
          <a:solidFill>
            <a:srgbClr val="00B05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solidFill>
                  <a:srgbClr val="00B050"/>
                </a:solidFill>
              </a:rPr>
              <a:t>9</a:t>
            </a:r>
            <a:endParaRPr lang="zh-CN" altLang="en-US" dirty="0">
              <a:solidFill>
                <a:srgbClr val="00B050"/>
              </a:solidFill>
            </a:endParaRPr>
          </a:p>
        </p:txBody>
      </p:sp>
      <p:sp>
        <p:nvSpPr>
          <p:cNvPr id="460" name="椭圆 459">
            <a:extLst>
              <a:ext uri="{FF2B5EF4-FFF2-40B4-BE49-F238E27FC236}">
                <a16:creationId xmlns:a16="http://schemas.microsoft.com/office/drawing/2014/main" id="{06D40DF2-3E9D-4A93-A090-8D21237A1A07}"/>
              </a:ext>
            </a:extLst>
          </p:cNvPr>
          <p:cNvSpPr/>
          <p:nvPr/>
        </p:nvSpPr>
        <p:spPr>
          <a:xfrm>
            <a:off x="8359678" y="3380138"/>
            <a:ext cx="162000" cy="162000"/>
          </a:xfrm>
          <a:prstGeom prst="ellipse">
            <a:avLst/>
          </a:prstGeom>
          <a:solidFill>
            <a:srgbClr val="00B0F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solidFill>
                  <a:srgbClr val="00B0F0"/>
                </a:solidFill>
              </a:rPr>
              <a:t>9</a:t>
            </a:r>
            <a:endParaRPr lang="zh-CN" altLang="en-US" dirty="0">
              <a:solidFill>
                <a:srgbClr val="00B0F0"/>
              </a:solidFill>
            </a:endParaRPr>
          </a:p>
        </p:txBody>
      </p:sp>
      <p:sp>
        <p:nvSpPr>
          <p:cNvPr id="461" name="椭圆 460">
            <a:extLst>
              <a:ext uri="{FF2B5EF4-FFF2-40B4-BE49-F238E27FC236}">
                <a16:creationId xmlns:a16="http://schemas.microsoft.com/office/drawing/2014/main" id="{AEDF6A58-CFDF-4C88-85E4-A399B72EE971}"/>
              </a:ext>
            </a:extLst>
          </p:cNvPr>
          <p:cNvSpPr/>
          <p:nvPr/>
        </p:nvSpPr>
        <p:spPr>
          <a:xfrm>
            <a:off x="7962130" y="4500507"/>
            <a:ext cx="162000" cy="162000"/>
          </a:xfrm>
          <a:prstGeom prst="ellipse">
            <a:avLst/>
          </a:prstGeom>
          <a:solidFill>
            <a:srgbClr val="0070C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solidFill>
                  <a:srgbClr val="0070C0"/>
                </a:solidFill>
              </a:rPr>
              <a:t>9</a:t>
            </a:r>
            <a:endParaRPr lang="zh-CN" altLang="en-US" dirty="0">
              <a:solidFill>
                <a:srgbClr val="0070C0"/>
              </a:solidFill>
            </a:endParaRPr>
          </a:p>
        </p:txBody>
      </p:sp>
      <p:sp>
        <p:nvSpPr>
          <p:cNvPr id="462" name="椭圆 461">
            <a:extLst>
              <a:ext uri="{FF2B5EF4-FFF2-40B4-BE49-F238E27FC236}">
                <a16:creationId xmlns:a16="http://schemas.microsoft.com/office/drawing/2014/main" id="{0430FC53-5D56-4D34-96E7-6DE12A3E9F41}"/>
              </a:ext>
            </a:extLst>
          </p:cNvPr>
          <p:cNvSpPr/>
          <p:nvPr/>
        </p:nvSpPr>
        <p:spPr>
          <a:xfrm>
            <a:off x="8160904" y="4500507"/>
            <a:ext cx="162000" cy="162000"/>
          </a:xfrm>
          <a:prstGeom prst="ellipse">
            <a:avLst/>
          </a:prstGeom>
          <a:solidFill>
            <a:srgbClr val="00206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solidFill>
                  <a:srgbClr val="002060"/>
                </a:solidFill>
              </a:rPr>
              <a:t>9</a:t>
            </a:r>
            <a:endParaRPr lang="zh-CN" altLang="en-US" dirty="0">
              <a:solidFill>
                <a:srgbClr val="002060"/>
              </a:solidFill>
            </a:endParaRPr>
          </a:p>
        </p:txBody>
      </p:sp>
      <p:sp>
        <p:nvSpPr>
          <p:cNvPr id="463" name="椭圆 462">
            <a:extLst>
              <a:ext uri="{FF2B5EF4-FFF2-40B4-BE49-F238E27FC236}">
                <a16:creationId xmlns:a16="http://schemas.microsoft.com/office/drawing/2014/main" id="{68BE2607-6C30-4CBC-9781-30E9873010A0}"/>
              </a:ext>
            </a:extLst>
          </p:cNvPr>
          <p:cNvSpPr/>
          <p:nvPr/>
        </p:nvSpPr>
        <p:spPr>
          <a:xfrm>
            <a:off x="8359678" y="4500506"/>
            <a:ext cx="162000" cy="162000"/>
          </a:xfrm>
          <a:prstGeom prst="ellipse">
            <a:avLst/>
          </a:prstGeom>
          <a:solidFill>
            <a:srgbClr val="7030A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solidFill>
                  <a:srgbClr val="7030A0"/>
                </a:solidFill>
              </a:rPr>
              <a:t>9</a:t>
            </a:r>
            <a:endParaRPr lang="zh-CN" altLang="en-US" dirty="0">
              <a:solidFill>
                <a:srgbClr val="7030A0"/>
              </a:solidFill>
            </a:endParaRPr>
          </a:p>
        </p:txBody>
      </p:sp>
      <p:sp>
        <p:nvSpPr>
          <p:cNvPr id="103" name="内容占位符 3">
            <a:extLst>
              <a:ext uri="{FF2B5EF4-FFF2-40B4-BE49-F238E27FC236}">
                <a16:creationId xmlns:a16="http://schemas.microsoft.com/office/drawing/2014/main" id="{A2A88786-714A-9D4F-8468-815D27170C20}"/>
              </a:ext>
            </a:extLst>
          </p:cNvPr>
          <p:cNvSpPr txBox="1">
            <a:spLocks/>
          </p:cNvSpPr>
          <p:nvPr/>
        </p:nvSpPr>
        <p:spPr bwMode="auto">
          <a:xfrm>
            <a:off x="359532" y="1667692"/>
            <a:ext cx="4734360" cy="306378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lvl1pPr marL="273050" indent="-273050" algn="l" rtl="0" eaLnBrk="1" fontAlgn="base" hangingPunct="1">
              <a:spcBef>
                <a:spcPct val="20000"/>
              </a:spcBef>
              <a:spcAft>
                <a:spcPct val="0"/>
              </a:spcAft>
              <a:buClr>
                <a:srgbClr val="0BD0D9"/>
              </a:buClr>
              <a:buSzPct val="95000"/>
              <a:buFont typeface="Wingdings 2" pitchFamily="18" charset="2"/>
              <a:buChar char=""/>
              <a:defRPr kumimoji="1" sz="2600">
                <a:solidFill>
                  <a:schemeClr val="tx1"/>
                </a:solidFill>
                <a:latin typeface="Arial" panose="020B0604020202020204" pitchFamily="34" charset="0"/>
                <a:ea typeface="+mn-ea"/>
                <a:cs typeface="Arial" panose="020B0604020202020204" pitchFamily="34" charset="0"/>
              </a:defRPr>
            </a:lvl1pPr>
            <a:lvl2pPr marL="639763" indent="-246063" algn="l" rtl="0" eaLnBrk="1" fontAlgn="base" hangingPunct="1">
              <a:spcBef>
                <a:spcPct val="20000"/>
              </a:spcBef>
              <a:spcAft>
                <a:spcPct val="0"/>
              </a:spcAft>
              <a:buClr>
                <a:schemeClr val="accent1"/>
              </a:buClr>
              <a:buSzPct val="85000"/>
              <a:buFont typeface="Wingdings 2" pitchFamily="18" charset="2"/>
              <a:buChar char=""/>
              <a:defRPr kumimoji="1" sz="2400">
                <a:solidFill>
                  <a:schemeClr val="tx1"/>
                </a:solidFill>
                <a:latin typeface="Arial" panose="020B0604020202020204" pitchFamily="34" charset="0"/>
                <a:ea typeface="+mn-ea"/>
                <a:cs typeface="Arial" panose="020B0604020202020204" pitchFamily="34" charset="0"/>
              </a:defRPr>
            </a:lvl2pPr>
            <a:lvl3pPr marL="914400" indent="-246063" algn="l" rtl="0" eaLnBrk="1" fontAlgn="base" hangingPunct="1">
              <a:spcBef>
                <a:spcPct val="20000"/>
              </a:spcBef>
              <a:spcAft>
                <a:spcPct val="0"/>
              </a:spcAft>
              <a:buClr>
                <a:schemeClr val="accent2"/>
              </a:buClr>
              <a:buSzPct val="70000"/>
              <a:buFont typeface="Wingdings 2" pitchFamily="18" charset="2"/>
              <a:buChar char=""/>
              <a:defRPr kumimoji="1" sz="2100">
                <a:solidFill>
                  <a:schemeClr val="tx1"/>
                </a:solidFill>
                <a:latin typeface="Arial" panose="020B0604020202020204" pitchFamily="34" charset="0"/>
                <a:ea typeface="+mn-ea"/>
                <a:cs typeface="Arial" panose="020B0604020202020204" pitchFamily="34" charset="0"/>
              </a:defRPr>
            </a:lvl3pPr>
            <a:lvl4pPr marL="1187450" indent="-209550" algn="l" rtl="0" eaLnBrk="1" fontAlgn="base" hangingPunct="1">
              <a:spcBef>
                <a:spcPct val="20000"/>
              </a:spcBef>
              <a:spcAft>
                <a:spcPct val="0"/>
              </a:spcAft>
              <a:buClr>
                <a:srgbClr val="0BD0D9"/>
              </a:buClr>
              <a:buSzPct val="65000"/>
              <a:buFont typeface="Wingdings 2" pitchFamily="18" charset="2"/>
              <a:buChar char=""/>
              <a:defRPr kumimoji="1" sz="2000">
                <a:solidFill>
                  <a:schemeClr val="tx1"/>
                </a:solidFill>
                <a:latin typeface="Arial" panose="020B0604020202020204" pitchFamily="34" charset="0"/>
                <a:ea typeface="+mn-ea"/>
                <a:cs typeface="Arial" panose="020B0604020202020204" pitchFamily="34" charset="0"/>
              </a:defRPr>
            </a:lvl4pPr>
            <a:lvl5pPr marL="1462088" indent="-209550" algn="l" rtl="0" eaLnBrk="1" fontAlgn="base" hangingPunct="1">
              <a:spcBef>
                <a:spcPct val="20000"/>
              </a:spcBef>
              <a:spcAft>
                <a:spcPct val="0"/>
              </a:spcAft>
              <a:buClr>
                <a:srgbClr val="10CF9B"/>
              </a:buClr>
              <a:buSzPct val="65000"/>
              <a:buFont typeface="Wingdings 2" pitchFamily="18" charset="2"/>
              <a:buChar char=""/>
              <a:defRPr kumimoji="1" sz="2000">
                <a:solidFill>
                  <a:schemeClr val="tx1"/>
                </a:solidFill>
                <a:latin typeface="Arial" panose="020B0604020202020204" pitchFamily="34" charset="0"/>
                <a:ea typeface="+mn-ea"/>
                <a:cs typeface="Arial" panose="020B0604020202020204" pitchFamily="34" charset="0"/>
              </a:defRPr>
            </a:lvl5pPr>
            <a:lvl6pPr marL="1919288" indent="-209550" algn="l" rtl="0" eaLnBrk="1" fontAlgn="base" hangingPunct="1">
              <a:spcBef>
                <a:spcPct val="20000"/>
              </a:spcBef>
              <a:spcAft>
                <a:spcPct val="0"/>
              </a:spcAft>
              <a:buClr>
                <a:srgbClr val="10CF9B"/>
              </a:buClr>
              <a:buSzPct val="65000"/>
              <a:buFont typeface="Wingdings 2" pitchFamily="18" charset="2"/>
              <a:buChar char=""/>
              <a:defRPr sz="2000">
                <a:solidFill>
                  <a:schemeClr val="tx1"/>
                </a:solidFill>
                <a:latin typeface="+mn-lt"/>
                <a:ea typeface="+mn-ea"/>
              </a:defRPr>
            </a:lvl6pPr>
            <a:lvl7pPr marL="2376488" indent="-209550" algn="l" rtl="0" eaLnBrk="1" fontAlgn="base" hangingPunct="1">
              <a:spcBef>
                <a:spcPct val="20000"/>
              </a:spcBef>
              <a:spcAft>
                <a:spcPct val="0"/>
              </a:spcAft>
              <a:buClr>
                <a:srgbClr val="10CF9B"/>
              </a:buClr>
              <a:buSzPct val="65000"/>
              <a:buFont typeface="Wingdings 2" pitchFamily="18" charset="2"/>
              <a:buChar char=""/>
              <a:defRPr sz="2000">
                <a:solidFill>
                  <a:schemeClr val="tx1"/>
                </a:solidFill>
                <a:latin typeface="+mn-lt"/>
                <a:ea typeface="+mn-ea"/>
              </a:defRPr>
            </a:lvl7pPr>
            <a:lvl8pPr marL="2833688" indent="-209550" algn="l" rtl="0" eaLnBrk="1" fontAlgn="base" hangingPunct="1">
              <a:spcBef>
                <a:spcPct val="20000"/>
              </a:spcBef>
              <a:spcAft>
                <a:spcPct val="0"/>
              </a:spcAft>
              <a:buClr>
                <a:srgbClr val="10CF9B"/>
              </a:buClr>
              <a:buSzPct val="65000"/>
              <a:buFont typeface="Wingdings 2" pitchFamily="18" charset="2"/>
              <a:buChar char=""/>
              <a:defRPr sz="2000">
                <a:solidFill>
                  <a:schemeClr val="tx1"/>
                </a:solidFill>
                <a:latin typeface="+mn-lt"/>
                <a:ea typeface="+mn-ea"/>
              </a:defRPr>
            </a:lvl8pPr>
            <a:lvl9pPr marL="3290888" indent="-209550" algn="l" rtl="0" eaLnBrk="1" fontAlgn="base" hangingPunct="1">
              <a:spcBef>
                <a:spcPct val="20000"/>
              </a:spcBef>
              <a:spcAft>
                <a:spcPct val="0"/>
              </a:spcAft>
              <a:buClr>
                <a:srgbClr val="10CF9B"/>
              </a:buClr>
              <a:buSzPct val="65000"/>
              <a:buFont typeface="Wingdings 2" pitchFamily="18" charset="2"/>
              <a:buChar char=""/>
              <a:defRPr sz="2000">
                <a:solidFill>
                  <a:schemeClr val="tx1"/>
                </a:solidFill>
                <a:latin typeface="+mn-lt"/>
                <a:ea typeface="+mn-ea"/>
              </a:defRPr>
            </a:lvl9pPr>
          </a:lstStyle>
          <a:p>
            <a:r>
              <a:rPr lang="en-US" altLang="zh-CN" sz="1950" kern="0" dirty="0"/>
              <a:t>Stage 1</a:t>
            </a:r>
          </a:p>
          <a:p>
            <a:pPr lvl="1"/>
            <a:r>
              <a:rPr lang="en-US" altLang="zh-CN" sz="1800" kern="0" dirty="0"/>
              <a:t>Messages grouped by destination </a:t>
            </a:r>
            <a:r>
              <a:rPr lang="en-US" altLang="zh-CN" sz="1800" kern="0" dirty="0" err="1"/>
              <a:t>supernodes</a:t>
            </a:r>
            <a:endParaRPr lang="en-US" altLang="zh-CN" sz="1800" kern="0" dirty="0"/>
          </a:p>
          <a:p>
            <a:pPr lvl="1"/>
            <a:r>
              <a:rPr lang="en-US" altLang="zh-CN" sz="1800" kern="0" dirty="0"/>
              <a:t>Combined messages sent to relay node in destination supernode</a:t>
            </a:r>
          </a:p>
          <a:p>
            <a:r>
              <a:rPr lang="en-US" altLang="zh-CN" sz="1950" kern="0" dirty="0"/>
              <a:t>Stage 2</a:t>
            </a:r>
          </a:p>
          <a:p>
            <a:pPr lvl="1"/>
            <a:r>
              <a:rPr lang="en-US" altLang="zh-CN" sz="1800" kern="0" dirty="0"/>
              <a:t>Messages grouped by destination nodes within same supernode</a:t>
            </a:r>
          </a:p>
          <a:p>
            <a:pPr lvl="1"/>
            <a:r>
              <a:rPr lang="en-US" altLang="zh-CN" sz="1800" kern="0" dirty="0"/>
              <a:t>Combined messages sent to final destination node</a:t>
            </a:r>
          </a:p>
          <a:p>
            <a:endParaRPr lang="en-US" altLang="zh-CN" sz="1950" kern="0" dirty="0"/>
          </a:p>
        </p:txBody>
      </p:sp>
      <p:sp>
        <p:nvSpPr>
          <p:cNvPr id="98" name="上下箭头 97">
            <a:extLst>
              <a:ext uri="{FF2B5EF4-FFF2-40B4-BE49-F238E27FC236}">
                <a16:creationId xmlns:a16="http://schemas.microsoft.com/office/drawing/2014/main" id="{F4A41848-9F81-D342-A86E-3ABECC2E9905}"/>
              </a:ext>
            </a:extLst>
          </p:cNvPr>
          <p:cNvSpPr/>
          <p:nvPr/>
        </p:nvSpPr>
        <p:spPr>
          <a:xfrm rot="16200000">
            <a:off x="6992904" y="3325695"/>
            <a:ext cx="297611" cy="3514725"/>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2808739290"/>
      </p:ext>
    </p:extLst>
  </p:cSld>
  <p:clrMapOvr>
    <a:masterClrMapping/>
  </p:clrMapOvr>
  <mc:AlternateContent xmlns:mc="http://schemas.openxmlformats.org/markup-compatibility/2006" xmlns:p14="http://schemas.microsoft.com/office/powerpoint/2010/main">
    <mc:Choice Requires="p14">
      <p:transition p14:dur="0" advTm="10063"/>
    </mc:Choice>
    <mc:Fallback xmlns="">
      <p:transition advTm="10063"/>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BDD779-5846-8E4E-8F2B-0E18C0CEB789}"/>
              </a:ext>
            </a:extLst>
          </p:cNvPr>
          <p:cNvSpPr>
            <a:spLocks noGrp="1"/>
          </p:cNvSpPr>
          <p:nvPr>
            <p:ph type="title"/>
          </p:nvPr>
        </p:nvSpPr>
        <p:spPr>
          <a:xfrm>
            <a:off x="860748" y="942288"/>
            <a:ext cx="8038324" cy="596503"/>
          </a:xfrm>
        </p:spPr>
        <p:txBody>
          <a:bodyPr>
            <a:normAutofit fontScale="90000"/>
          </a:bodyPr>
          <a:lstStyle/>
          <a:p>
            <a:r>
              <a:rPr lang="en-US" altLang="zh-CN" dirty="0"/>
              <a:t>Solution </a:t>
            </a:r>
            <a:r>
              <a:rPr lang="en-US" altLang="zh-CN"/>
              <a:t>2a</a:t>
            </a:r>
            <a:r>
              <a:rPr lang="en-US" altLang="zh-CN" dirty="0"/>
              <a:t>: Supernode Routing</a:t>
            </a:r>
            <a:endParaRPr lang="en-US" dirty="0"/>
          </a:p>
        </p:txBody>
      </p:sp>
      <p:sp>
        <p:nvSpPr>
          <p:cNvPr id="97" name="矩形 96">
            <a:extLst>
              <a:ext uri="{FF2B5EF4-FFF2-40B4-BE49-F238E27FC236}">
                <a16:creationId xmlns:a16="http://schemas.microsoft.com/office/drawing/2014/main" id="{CDDB73D4-7394-1E49-91E0-BA0DF9657626}"/>
              </a:ext>
            </a:extLst>
          </p:cNvPr>
          <p:cNvSpPr/>
          <p:nvPr/>
        </p:nvSpPr>
        <p:spPr>
          <a:xfrm>
            <a:off x="5384347" y="3904877"/>
            <a:ext cx="3514725" cy="921544"/>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矩形 97">
            <a:extLst>
              <a:ext uri="{FF2B5EF4-FFF2-40B4-BE49-F238E27FC236}">
                <a16:creationId xmlns:a16="http://schemas.microsoft.com/office/drawing/2014/main" id="{984A8DD7-771C-264F-B9B3-C6442CA5B6A6}"/>
              </a:ext>
            </a:extLst>
          </p:cNvPr>
          <p:cNvSpPr/>
          <p:nvPr/>
        </p:nvSpPr>
        <p:spPr>
          <a:xfrm>
            <a:off x="5384347" y="1667691"/>
            <a:ext cx="3514725" cy="921544"/>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矩形 98">
            <a:extLst>
              <a:ext uri="{FF2B5EF4-FFF2-40B4-BE49-F238E27FC236}">
                <a16:creationId xmlns:a16="http://schemas.microsoft.com/office/drawing/2014/main" id="{8BC74070-96C9-5A44-A84E-57AA17900012}"/>
              </a:ext>
            </a:extLst>
          </p:cNvPr>
          <p:cNvSpPr/>
          <p:nvPr/>
        </p:nvSpPr>
        <p:spPr>
          <a:xfrm>
            <a:off x="5384347" y="2786284"/>
            <a:ext cx="3514725" cy="921544"/>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3" name="矩形: 圆角 88">
            <a:extLst>
              <a:ext uri="{FF2B5EF4-FFF2-40B4-BE49-F238E27FC236}">
                <a16:creationId xmlns:a16="http://schemas.microsoft.com/office/drawing/2014/main" id="{19E892CE-AD3A-46C5-8229-454DED804B09}"/>
              </a:ext>
            </a:extLst>
          </p:cNvPr>
          <p:cNvSpPr/>
          <p:nvPr/>
        </p:nvSpPr>
        <p:spPr>
          <a:xfrm>
            <a:off x="5638014" y="1748352"/>
            <a:ext cx="745936" cy="745936"/>
          </a:xfrm>
          <a:prstGeom prst="roundRect">
            <a:avLst/>
          </a:prstGeom>
          <a:ln w="38100">
            <a:solidFill>
              <a:srgbClr val="C0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284" name="矩形: 圆角 89">
            <a:extLst>
              <a:ext uri="{FF2B5EF4-FFF2-40B4-BE49-F238E27FC236}">
                <a16:creationId xmlns:a16="http://schemas.microsoft.com/office/drawing/2014/main" id="{1B99EA3E-E416-4111-A9B6-8D82AC852BE1}"/>
              </a:ext>
            </a:extLst>
          </p:cNvPr>
          <p:cNvSpPr/>
          <p:nvPr/>
        </p:nvSpPr>
        <p:spPr>
          <a:xfrm>
            <a:off x="6750348" y="1748352"/>
            <a:ext cx="745936" cy="745936"/>
          </a:xfrm>
          <a:prstGeom prst="roundRect">
            <a:avLst/>
          </a:prstGeom>
          <a:ln w="38100">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285" name="矩形: 圆角 90">
            <a:extLst>
              <a:ext uri="{FF2B5EF4-FFF2-40B4-BE49-F238E27FC236}">
                <a16:creationId xmlns:a16="http://schemas.microsoft.com/office/drawing/2014/main" id="{A178292E-7982-4D66-AFEC-44A49A650E0E}"/>
              </a:ext>
            </a:extLst>
          </p:cNvPr>
          <p:cNvSpPr/>
          <p:nvPr/>
        </p:nvSpPr>
        <p:spPr>
          <a:xfrm>
            <a:off x="7862682" y="1748352"/>
            <a:ext cx="745936" cy="745936"/>
          </a:xfrm>
          <a:prstGeom prst="roundRect">
            <a:avLst/>
          </a:prstGeom>
          <a:ln w="38100">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286" name="矩形: 圆角 91">
            <a:extLst>
              <a:ext uri="{FF2B5EF4-FFF2-40B4-BE49-F238E27FC236}">
                <a16:creationId xmlns:a16="http://schemas.microsoft.com/office/drawing/2014/main" id="{A8032369-8D5C-4A20-A148-4C8D17DF1138}"/>
              </a:ext>
            </a:extLst>
          </p:cNvPr>
          <p:cNvSpPr/>
          <p:nvPr/>
        </p:nvSpPr>
        <p:spPr>
          <a:xfrm>
            <a:off x="5638014" y="2866946"/>
            <a:ext cx="745936" cy="745936"/>
          </a:xfrm>
          <a:prstGeom prst="roundRect">
            <a:avLst/>
          </a:prstGeom>
          <a:ln w="38100">
            <a:solidFill>
              <a:srgbClr val="92D05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287" name="矩形: 圆角 92">
            <a:extLst>
              <a:ext uri="{FF2B5EF4-FFF2-40B4-BE49-F238E27FC236}">
                <a16:creationId xmlns:a16="http://schemas.microsoft.com/office/drawing/2014/main" id="{A12AC91E-3516-46D7-BDB7-DA1CB95DD7FC}"/>
              </a:ext>
            </a:extLst>
          </p:cNvPr>
          <p:cNvSpPr/>
          <p:nvPr/>
        </p:nvSpPr>
        <p:spPr>
          <a:xfrm>
            <a:off x="6750348" y="2866946"/>
            <a:ext cx="745936" cy="745936"/>
          </a:xfrm>
          <a:prstGeom prst="roundRect">
            <a:avLst/>
          </a:prstGeom>
          <a:ln w="38100">
            <a:solidFill>
              <a:srgbClr val="00B05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288" name="矩形: 圆角 93">
            <a:extLst>
              <a:ext uri="{FF2B5EF4-FFF2-40B4-BE49-F238E27FC236}">
                <a16:creationId xmlns:a16="http://schemas.microsoft.com/office/drawing/2014/main" id="{0A153692-CB6D-4867-AC71-1C6C87B43FA9}"/>
              </a:ext>
            </a:extLst>
          </p:cNvPr>
          <p:cNvSpPr/>
          <p:nvPr/>
        </p:nvSpPr>
        <p:spPr>
          <a:xfrm>
            <a:off x="7862682" y="2866945"/>
            <a:ext cx="745936" cy="745936"/>
          </a:xfrm>
          <a:prstGeom prst="roundRect">
            <a:avLst/>
          </a:prstGeom>
          <a:ln w="38100">
            <a:solidFill>
              <a:srgbClr val="00B0F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p>
        </p:txBody>
      </p:sp>
      <p:sp>
        <p:nvSpPr>
          <p:cNvPr id="289" name="矩形: 圆角 94">
            <a:extLst>
              <a:ext uri="{FF2B5EF4-FFF2-40B4-BE49-F238E27FC236}">
                <a16:creationId xmlns:a16="http://schemas.microsoft.com/office/drawing/2014/main" id="{E24212CC-EF99-41BE-8220-B129C1ED011A}"/>
              </a:ext>
            </a:extLst>
          </p:cNvPr>
          <p:cNvSpPr/>
          <p:nvPr/>
        </p:nvSpPr>
        <p:spPr>
          <a:xfrm>
            <a:off x="5638014" y="3985539"/>
            <a:ext cx="745936" cy="745936"/>
          </a:xfrm>
          <a:prstGeom prst="roundRect">
            <a:avLst/>
          </a:prstGeom>
          <a:ln w="38100">
            <a:solidFill>
              <a:srgbClr val="0070C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290" name="矩形: 圆角 95">
            <a:extLst>
              <a:ext uri="{FF2B5EF4-FFF2-40B4-BE49-F238E27FC236}">
                <a16:creationId xmlns:a16="http://schemas.microsoft.com/office/drawing/2014/main" id="{3CCA9C1F-A730-446D-BC77-141643BF9A60}"/>
              </a:ext>
            </a:extLst>
          </p:cNvPr>
          <p:cNvSpPr/>
          <p:nvPr/>
        </p:nvSpPr>
        <p:spPr>
          <a:xfrm>
            <a:off x="6750348" y="3985539"/>
            <a:ext cx="745936" cy="745936"/>
          </a:xfrm>
          <a:prstGeom prst="roundRect">
            <a:avLst/>
          </a:prstGeom>
          <a:ln w="38100">
            <a:solidFill>
              <a:srgbClr val="00206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291" name="矩形: 圆角 96">
            <a:extLst>
              <a:ext uri="{FF2B5EF4-FFF2-40B4-BE49-F238E27FC236}">
                <a16:creationId xmlns:a16="http://schemas.microsoft.com/office/drawing/2014/main" id="{71302FA3-0ABA-4FC3-94A2-2E40971D2F70}"/>
              </a:ext>
            </a:extLst>
          </p:cNvPr>
          <p:cNvSpPr/>
          <p:nvPr/>
        </p:nvSpPr>
        <p:spPr>
          <a:xfrm>
            <a:off x="7862682" y="3985538"/>
            <a:ext cx="745936" cy="745936"/>
          </a:xfrm>
          <a:prstGeom prst="roundRect">
            <a:avLst/>
          </a:prstGeom>
          <a:ln w="38100">
            <a:solidFill>
              <a:srgbClr val="7030A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292" name="椭圆 291">
            <a:extLst>
              <a:ext uri="{FF2B5EF4-FFF2-40B4-BE49-F238E27FC236}">
                <a16:creationId xmlns:a16="http://schemas.microsoft.com/office/drawing/2014/main" id="{9639CD55-1165-4EE5-90DB-6194D0F7624F}"/>
              </a:ext>
            </a:extLst>
          </p:cNvPr>
          <p:cNvSpPr/>
          <p:nvPr/>
        </p:nvSpPr>
        <p:spPr>
          <a:xfrm>
            <a:off x="5736694" y="1845382"/>
            <a:ext cx="162000" cy="162000"/>
          </a:xfrm>
          <a:prstGeom prst="ellipse">
            <a:avLst/>
          </a:prstGeom>
          <a:solidFill>
            <a:srgbClr val="C0000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solidFill>
                  <a:srgbClr val="C00000"/>
                </a:solidFill>
              </a:rPr>
              <a:t>1</a:t>
            </a:r>
            <a:endParaRPr lang="zh-CN" altLang="en-US" dirty="0">
              <a:solidFill>
                <a:srgbClr val="C00000"/>
              </a:solidFill>
            </a:endParaRPr>
          </a:p>
        </p:txBody>
      </p:sp>
      <p:sp>
        <p:nvSpPr>
          <p:cNvPr id="293" name="椭圆 292">
            <a:extLst>
              <a:ext uri="{FF2B5EF4-FFF2-40B4-BE49-F238E27FC236}">
                <a16:creationId xmlns:a16="http://schemas.microsoft.com/office/drawing/2014/main" id="{F65B5DC3-64DC-4091-81D2-9D457FD11A8A}"/>
              </a:ext>
            </a:extLst>
          </p:cNvPr>
          <p:cNvSpPr/>
          <p:nvPr/>
        </p:nvSpPr>
        <p:spPr>
          <a:xfrm>
            <a:off x="6835253" y="1845381"/>
            <a:ext cx="162000" cy="162000"/>
          </a:xfrm>
          <a:prstGeom prst="ellipse">
            <a:avLst/>
          </a:prstGeom>
          <a:solidFill>
            <a:srgbClr val="FF000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solidFill>
                  <a:srgbClr val="FF0000"/>
                </a:solidFill>
              </a:rPr>
              <a:t>1</a:t>
            </a:r>
            <a:endParaRPr lang="zh-CN" altLang="en-US" dirty="0">
              <a:solidFill>
                <a:srgbClr val="FF0000"/>
              </a:solidFill>
            </a:endParaRPr>
          </a:p>
        </p:txBody>
      </p:sp>
      <p:sp>
        <p:nvSpPr>
          <p:cNvPr id="294" name="椭圆 293">
            <a:extLst>
              <a:ext uri="{FF2B5EF4-FFF2-40B4-BE49-F238E27FC236}">
                <a16:creationId xmlns:a16="http://schemas.microsoft.com/office/drawing/2014/main" id="{29527FE7-EF0C-442E-8740-B568715FB5C6}"/>
              </a:ext>
            </a:extLst>
          </p:cNvPr>
          <p:cNvSpPr/>
          <p:nvPr/>
        </p:nvSpPr>
        <p:spPr>
          <a:xfrm>
            <a:off x="7967725" y="1845381"/>
            <a:ext cx="162000" cy="162000"/>
          </a:xfrm>
          <a:prstGeom prst="ellipse">
            <a:avLst/>
          </a:prstGeom>
          <a:solidFill>
            <a:srgbClr val="FFC00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solidFill>
                  <a:srgbClr val="FFC000"/>
                </a:solidFill>
              </a:rPr>
              <a:t>1</a:t>
            </a:r>
            <a:endParaRPr lang="zh-CN" altLang="en-US" dirty="0">
              <a:solidFill>
                <a:srgbClr val="FFC000"/>
              </a:solidFill>
            </a:endParaRPr>
          </a:p>
        </p:txBody>
      </p:sp>
      <p:sp>
        <p:nvSpPr>
          <p:cNvPr id="295" name="椭圆 294">
            <a:extLst>
              <a:ext uri="{FF2B5EF4-FFF2-40B4-BE49-F238E27FC236}">
                <a16:creationId xmlns:a16="http://schemas.microsoft.com/office/drawing/2014/main" id="{3D802264-F156-4358-8157-3251AE2512C6}"/>
              </a:ext>
            </a:extLst>
          </p:cNvPr>
          <p:cNvSpPr/>
          <p:nvPr/>
        </p:nvSpPr>
        <p:spPr>
          <a:xfrm>
            <a:off x="5735927" y="2946264"/>
            <a:ext cx="162000" cy="162000"/>
          </a:xfrm>
          <a:prstGeom prst="ellipse">
            <a:avLst/>
          </a:prstGeom>
          <a:solidFill>
            <a:srgbClr val="92D05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a:solidFill>
                  <a:srgbClr val="92D050"/>
                </a:solidFill>
              </a:rPr>
              <a:t>1</a:t>
            </a:r>
            <a:endParaRPr lang="zh-CN" altLang="en-US" dirty="0">
              <a:solidFill>
                <a:srgbClr val="92D050"/>
              </a:solidFill>
            </a:endParaRPr>
          </a:p>
        </p:txBody>
      </p:sp>
      <p:sp>
        <p:nvSpPr>
          <p:cNvPr id="296" name="椭圆 295">
            <a:extLst>
              <a:ext uri="{FF2B5EF4-FFF2-40B4-BE49-F238E27FC236}">
                <a16:creationId xmlns:a16="http://schemas.microsoft.com/office/drawing/2014/main" id="{D4BE86D9-CB41-4E8F-93C9-0B15ED7469A6}"/>
              </a:ext>
            </a:extLst>
          </p:cNvPr>
          <p:cNvSpPr/>
          <p:nvPr/>
        </p:nvSpPr>
        <p:spPr>
          <a:xfrm>
            <a:off x="6834485" y="2946263"/>
            <a:ext cx="162000" cy="162000"/>
          </a:xfrm>
          <a:prstGeom prst="ellipse">
            <a:avLst/>
          </a:prstGeom>
          <a:solidFill>
            <a:srgbClr val="00B05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solidFill>
                  <a:srgbClr val="00B050"/>
                </a:solidFill>
              </a:rPr>
              <a:t>1</a:t>
            </a:r>
            <a:endParaRPr lang="zh-CN" altLang="en-US" dirty="0">
              <a:solidFill>
                <a:srgbClr val="00B050"/>
              </a:solidFill>
            </a:endParaRPr>
          </a:p>
        </p:txBody>
      </p:sp>
      <p:sp>
        <p:nvSpPr>
          <p:cNvPr id="297" name="椭圆 296">
            <a:extLst>
              <a:ext uri="{FF2B5EF4-FFF2-40B4-BE49-F238E27FC236}">
                <a16:creationId xmlns:a16="http://schemas.microsoft.com/office/drawing/2014/main" id="{5D179E5D-2DA3-4118-B94E-EE0D1DCAD194}"/>
              </a:ext>
            </a:extLst>
          </p:cNvPr>
          <p:cNvSpPr/>
          <p:nvPr/>
        </p:nvSpPr>
        <p:spPr>
          <a:xfrm>
            <a:off x="7966958" y="2946263"/>
            <a:ext cx="162000" cy="162000"/>
          </a:xfrm>
          <a:prstGeom prst="ellipse">
            <a:avLst/>
          </a:prstGeom>
          <a:solidFill>
            <a:srgbClr val="00B0F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solidFill>
                  <a:srgbClr val="00B0F0"/>
                </a:solidFill>
              </a:rPr>
              <a:t>1</a:t>
            </a:r>
            <a:endParaRPr lang="zh-CN" altLang="en-US" dirty="0">
              <a:solidFill>
                <a:srgbClr val="00B0F0"/>
              </a:solidFill>
            </a:endParaRPr>
          </a:p>
        </p:txBody>
      </p:sp>
      <p:sp>
        <p:nvSpPr>
          <p:cNvPr id="298" name="椭圆 297">
            <a:extLst>
              <a:ext uri="{FF2B5EF4-FFF2-40B4-BE49-F238E27FC236}">
                <a16:creationId xmlns:a16="http://schemas.microsoft.com/office/drawing/2014/main" id="{2858E696-E0C2-4FA3-A12B-035FCE232DD7}"/>
              </a:ext>
            </a:extLst>
          </p:cNvPr>
          <p:cNvSpPr/>
          <p:nvPr/>
        </p:nvSpPr>
        <p:spPr>
          <a:xfrm>
            <a:off x="5735927" y="4093371"/>
            <a:ext cx="162000" cy="162000"/>
          </a:xfrm>
          <a:prstGeom prst="ellipse">
            <a:avLst/>
          </a:prstGeom>
          <a:solidFill>
            <a:srgbClr val="0070C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a:solidFill>
                  <a:srgbClr val="0070C0"/>
                </a:solidFill>
              </a:rPr>
              <a:t>1</a:t>
            </a:r>
            <a:endParaRPr lang="zh-CN" altLang="en-US" dirty="0">
              <a:solidFill>
                <a:srgbClr val="0070C0"/>
              </a:solidFill>
            </a:endParaRPr>
          </a:p>
        </p:txBody>
      </p:sp>
      <p:sp>
        <p:nvSpPr>
          <p:cNvPr id="299" name="椭圆 298">
            <a:extLst>
              <a:ext uri="{FF2B5EF4-FFF2-40B4-BE49-F238E27FC236}">
                <a16:creationId xmlns:a16="http://schemas.microsoft.com/office/drawing/2014/main" id="{63D4425C-52B4-4A40-A5DB-92281CAEC382}"/>
              </a:ext>
            </a:extLst>
          </p:cNvPr>
          <p:cNvSpPr/>
          <p:nvPr/>
        </p:nvSpPr>
        <p:spPr>
          <a:xfrm>
            <a:off x="6834485" y="4093370"/>
            <a:ext cx="162000" cy="162000"/>
          </a:xfrm>
          <a:prstGeom prst="ellipse">
            <a:avLst/>
          </a:prstGeom>
          <a:solidFill>
            <a:srgbClr val="00206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solidFill>
                  <a:srgbClr val="002060"/>
                </a:solidFill>
              </a:rPr>
              <a:t>1</a:t>
            </a:r>
            <a:endParaRPr lang="zh-CN" altLang="en-US" dirty="0">
              <a:solidFill>
                <a:srgbClr val="002060"/>
              </a:solidFill>
            </a:endParaRPr>
          </a:p>
        </p:txBody>
      </p:sp>
      <p:sp>
        <p:nvSpPr>
          <p:cNvPr id="300" name="椭圆 299">
            <a:extLst>
              <a:ext uri="{FF2B5EF4-FFF2-40B4-BE49-F238E27FC236}">
                <a16:creationId xmlns:a16="http://schemas.microsoft.com/office/drawing/2014/main" id="{ED687BCC-C80F-452B-962D-E21F97947DB4}"/>
              </a:ext>
            </a:extLst>
          </p:cNvPr>
          <p:cNvSpPr/>
          <p:nvPr/>
        </p:nvSpPr>
        <p:spPr>
          <a:xfrm>
            <a:off x="7966958" y="4093370"/>
            <a:ext cx="162000" cy="162000"/>
          </a:xfrm>
          <a:prstGeom prst="ellipse">
            <a:avLst/>
          </a:prstGeom>
          <a:solidFill>
            <a:srgbClr val="7030A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solidFill>
                  <a:srgbClr val="7030A0"/>
                </a:solidFill>
              </a:rPr>
              <a:t>1</a:t>
            </a:r>
            <a:endParaRPr lang="zh-CN" altLang="en-US" dirty="0">
              <a:solidFill>
                <a:srgbClr val="7030A0"/>
              </a:solidFill>
            </a:endParaRPr>
          </a:p>
        </p:txBody>
      </p:sp>
      <p:sp>
        <p:nvSpPr>
          <p:cNvPr id="301" name="椭圆 300">
            <a:extLst>
              <a:ext uri="{FF2B5EF4-FFF2-40B4-BE49-F238E27FC236}">
                <a16:creationId xmlns:a16="http://schemas.microsoft.com/office/drawing/2014/main" id="{578FDCE5-8862-4F9A-BF35-02CEEAC4A3CD}"/>
              </a:ext>
            </a:extLst>
          </p:cNvPr>
          <p:cNvSpPr/>
          <p:nvPr/>
        </p:nvSpPr>
        <p:spPr>
          <a:xfrm>
            <a:off x="5935084" y="1845381"/>
            <a:ext cx="162000" cy="162000"/>
          </a:xfrm>
          <a:prstGeom prst="ellipse">
            <a:avLst/>
          </a:prstGeom>
          <a:solidFill>
            <a:srgbClr val="C0000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solidFill>
                  <a:srgbClr val="C00000"/>
                </a:solidFill>
              </a:rPr>
              <a:t>2</a:t>
            </a:r>
            <a:endParaRPr lang="zh-CN" altLang="en-US" dirty="0">
              <a:solidFill>
                <a:srgbClr val="C00000"/>
              </a:solidFill>
            </a:endParaRPr>
          </a:p>
        </p:txBody>
      </p:sp>
      <p:sp>
        <p:nvSpPr>
          <p:cNvPr id="302" name="椭圆 301">
            <a:extLst>
              <a:ext uri="{FF2B5EF4-FFF2-40B4-BE49-F238E27FC236}">
                <a16:creationId xmlns:a16="http://schemas.microsoft.com/office/drawing/2014/main" id="{E356560D-2B53-4847-9AC7-0870B90DB770}"/>
              </a:ext>
            </a:extLst>
          </p:cNvPr>
          <p:cNvSpPr/>
          <p:nvPr/>
        </p:nvSpPr>
        <p:spPr>
          <a:xfrm>
            <a:off x="7048625" y="1845383"/>
            <a:ext cx="162000" cy="162000"/>
          </a:xfrm>
          <a:prstGeom prst="ellipse">
            <a:avLst/>
          </a:prstGeom>
          <a:solidFill>
            <a:srgbClr val="FF000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solidFill>
                  <a:srgbClr val="FF0000"/>
                </a:solidFill>
              </a:rPr>
              <a:t>2</a:t>
            </a:r>
            <a:endParaRPr lang="zh-CN" altLang="en-US" dirty="0">
              <a:solidFill>
                <a:srgbClr val="FF0000"/>
              </a:solidFill>
            </a:endParaRPr>
          </a:p>
        </p:txBody>
      </p:sp>
      <p:sp>
        <p:nvSpPr>
          <p:cNvPr id="303" name="椭圆 302">
            <a:extLst>
              <a:ext uri="{FF2B5EF4-FFF2-40B4-BE49-F238E27FC236}">
                <a16:creationId xmlns:a16="http://schemas.microsoft.com/office/drawing/2014/main" id="{8F119A84-5530-4EC8-99CF-161275932CE9}"/>
              </a:ext>
            </a:extLst>
          </p:cNvPr>
          <p:cNvSpPr/>
          <p:nvPr/>
        </p:nvSpPr>
        <p:spPr>
          <a:xfrm>
            <a:off x="8167107" y="1845381"/>
            <a:ext cx="162000" cy="162000"/>
          </a:xfrm>
          <a:prstGeom prst="ellipse">
            <a:avLst/>
          </a:prstGeom>
          <a:solidFill>
            <a:srgbClr val="FFC00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solidFill>
                  <a:srgbClr val="FFC000"/>
                </a:solidFill>
              </a:rPr>
              <a:t>2</a:t>
            </a:r>
            <a:endParaRPr lang="zh-CN" altLang="en-US" dirty="0">
              <a:solidFill>
                <a:srgbClr val="FFC000"/>
              </a:solidFill>
            </a:endParaRPr>
          </a:p>
        </p:txBody>
      </p:sp>
      <p:sp>
        <p:nvSpPr>
          <p:cNvPr id="304" name="椭圆 303">
            <a:extLst>
              <a:ext uri="{FF2B5EF4-FFF2-40B4-BE49-F238E27FC236}">
                <a16:creationId xmlns:a16="http://schemas.microsoft.com/office/drawing/2014/main" id="{1941FAD3-6EB4-4E4B-A7C2-77B33B3A0A83}"/>
              </a:ext>
            </a:extLst>
          </p:cNvPr>
          <p:cNvSpPr/>
          <p:nvPr/>
        </p:nvSpPr>
        <p:spPr>
          <a:xfrm>
            <a:off x="5934317" y="2946263"/>
            <a:ext cx="162000" cy="162000"/>
          </a:xfrm>
          <a:prstGeom prst="ellipse">
            <a:avLst/>
          </a:prstGeom>
          <a:solidFill>
            <a:srgbClr val="92D05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solidFill>
                  <a:srgbClr val="92D050"/>
                </a:solidFill>
              </a:rPr>
              <a:t>2</a:t>
            </a:r>
            <a:endParaRPr lang="zh-CN" altLang="en-US" dirty="0">
              <a:solidFill>
                <a:srgbClr val="92D050"/>
              </a:solidFill>
            </a:endParaRPr>
          </a:p>
        </p:txBody>
      </p:sp>
      <p:sp>
        <p:nvSpPr>
          <p:cNvPr id="305" name="椭圆 304">
            <a:extLst>
              <a:ext uri="{FF2B5EF4-FFF2-40B4-BE49-F238E27FC236}">
                <a16:creationId xmlns:a16="http://schemas.microsoft.com/office/drawing/2014/main" id="{445AAD3D-B18E-47E9-BB0B-15B38BA92826}"/>
              </a:ext>
            </a:extLst>
          </p:cNvPr>
          <p:cNvSpPr/>
          <p:nvPr/>
        </p:nvSpPr>
        <p:spPr>
          <a:xfrm>
            <a:off x="7047858" y="2946265"/>
            <a:ext cx="162000" cy="162000"/>
          </a:xfrm>
          <a:prstGeom prst="ellipse">
            <a:avLst/>
          </a:prstGeom>
          <a:solidFill>
            <a:srgbClr val="00B05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solidFill>
                  <a:srgbClr val="00B050"/>
                </a:solidFill>
              </a:rPr>
              <a:t>2</a:t>
            </a:r>
            <a:endParaRPr lang="zh-CN" altLang="en-US" dirty="0">
              <a:solidFill>
                <a:srgbClr val="00B050"/>
              </a:solidFill>
            </a:endParaRPr>
          </a:p>
        </p:txBody>
      </p:sp>
      <p:sp>
        <p:nvSpPr>
          <p:cNvPr id="306" name="椭圆 305">
            <a:extLst>
              <a:ext uri="{FF2B5EF4-FFF2-40B4-BE49-F238E27FC236}">
                <a16:creationId xmlns:a16="http://schemas.microsoft.com/office/drawing/2014/main" id="{BE82B5CC-54A3-482F-AF89-D7AA66221AE2}"/>
              </a:ext>
            </a:extLst>
          </p:cNvPr>
          <p:cNvSpPr/>
          <p:nvPr/>
        </p:nvSpPr>
        <p:spPr>
          <a:xfrm>
            <a:off x="8166340" y="2946263"/>
            <a:ext cx="162000" cy="162000"/>
          </a:xfrm>
          <a:prstGeom prst="ellipse">
            <a:avLst/>
          </a:prstGeom>
          <a:solidFill>
            <a:srgbClr val="00B0F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solidFill>
                  <a:srgbClr val="00B0F0"/>
                </a:solidFill>
              </a:rPr>
              <a:t>2</a:t>
            </a:r>
            <a:endParaRPr lang="zh-CN" altLang="en-US" dirty="0">
              <a:solidFill>
                <a:srgbClr val="00B0F0"/>
              </a:solidFill>
            </a:endParaRPr>
          </a:p>
        </p:txBody>
      </p:sp>
      <p:sp>
        <p:nvSpPr>
          <p:cNvPr id="307" name="椭圆 306">
            <a:extLst>
              <a:ext uri="{FF2B5EF4-FFF2-40B4-BE49-F238E27FC236}">
                <a16:creationId xmlns:a16="http://schemas.microsoft.com/office/drawing/2014/main" id="{429E526C-782E-4606-8C73-1DD9D733EC53}"/>
              </a:ext>
            </a:extLst>
          </p:cNvPr>
          <p:cNvSpPr/>
          <p:nvPr/>
        </p:nvSpPr>
        <p:spPr>
          <a:xfrm>
            <a:off x="5934317" y="4093370"/>
            <a:ext cx="162000" cy="162000"/>
          </a:xfrm>
          <a:prstGeom prst="ellipse">
            <a:avLst/>
          </a:prstGeom>
          <a:solidFill>
            <a:srgbClr val="0070C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solidFill>
                  <a:srgbClr val="0070C0"/>
                </a:solidFill>
              </a:rPr>
              <a:t>2</a:t>
            </a:r>
            <a:endParaRPr lang="zh-CN" altLang="en-US" dirty="0">
              <a:solidFill>
                <a:srgbClr val="0070C0"/>
              </a:solidFill>
            </a:endParaRPr>
          </a:p>
        </p:txBody>
      </p:sp>
      <p:sp>
        <p:nvSpPr>
          <p:cNvPr id="308" name="椭圆 307">
            <a:extLst>
              <a:ext uri="{FF2B5EF4-FFF2-40B4-BE49-F238E27FC236}">
                <a16:creationId xmlns:a16="http://schemas.microsoft.com/office/drawing/2014/main" id="{28C94E18-1273-4660-AE24-C35FCDBF585C}"/>
              </a:ext>
            </a:extLst>
          </p:cNvPr>
          <p:cNvSpPr/>
          <p:nvPr/>
        </p:nvSpPr>
        <p:spPr>
          <a:xfrm>
            <a:off x="7047858" y="4093372"/>
            <a:ext cx="162000" cy="162000"/>
          </a:xfrm>
          <a:prstGeom prst="ellipse">
            <a:avLst/>
          </a:prstGeom>
          <a:solidFill>
            <a:srgbClr val="00206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solidFill>
                  <a:srgbClr val="002060"/>
                </a:solidFill>
              </a:rPr>
              <a:t>2</a:t>
            </a:r>
            <a:endParaRPr lang="zh-CN" altLang="en-US" dirty="0">
              <a:solidFill>
                <a:srgbClr val="002060"/>
              </a:solidFill>
            </a:endParaRPr>
          </a:p>
        </p:txBody>
      </p:sp>
      <p:sp>
        <p:nvSpPr>
          <p:cNvPr id="309" name="椭圆 308">
            <a:extLst>
              <a:ext uri="{FF2B5EF4-FFF2-40B4-BE49-F238E27FC236}">
                <a16:creationId xmlns:a16="http://schemas.microsoft.com/office/drawing/2014/main" id="{43BDA15B-8556-4380-93D5-D2F1426A3921}"/>
              </a:ext>
            </a:extLst>
          </p:cNvPr>
          <p:cNvSpPr/>
          <p:nvPr/>
        </p:nvSpPr>
        <p:spPr>
          <a:xfrm>
            <a:off x="8166340" y="4093370"/>
            <a:ext cx="162000" cy="162000"/>
          </a:xfrm>
          <a:prstGeom prst="ellipse">
            <a:avLst/>
          </a:prstGeom>
          <a:solidFill>
            <a:srgbClr val="7030A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solidFill>
                  <a:srgbClr val="7030A0"/>
                </a:solidFill>
              </a:rPr>
              <a:t>2</a:t>
            </a:r>
            <a:endParaRPr lang="zh-CN" altLang="en-US" dirty="0">
              <a:solidFill>
                <a:srgbClr val="7030A0"/>
              </a:solidFill>
            </a:endParaRPr>
          </a:p>
        </p:txBody>
      </p:sp>
      <p:sp>
        <p:nvSpPr>
          <p:cNvPr id="310" name="椭圆 309">
            <a:extLst>
              <a:ext uri="{FF2B5EF4-FFF2-40B4-BE49-F238E27FC236}">
                <a16:creationId xmlns:a16="http://schemas.microsoft.com/office/drawing/2014/main" id="{82695C4D-8F7B-444C-A7BF-2C4FD07208F9}"/>
              </a:ext>
            </a:extLst>
          </p:cNvPr>
          <p:cNvSpPr/>
          <p:nvPr/>
        </p:nvSpPr>
        <p:spPr>
          <a:xfrm>
            <a:off x="6133474" y="1845381"/>
            <a:ext cx="162000" cy="162000"/>
          </a:xfrm>
          <a:prstGeom prst="ellipse">
            <a:avLst/>
          </a:prstGeom>
          <a:solidFill>
            <a:srgbClr val="C0000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solidFill>
                  <a:srgbClr val="C00000"/>
                </a:solidFill>
              </a:rPr>
              <a:t>3</a:t>
            </a:r>
            <a:endParaRPr lang="zh-CN" altLang="en-US" dirty="0">
              <a:solidFill>
                <a:srgbClr val="C00000"/>
              </a:solidFill>
            </a:endParaRPr>
          </a:p>
        </p:txBody>
      </p:sp>
      <p:sp>
        <p:nvSpPr>
          <p:cNvPr id="311" name="椭圆 310">
            <a:extLst>
              <a:ext uri="{FF2B5EF4-FFF2-40B4-BE49-F238E27FC236}">
                <a16:creationId xmlns:a16="http://schemas.microsoft.com/office/drawing/2014/main" id="{C94C2A77-CE36-4520-B60B-E17E93D640AA}"/>
              </a:ext>
            </a:extLst>
          </p:cNvPr>
          <p:cNvSpPr/>
          <p:nvPr/>
        </p:nvSpPr>
        <p:spPr>
          <a:xfrm>
            <a:off x="7248008" y="1845381"/>
            <a:ext cx="162000" cy="162000"/>
          </a:xfrm>
          <a:prstGeom prst="ellipse">
            <a:avLst/>
          </a:prstGeom>
          <a:solidFill>
            <a:srgbClr val="FF000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solidFill>
                  <a:srgbClr val="FF0000"/>
                </a:solidFill>
              </a:rPr>
              <a:t>3</a:t>
            </a:r>
            <a:endParaRPr lang="zh-CN" altLang="en-US" dirty="0">
              <a:solidFill>
                <a:srgbClr val="FF0000"/>
              </a:solidFill>
            </a:endParaRPr>
          </a:p>
        </p:txBody>
      </p:sp>
      <p:sp>
        <p:nvSpPr>
          <p:cNvPr id="312" name="椭圆 311">
            <a:extLst>
              <a:ext uri="{FF2B5EF4-FFF2-40B4-BE49-F238E27FC236}">
                <a16:creationId xmlns:a16="http://schemas.microsoft.com/office/drawing/2014/main" id="{E7D5E24D-CC1E-46E3-8E02-17484D9FF1B4}"/>
              </a:ext>
            </a:extLst>
          </p:cNvPr>
          <p:cNvSpPr/>
          <p:nvPr/>
        </p:nvSpPr>
        <p:spPr>
          <a:xfrm>
            <a:off x="8360445" y="1845381"/>
            <a:ext cx="162000" cy="162000"/>
          </a:xfrm>
          <a:prstGeom prst="ellipse">
            <a:avLst/>
          </a:prstGeom>
          <a:solidFill>
            <a:srgbClr val="FFC00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solidFill>
                  <a:srgbClr val="FFC000"/>
                </a:solidFill>
              </a:rPr>
              <a:t>3</a:t>
            </a:r>
            <a:endParaRPr lang="zh-CN" altLang="en-US" dirty="0">
              <a:solidFill>
                <a:srgbClr val="FFC000"/>
              </a:solidFill>
            </a:endParaRPr>
          </a:p>
        </p:txBody>
      </p:sp>
      <p:sp>
        <p:nvSpPr>
          <p:cNvPr id="313" name="椭圆 312">
            <a:extLst>
              <a:ext uri="{FF2B5EF4-FFF2-40B4-BE49-F238E27FC236}">
                <a16:creationId xmlns:a16="http://schemas.microsoft.com/office/drawing/2014/main" id="{F6D31C0C-5457-4ADD-9046-8B73DCF6F0DE}"/>
              </a:ext>
            </a:extLst>
          </p:cNvPr>
          <p:cNvSpPr/>
          <p:nvPr/>
        </p:nvSpPr>
        <p:spPr>
          <a:xfrm>
            <a:off x="6132707" y="2946263"/>
            <a:ext cx="162000" cy="162000"/>
          </a:xfrm>
          <a:prstGeom prst="ellipse">
            <a:avLst/>
          </a:prstGeom>
          <a:solidFill>
            <a:srgbClr val="92D05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solidFill>
                  <a:srgbClr val="92D050"/>
                </a:solidFill>
              </a:rPr>
              <a:t>3</a:t>
            </a:r>
            <a:endParaRPr lang="zh-CN" altLang="en-US" dirty="0">
              <a:solidFill>
                <a:srgbClr val="92D050"/>
              </a:solidFill>
            </a:endParaRPr>
          </a:p>
        </p:txBody>
      </p:sp>
      <p:sp>
        <p:nvSpPr>
          <p:cNvPr id="314" name="椭圆 313">
            <a:extLst>
              <a:ext uri="{FF2B5EF4-FFF2-40B4-BE49-F238E27FC236}">
                <a16:creationId xmlns:a16="http://schemas.microsoft.com/office/drawing/2014/main" id="{22494485-A3AD-45F9-89FB-81BEE8EF5944}"/>
              </a:ext>
            </a:extLst>
          </p:cNvPr>
          <p:cNvSpPr/>
          <p:nvPr/>
        </p:nvSpPr>
        <p:spPr>
          <a:xfrm>
            <a:off x="7247240" y="2946263"/>
            <a:ext cx="162000" cy="162000"/>
          </a:xfrm>
          <a:prstGeom prst="ellipse">
            <a:avLst/>
          </a:prstGeom>
          <a:solidFill>
            <a:srgbClr val="00B05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solidFill>
                  <a:srgbClr val="00B050"/>
                </a:solidFill>
              </a:rPr>
              <a:t>3</a:t>
            </a:r>
            <a:endParaRPr lang="zh-CN" altLang="en-US" dirty="0">
              <a:solidFill>
                <a:srgbClr val="00B050"/>
              </a:solidFill>
            </a:endParaRPr>
          </a:p>
        </p:txBody>
      </p:sp>
      <p:sp>
        <p:nvSpPr>
          <p:cNvPr id="315" name="椭圆 314">
            <a:extLst>
              <a:ext uri="{FF2B5EF4-FFF2-40B4-BE49-F238E27FC236}">
                <a16:creationId xmlns:a16="http://schemas.microsoft.com/office/drawing/2014/main" id="{148EBDFB-26B8-41B8-B0D1-A35392600832}"/>
              </a:ext>
            </a:extLst>
          </p:cNvPr>
          <p:cNvSpPr/>
          <p:nvPr/>
        </p:nvSpPr>
        <p:spPr>
          <a:xfrm>
            <a:off x="8359678" y="2946263"/>
            <a:ext cx="162000" cy="162000"/>
          </a:xfrm>
          <a:prstGeom prst="ellipse">
            <a:avLst/>
          </a:prstGeom>
          <a:solidFill>
            <a:srgbClr val="00B0F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solidFill>
                  <a:srgbClr val="00B0F0"/>
                </a:solidFill>
              </a:rPr>
              <a:t>3</a:t>
            </a:r>
            <a:endParaRPr lang="zh-CN" altLang="en-US" dirty="0">
              <a:solidFill>
                <a:srgbClr val="00B0F0"/>
              </a:solidFill>
            </a:endParaRPr>
          </a:p>
        </p:txBody>
      </p:sp>
      <p:sp>
        <p:nvSpPr>
          <p:cNvPr id="316" name="椭圆 315">
            <a:extLst>
              <a:ext uri="{FF2B5EF4-FFF2-40B4-BE49-F238E27FC236}">
                <a16:creationId xmlns:a16="http://schemas.microsoft.com/office/drawing/2014/main" id="{5A2721AD-E478-4340-A95B-081DD350BEDF}"/>
              </a:ext>
            </a:extLst>
          </p:cNvPr>
          <p:cNvSpPr/>
          <p:nvPr/>
        </p:nvSpPr>
        <p:spPr>
          <a:xfrm>
            <a:off x="6132707" y="4093370"/>
            <a:ext cx="162000" cy="162000"/>
          </a:xfrm>
          <a:prstGeom prst="ellipse">
            <a:avLst/>
          </a:prstGeom>
          <a:solidFill>
            <a:srgbClr val="0070C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solidFill>
                  <a:srgbClr val="0070C0"/>
                </a:solidFill>
              </a:rPr>
              <a:t>3</a:t>
            </a:r>
            <a:endParaRPr lang="zh-CN" altLang="en-US" dirty="0">
              <a:solidFill>
                <a:srgbClr val="0070C0"/>
              </a:solidFill>
            </a:endParaRPr>
          </a:p>
        </p:txBody>
      </p:sp>
      <p:sp>
        <p:nvSpPr>
          <p:cNvPr id="317" name="椭圆 316">
            <a:extLst>
              <a:ext uri="{FF2B5EF4-FFF2-40B4-BE49-F238E27FC236}">
                <a16:creationId xmlns:a16="http://schemas.microsoft.com/office/drawing/2014/main" id="{84D07D56-A2F8-4C01-B5C5-2E34475EEF0B}"/>
              </a:ext>
            </a:extLst>
          </p:cNvPr>
          <p:cNvSpPr/>
          <p:nvPr/>
        </p:nvSpPr>
        <p:spPr>
          <a:xfrm>
            <a:off x="7247240" y="4093370"/>
            <a:ext cx="162000" cy="162000"/>
          </a:xfrm>
          <a:prstGeom prst="ellipse">
            <a:avLst/>
          </a:prstGeom>
          <a:solidFill>
            <a:srgbClr val="00206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solidFill>
                  <a:srgbClr val="002060"/>
                </a:solidFill>
              </a:rPr>
              <a:t>3</a:t>
            </a:r>
            <a:endParaRPr lang="zh-CN" altLang="en-US" dirty="0">
              <a:solidFill>
                <a:srgbClr val="002060"/>
              </a:solidFill>
            </a:endParaRPr>
          </a:p>
        </p:txBody>
      </p:sp>
      <p:sp>
        <p:nvSpPr>
          <p:cNvPr id="318" name="椭圆 317">
            <a:extLst>
              <a:ext uri="{FF2B5EF4-FFF2-40B4-BE49-F238E27FC236}">
                <a16:creationId xmlns:a16="http://schemas.microsoft.com/office/drawing/2014/main" id="{02AEA085-8C43-4CB6-A02F-DC138634F1E4}"/>
              </a:ext>
            </a:extLst>
          </p:cNvPr>
          <p:cNvSpPr/>
          <p:nvPr/>
        </p:nvSpPr>
        <p:spPr>
          <a:xfrm>
            <a:off x="8359678" y="4093370"/>
            <a:ext cx="162000" cy="162000"/>
          </a:xfrm>
          <a:prstGeom prst="ellipse">
            <a:avLst/>
          </a:prstGeom>
          <a:solidFill>
            <a:srgbClr val="7030A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solidFill>
                  <a:srgbClr val="7030A0"/>
                </a:solidFill>
              </a:rPr>
              <a:t>3</a:t>
            </a:r>
            <a:endParaRPr lang="zh-CN" altLang="en-US" dirty="0">
              <a:solidFill>
                <a:srgbClr val="7030A0"/>
              </a:solidFill>
            </a:endParaRPr>
          </a:p>
        </p:txBody>
      </p:sp>
      <p:sp>
        <p:nvSpPr>
          <p:cNvPr id="319" name="椭圆 318">
            <a:extLst>
              <a:ext uri="{FF2B5EF4-FFF2-40B4-BE49-F238E27FC236}">
                <a16:creationId xmlns:a16="http://schemas.microsoft.com/office/drawing/2014/main" id="{DD038FEF-5535-4B48-8841-A6054AAC68D6}"/>
              </a:ext>
            </a:extLst>
          </p:cNvPr>
          <p:cNvSpPr/>
          <p:nvPr/>
        </p:nvSpPr>
        <p:spPr>
          <a:xfrm>
            <a:off x="5735927" y="2058779"/>
            <a:ext cx="162000" cy="162000"/>
          </a:xfrm>
          <a:prstGeom prst="ellipse">
            <a:avLst/>
          </a:prstGeom>
          <a:solidFill>
            <a:srgbClr val="C0000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solidFill>
                  <a:srgbClr val="C00000"/>
                </a:solidFill>
              </a:rPr>
              <a:t>4</a:t>
            </a:r>
            <a:endParaRPr lang="zh-CN" altLang="en-US" dirty="0">
              <a:solidFill>
                <a:srgbClr val="C00000"/>
              </a:solidFill>
            </a:endParaRPr>
          </a:p>
        </p:txBody>
      </p:sp>
      <p:sp>
        <p:nvSpPr>
          <p:cNvPr id="320" name="椭圆 319">
            <a:extLst>
              <a:ext uri="{FF2B5EF4-FFF2-40B4-BE49-F238E27FC236}">
                <a16:creationId xmlns:a16="http://schemas.microsoft.com/office/drawing/2014/main" id="{29FB306A-61D8-461C-ADFD-3DFD4DF4BE8B}"/>
              </a:ext>
            </a:extLst>
          </p:cNvPr>
          <p:cNvSpPr/>
          <p:nvPr/>
        </p:nvSpPr>
        <p:spPr>
          <a:xfrm>
            <a:off x="6834485" y="2058779"/>
            <a:ext cx="162000" cy="162000"/>
          </a:xfrm>
          <a:prstGeom prst="ellipse">
            <a:avLst/>
          </a:prstGeom>
          <a:solidFill>
            <a:srgbClr val="FF000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solidFill>
                  <a:srgbClr val="FF0000"/>
                </a:solidFill>
              </a:rPr>
              <a:t>4</a:t>
            </a:r>
            <a:endParaRPr lang="zh-CN" altLang="en-US" dirty="0">
              <a:solidFill>
                <a:srgbClr val="FF0000"/>
              </a:solidFill>
            </a:endParaRPr>
          </a:p>
        </p:txBody>
      </p:sp>
      <p:sp>
        <p:nvSpPr>
          <p:cNvPr id="321" name="椭圆 320">
            <a:extLst>
              <a:ext uri="{FF2B5EF4-FFF2-40B4-BE49-F238E27FC236}">
                <a16:creationId xmlns:a16="http://schemas.microsoft.com/office/drawing/2014/main" id="{2EE30512-3110-4D87-9FFC-74AABFE197DB}"/>
              </a:ext>
            </a:extLst>
          </p:cNvPr>
          <p:cNvSpPr/>
          <p:nvPr/>
        </p:nvSpPr>
        <p:spPr>
          <a:xfrm>
            <a:off x="7966958" y="2058779"/>
            <a:ext cx="162000" cy="162000"/>
          </a:xfrm>
          <a:prstGeom prst="ellipse">
            <a:avLst/>
          </a:prstGeom>
          <a:solidFill>
            <a:srgbClr val="FFC00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solidFill>
                  <a:srgbClr val="FFC000"/>
                </a:solidFill>
              </a:rPr>
              <a:t>4</a:t>
            </a:r>
            <a:endParaRPr lang="zh-CN" altLang="en-US" dirty="0">
              <a:solidFill>
                <a:srgbClr val="FFC000"/>
              </a:solidFill>
            </a:endParaRPr>
          </a:p>
        </p:txBody>
      </p:sp>
      <p:sp>
        <p:nvSpPr>
          <p:cNvPr id="322" name="椭圆 321">
            <a:extLst>
              <a:ext uri="{FF2B5EF4-FFF2-40B4-BE49-F238E27FC236}">
                <a16:creationId xmlns:a16="http://schemas.microsoft.com/office/drawing/2014/main" id="{34BE8435-E843-4B2D-86E8-D33616468242}"/>
              </a:ext>
            </a:extLst>
          </p:cNvPr>
          <p:cNvSpPr/>
          <p:nvPr/>
        </p:nvSpPr>
        <p:spPr>
          <a:xfrm>
            <a:off x="5736694" y="3159663"/>
            <a:ext cx="162000" cy="162000"/>
          </a:xfrm>
          <a:prstGeom prst="ellipse">
            <a:avLst/>
          </a:prstGeom>
          <a:solidFill>
            <a:srgbClr val="92D05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solidFill>
                  <a:srgbClr val="92D050"/>
                </a:solidFill>
              </a:rPr>
              <a:t>4</a:t>
            </a:r>
            <a:endParaRPr lang="zh-CN" altLang="en-US" dirty="0">
              <a:solidFill>
                <a:srgbClr val="92D050"/>
              </a:solidFill>
            </a:endParaRPr>
          </a:p>
        </p:txBody>
      </p:sp>
      <p:sp>
        <p:nvSpPr>
          <p:cNvPr id="323" name="椭圆 322">
            <a:extLst>
              <a:ext uri="{FF2B5EF4-FFF2-40B4-BE49-F238E27FC236}">
                <a16:creationId xmlns:a16="http://schemas.microsoft.com/office/drawing/2014/main" id="{1732F79E-FE0B-46F6-9E7F-039EFF99908C}"/>
              </a:ext>
            </a:extLst>
          </p:cNvPr>
          <p:cNvSpPr/>
          <p:nvPr/>
        </p:nvSpPr>
        <p:spPr>
          <a:xfrm>
            <a:off x="6835253" y="3159662"/>
            <a:ext cx="162000" cy="162000"/>
          </a:xfrm>
          <a:prstGeom prst="ellipse">
            <a:avLst/>
          </a:prstGeom>
          <a:solidFill>
            <a:srgbClr val="00B05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solidFill>
                  <a:srgbClr val="00B050"/>
                </a:solidFill>
              </a:rPr>
              <a:t>4</a:t>
            </a:r>
            <a:endParaRPr lang="zh-CN" altLang="en-US" dirty="0">
              <a:solidFill>
                <a:srgbClr val="00B050"/>
              </a:solidFill>
            </a:endParaRPr>
          </a:p>
        </p:txBody>
      </p:sp>
      <p:sp>
        <p:nvSpPr>
          <p:cNvPr id="324" name="椭圆 323">
            <a:extLst>
              <a:ext uri="{FF2B5EF4-FFF2-40B4-BE49-F238E27FC236}">
                <a16:creationId xmlns:a16="http://schemas.microsoft.com/office/drawing/2014/main" id="{21537394-6D2C-410A-86B7-4FD9A8E14FF2}"/>
              </a:ext>
            </a:extLst>
          </p:cNvPr>
          <p:cNvSpPr/>
          <p:nvPr/>
        </p:nvSpPr>
        <p:spPr>
          <a:xfrm>
            <a:off x="7967725" y="3159662"/>
            <a:ext cx="162000" cy="162000"/>
          </a:xfrm>
          <a:prstGeom prst="ellipse">
            <a:avLst/>
          </a:prstGeom>
          <a:solidFill>
            <a:srgbClr val="00B0F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solidFill>
                  <a:srgbClr val="00B0F0"/>
                </a:solidFill>
              </a:rPr>
              <a:t>4</a:t>
            </a:r>
            <a:endParaRPr lang="zh-CN" altLang="en-US" dirty="0">
              <a:solidFill>
                <a:srgbClr val="00B0F0"/>
              </a:solidFill>
            </a:endParaRPr>
          </a:p>
        </p:txBody>
      </p:sp>
      <p:sp>
        <p:nvSpPr>
          <p:cNvPr id="325" name="椭圆 324">
            <a:extLst>
              <a:ext uri="{FF2B5EF4-FFF2-40B4-BE49-F238E27FC236}">
                <a16:creationId xmlns:a16="http://schemas.microsoft.com/office/drawing/2014/main" id="{1567D63C-66C0-4A4C-AB29-DEBD22096CE1}"/>
              </a:ext>
            </a:extLst>
          </p:cNvPr>
          <p:cNvSpPr/>
          <p:nvPr/>
        </p:nvSpPr>
        <p:spPr>
          <a:xfrm>
            <a:off x="5735927" y="4299556"/>
            <a:ext cx="162000" cy="162000"/>
          </a:xfrm>
          <a:prstGeom prst="ellipse">
            <a:avLst/>
          </a:prstGeom>
          <a:solidFill>
            <a:srgbClr val="0070C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solidFill>
                  <a:srgbClr val="0070C0"/>
                </a:solidFill>
              </a:rPr>
              <a:t>4</a:t>
            </a:r>
            <a:endParaRPr lang="zh-CN" altLang="en-US" dirty="0">
              <a:solidFill>
                <a:srgbClr val="0070C0"/>
              </a:solidFill>
            </a:endParaRPr>
          </a:p>
        </p:txBody>
      </p:sp>
      <p:sp>
        <p:nvSpPr>
          <p:cNvPr id="326" name="椭圆 325">
            <a:extLst>
              <a:ext uri="{FF2B5EF4-FFF2-40B4-BE49-F238E27FC236}">
                <a16:creationId xmlns:a16="http://schemas.microsoft.com/office/drawing/2014/main" id="{EA785A8E-E7B0-43D5-BE69-C255A6FF1957}"/>
              </a:ext>
            </a:extLst>
          </p:cNvPr>
          <p:cNvSpPr/>
          <p:nvPr/>
        </p:nvSpPr>
        <p:spPr>
          <a:xfrm>
            <a:off x="6834485" y="4299555"/>
            <a:ext cx="162000" cy="162000"/>
          </a:xfrm>
          <a:prstGeom prst="ellipse">
            <a:avLst/>
          </a:prstGeom>
          <a:solidFill>
            <a:srgbClr val="00206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solidFill>
                  <a:srgbClr val="002060"/>
                </a:solidFill>
              </a:rPr>
              <a:t>4</a:t>
            </a:r>
            <a:endParaRPr lang="zh-CN" altLang="en-US" dirty="0">
              <a:solidFill>
                <a:srgbClr val="002060"/>
              </a:solidFill>
            </a:endParaRPr>
          </a:p>
        </p:txBody>
      </p:sp>
      <p:sp>
        <p:nvSpPr>
          <p:cNvPr id="327" name="椭圆 326">
            <a:extLst>
              <a:ext uri="{FF2B5EF4-FFF2-40B4-BE49-F238E27FC236}">
                <a16:creationId xmlns:a16="http://schemas.microsoft.com/office/drawing/2014/main" id="{908AC1B1-DA45-43CF-8C73-8050A3AF1579}"/>
              </a:ext>
            </a:extLst>
          </p:cNvPr>
          <p:cNvSpPr/>
          <p:nvPr/>
        </p:nvSpPr>
        <p:spPr>
          <a:xfrm>
            <a:off x="7966958" y="4299555"/>
            <a:ext cx="162000" cy="162000"/>
          </a:xfrm>
          <a:prstGeom prst="ellipse">
            <a:avLst/>
          </a:prstGeom>
          <a:solidFill>
            <a:srgbClr val="7030A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solidFill>
                  <a:srgbClr val="7030A0"/>
                </a:solidFill>
              </a:rPr>
              <a:t>4</a:t>
            </a:r>
            <a:endParaRPr lang="zh-CN" altLang="en-US" dirty="0">
              <a:solidFill>
                <a:srgbClr val="7030A0"/>
              </a:solidFill>
            </a:endParaRPr>
          </a:p>
        </p:txBody>
      </p:sp>
      <p:sp>
        <p:nvSpPr>
          <p:cNvPr id="328" name="椭圆 327">
            <a:extLst>
              <a:ext uri="{FF2B5EF4-FFF2-40B4-BE49-F238E27FC236}">
                <a16:creationId xmlns:a16="http://schemas.microsoft.com/office/drawing/2014/main" id="{3ED39001-7705-4E0B-A274-A08AB00E929A}"/>
              </a:ext>
            </a:extLst>
          </p:cNvPr>
          <p:cNvSpPr/>
          <p:nvPr/>
        </p:nvSpPr>
        <p:spPr>
          <a:xfrm>
            <a:off x="5934317" y="2058779"/>
            <a:ext cx="162000" cy="162000"/>
          </a:xfrm>
          <a:prstGeom prst="ellipse">
            <a:avLst/>
          </a:prstGeom>
          <a:solidFill>
            <a:srgbClr val="C0000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solidFill>
                  <a:srgbClr val="C00000"/>
                </a:solidFill>
              </a:rPr>
              <a:t>5</a:t>
            </a:r>
            <a:endParaRPr lang="zh-CN" altLang="en-US" dirty="0">
              <a:solidFill>
                <a:srgbClr val="C00000"/>
              </a:solidFill>
            </a:endParaRPr>
          </a:p>
        </p:txBody>
      </p:sp>
      <p:sp>
        <p:nvSpPr>
          <p:cNvPr id="329" name="椭圆 328">
            <a:extLst>
              <a:ext uri="{FF2B5EF4-FFF2-40B4-BE49-F238E27FC236}">
                <a16:creationId xmlns:a16="http://schemas.microsoft.com/office/drawing/2014/main" id="{1C12E684-4986-44B4-BBE9-ABAB2C9FCADA}"/>
              </a:ext>
            </a:extLst>
          </p:cNvPr>
          <p:cNvSpPr/>
          <p:nvPr/>
        </p:nvSpPr>
        <p:spPr>
          <a:xfrm>
            <a:off x="7047858" y="2058780"/>
            <a:ext cx="162000" cy="162000"/>
          </a:xfrm>
          <a:prstGeom prst="ellipse">
            <a:avLst/>
          </a:prstGeom>
          <a:solidFill>
            <a:srgbClr val="FF000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solidFill>
                  <a:srgbClr val="FF0000"/>
                </a:solidFill>
              </a:rPr>
              <a:t>5</a:t>
            </a:r>
            <a:endParaRPr lang="zh-CN" altLang="en-US" dirty="0">
              <a:solidFill>
                <a:srgbClr val="FF0000"/>
              </a:solidFill>
            </a:endParaRPr>
          </a:p>
        </p:txBody>
      </p:sp>
      <p:sp>
        <p:nvSpPr>
          <p:cNvPr id="330" name="椭圆 329">
            <a:extLst>
              <a:ext uri="{FF2B5EF4-FFF2-40B4-BE49-F238E27FC236}">
                <a16:creationId xmlns:a16="http://schemas.microsoft.com/office/drawing/2014/main" id="{A7FEC64C-1D7A-4065-97C9-B2760BB13153}"/>
              </a:ext>
            </a:extLst>
          </p:cNvPr>
          <p:cNvSpPr/>
          <p:nvPr/>
        </p:nvSpPr>
        <p:spPr>
          <a:xfrm>
            <a:off x="8166340" y="2058779"/>
            <a:ext cx="162000" cy="162000"/>
          </a:xfrm>
          <a:prstGeom prst="ellipse">
            <a:avLst/>
          </a:prstGeom>
          <a:solidFill>
            <a:srgbClr val="FFC00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solidFill>
                  <a:srgbClr val="FFC000"/>
                </a:solidFill>
              </a:rPr>
              <a:t>5</a:t>
            </a:r>
            <a:endParaRPr lang="zh-CN" altLang="en-US" dirty="0">
              <a:solidFill>
                <a:srgbClr val="FFC000"/>
              </a:solidFill>
            </a:endParaRPr>
          </a:p>
        </p:txBody>
      </p:sp>
      <p:sp>
        <p:nvSpPr>
          <p:cNvPr id="331" name="椭圆 330">
            <a:extLst>
              <a:ext uri="{FF2B5EF4-FFF2-40B4-BE49-F238E27FC236}">
                <a16:creationId xmlns:a16="http://schemas.microsoft.com/office/drawing/2014/main" id="{292C0DF5-DADA-4D0A-822D-F9553B06DAC5}"/>
              </a:ext>
            </a:extLst>
          </p:cNvPr>
          <p:cNvSpPr/>
          <p:nvPr/>
        </p:nvSpPr>
        <p:spPr>
          <a:xfrm>
            <a:off x="5935084" y="3159662"/>
            <a:ext cx="162000" cy="162000"/>
          </a:xfrm>
          <a:prstGeom prst="ellipse">
            <a:avLst/>
          </a:prstGeom>
          <a:solidFill>
            <a:srgbClr val="92D05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solidFill>
                  <a:srgbClr val="92D050"/>
                </a:solidFill>
              </a:rPr>
              <a:t>5</a:t>
            </a:r>
            <a:endParaRPr lang="zh-CN" altLang="en-US" dirty="0">
              <a:solidFill>
                <a:srgbClr val="92D050"/>
              </a:solidFill>
            </a:endParaRPr>
          </a:p>
        </p:txBody>
      </p:sp>
      <p:sp>
        <p:nvSpPr>
          <p:cNvPr id="332" name="椭圆 331">
            <a:extLst>
              <a:ext uri="{FF2B5EF4-FFF2-40B4-BE49-F238E27FC236}">
                <a16:creationId xmlns:a16="http://schemas.microsoft.com/office/drawing/2014/main" id="{7ABBC3B2-D6B6-4A2F-B09E-2767FA20F7A1}"/>
              </a:ext>
            </a:extLst>
          </p:cNvPr>
          <p:cNvSpPr/>
          <p:nvPr/>
        </p:nvSpPr>
        <p:spPr>
          <a:xfrm>
            <a:off x="7048625" y="3159664"/>
            <a:ext cx="162000" cy="162000"/>
          </a:xfrm>
          <a:prstGeom prst="ellipse">
            <a:avLst/>
          </a:prstGeom>
          <a:solidFill>
            <a:srgbClr val="00B05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solidFill>
                  <a:srgbClr val="00B050"/>
                </a:solidFill>
              </a:rPr>
              <a:t>5</a:t>
            </a:r>
            <a:endParaRPr lang="zh-CN" altLang="en-US" dirty="0">
              <a:solidFill>
                <a:srgbClr val="00B050"/>
              </a:solidFill>
            </a:endParaRPr>
          </a:p>
        </p:txBody>
      </p:sp>
      <p:sp>
        <p:nvSpPr>
          <p:cNvPr id="333" name="椭圆 332">
            <a:extLst>
              <a:ext uri="{FF2B5EF4-FFF2-40B4-BE49-F238E27FC236}">
                <a16:creationId xmlns:a16="http://schemas.microsoft.com/office/drawing/2014/main" id="{48B12FAC-9F2C-46EC-82FA-6D77B3F52206}"/>
              </a:ext>
            </a:extLst>
          </p:cNvPr>
          <p:cNvSpPr/>
          <p:nvPr/>
        </p:nvSpPr>
        <p:spPr>
          <a:xfrm>
            <a:off x="8167107" y="3159662"/>
            <a:ext cx="162000" cy="162000"/>
          </a:xfrm>
          <a:prstGeom prst="ellipse">
            <a:avLst/>
          </a:prstGeom>
          <a:solidFill>
            <a:srgbClr val="00B0F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solidFill>
                  <a:srgbClr val="00B0F0"/>
                </a:solidFill>
              </a:rPr>
              <a:t>5</a:t>
            </a:r>
            <a:endParaRPr lang="zh-CN" altLang="en-US" dirty="0">
              <a:solidFill>
                <a:srgbClr val="00B0F0"/>
              </a:solidFill>
            </a:endParaRPr>
          </a:p>
        </p:txBody>
      </p:sp>
      <p:sp>
        <p:nvSpPr>
          <p:cNvPr id="334" name="椭圆 333">
            <a:extLst>
              <a:ext uri="{FF2B5EF4-FFF2-40B4-BE49-F238E27FC236}">
                <a16:creationId xmlns:a16="http://schemas.microsoft.com/office/drawing/2014/main" id="{1BA99FC5-2A89-4B47-8E6B-E0A8B892829B}"/>
              </a:ext>
            </a:extLst>
          </p:cNvPr>
          <p:cNvSpPr/>
          <p:nvPr/>
        </p:nvSpPr>
        <p:spPr>
          <a:xfrm>
            <a:off x="5934317" y="4299555"/>
            <a:ext cx="162000" cy="162000"/>
          </a:xfrm>
          <a:prstGeom prst="ellipse">
            <a:avLst/>
          </a:prstGeom>
          <a:solidFill>
            <a:srgbClr val="0070C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solidFill>
                  <a:srgbClr val="0070C0"/>
                </a:solidFill>
              </a:rPr>
              <a:t>5</a:t>
            </a:r>
            <a:endParaRPr lang="zh-CN" altLang="en-US" dirty="0">
              <a:solidFill>
                <a:srgbClr val="0070C0"/>
              </a:solidFill>
            </a:endParaRPr>
          </a:p>
        </p:txBody>
      </p:sp>
      <p:sp>
        <p:nvSpPr>
          <p:cNvPr id="335" name="椭圆 334">
            <a:extLst>
              <a:ext uri="{FF2B5EF4-FFF2-40B4-BE49-F238E27FC236}">
                <a16:creationId xmlns:a16="http://schemas.microsoft.com/office/drawing/2014/main" id="{A2102920-DB32-4214-8E5A-75C1CD7F2C40}"/>
              </a:ext>
            </a:extLst>
          </p:cNvPr>
          <p:cNvSpPr/>
          <p:nvPr/>
        </p:nvSpPr>
        <p:spPr>
          <a:xfrm>
            <a:off x="7047858" y="4299557"/>
            <a:ext cx="162000" cy="162000"/>
          </a:xfrm>
          <a:prstGeom prst="ellipse">
            <a:avLst/>
          </a:prstGeom>
          <a:solidFill>
            <a:srgbClr val="00206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solidFill>
                  <a:srgbClr val="002060"/>
                </a:solidFill>
              </a:rPr>
              <a:t>5</a:t>
            </a:r>
            <a:endParaRPr lang="zh-CN" altLang="en-US" dirty="0">
              <a:solidFill>
                <a:srgbClr val="002060"/>
              </a:solidFill>
            </a:endParaRPr>
          </a:p>
        </p:txBody>
      </p:sp>
      <p:sp>
        <p:nvSpPr>
          <p:cNvPr id="336" name="椭圆 335">
            <a:extLst>
              <a:ext uri="{FF2B5EF4-FFF2-40B4-BE49-F238E27FC236}">
                <a16:creationId xmlns:a16="http://schemas.microsoft.com/office/drawing/2014/main" id="{80779EB5-CDD2-4436-9AF1-9B7313083946}"/>
              </a:ext>
            </a:extLst>
          </p:cNvPr>
          <p:cNvSpPr/>
          <p:nvPr/>
        </p:nvSpPr>
        <p:spPr>
          <a:xfrm>
            <a:off x="8166340" y="4299555"/>
            <a:ext cx="162000" cy="162000"/>
          </a:xfrm>
          <a:prstGeom prst="ellipse">
            <a:avLst/>
          </a:prstGeom>
          <a:solidFill>
            <a:srgbClr val="7030A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solidFill>
                  <a:srgbClr val="7030A0"/>
                </a:solidFill>
              </a:rPr>
              <a:t>5</a:t>
            </a:r>
            <a:endParaRPr lang="zh-CN" altLang="en-US" dirty="0">
              <a:solidFill>
                <a:srgbClr val="7030A0"/>
              </a:solidFill>
            </a:endParaRPr>
          </a:p>
        </p:txBody>
      </p:sp>
      <p:sp>
        <p:nvSpPr>
          <p:cNvPr id="337" name="椭圆 336">
            <a:extLst>
              <a:ext uri="{FF2B5EF4-FFF2-40B4-BE49-F238E27FC236}">
                <a16:creationId xmlns:a16="http://schemas.microsoft.com/office/drawing/2014/main" id="{8BBBD9E5-206C-4D35-9CC2-96D43B895348}"/>
              </a:ext>
            </a:extLst>
          </p:cNvPr>
          <p:cNvSpPr/>
          <p:nvPr/>
        </p:nvSpPr>
        <p:spPr>
          <a:xfrm>
            <a:off x="6132707" y="2058779"/>
            <a:ext cx="162000" cy="162000"/>
          </a:xfrm>
          <a:prstGeom prst="ellipse">
            <a:avLst/>
          </a:prstGeom>
          <a:solidFill>
            <a:srgbClr val="C0000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solidFill>
                  <a:srgbClr val="C00000"/>
                </a:solidFill>
              </a:rPr>
              <a:t>6</a:t>
            </a:r>
            <a:endParaRPr lang="zh-CN" altLang="en-US" dirty="0">
              <a:solidFill>
                <a:srgbClr val="C00000"/>
              </a:solidFill>
            </a:endParaRPr>
          </a:p>
        </p:txBody>
      </p:sp>
      <p:sp>
        <p:nvSpPr>
          <p:cNvPr id="338" name="椭圆 337">
            <a:extLst>
              <a:ext uri="{FF2B5EF4-FFF2-40B4-BE49-F238E27FC236}">
                <a16:creationId xmlns:a16="http://schemas.microsoft.com/office/drawing/2014/main" id="{190C6BAA-87A3-46FE-A934-6D749364C86E}"/>
              </a:ext>
            </a:extLst>
          </p:cNvPr>
          <p:cNvSpPr/>
          <p:nvPr/>
        </p:nvSpPr>
        <p:spPr>
          <a:xfrm>
            <a:off x="7247240" y="2058779"/>
            <a:ext cx="162000" cy="162000"/>
          </a:xfrm>
          <a:prstGeom prst="ellipse">
            <a:avLst/>
          </a:prstGeom>
          <a:solidFill>
            <a:srgbClr val="FF000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solidFill>
                  <a:srgbClr val="FF0000"/>
                </a:solidFill>
              </a:rPr>
              <a:t>6</a:t>
            </a:r>
            <a:endParaRPr lang="zh-CN" altLang="en-US" dirty="0">
              <a:solidFill>
                <a:srgbClr val="FF0000"/>
              </a:solidFill>
            </a:endParaRPr>
          </a:p>
        </p:txBody>
      </p:sp>
      <p:sp>
        <p:nvSpPr>
          <p:cNvPr id="339" name="椭圆 338">
            <a:extLst>
              <a:ext uri="{FF2B5EF4-FFF2-40B4-BE49-F238E27FC236}">
                <a16:creationId xmlns:a16="http://schemas.microsoft.com/office/drawing/2014/main" id="{5D3F913F-196F-413E-AF1E-D806643D2EF6}"/>
              </a:ext>
            </a:extLst>
          </p:cNvPr>
          <p:cNvSpPr/>
          <p:nvPr/>
        </p:nvSpPr>
        <p:spPr>
          <a:xfrm>
            <a:off x="8359678" y="2058779"/>
            <a:ext cx="162000" cy="162000"/>
          </a:xfrm>
          <a:prstGeom prst="ellipse">
            <a:avLst/>
          </a:prstGeom>
          <a:solidFill>
            <a:srgbClr val="FFC00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solidFill>
                  <a:srgbClr val="FFC000"/>
                </a:solidFill>
              </a:rPr>
              <a:t>6</a:t>
            </a:r>
            <a:endParaRPr lang="zh-CN" altLang="en-US" dirty="0">
              <a:solidFill>
                <a:srgbClr val="FFC000"/>
              </a:solidFill>
            </a:endParaRPr>
          </a:p>
        </p:txBody>
      </p:sp>
      <p:sp>
        <p:nvSpPr>
          <p:cNvPr id="340" name="椭圆 339">
            <a:extLst>
              <a:ext uri="{FF2B5EF4-FFF2-40B4-BE49-F238E27FC236}">
                <a16:creationId xmlns:a16="http://schemas.microsoft.com/office/drawing/2014/main" id="{11F950CA-B7B8-4C34-BDEE-9339FB9740FA}"/>
              </a:ext>
            </a:extLst>
          </p:cNvPr>
          <p:cNvSpPr/>
          <p:nvPr/>
        </p:nvSpPr>
        <p:spPr>
          <a:xfrm>
            <a:off x="6133474" y="3159662"/>
            <a:ext cx="162000" cy="162000"/>
          </a:xfrm>
          <a:prstGeom prst="ellipse">
            <a:avLst/>
          </a:prstGeom>
          <a:solidFill>
            <a:srgbClr val="92D05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solidFill>
                  <a:srgbClr val="92D050"/>
                </a:solidFill>
              </a:rPr>
              <a:t>6</a:t>
            </a:r>
            <a:endParaRPr lang="zh-CN" altLang="en-US" dirty="0">
              <a:solidFill>
                <a:srgbClr val="92D050"/>
              </a:solidFill>
            </a:endParaRPr>
          </a:p>
        </p:txBody>
      </p:sp>
      <p:sp>
        <p:nvSpPr>
          <p:cNvPr id="341" name="椭圆 340">
            <a:extLst>
              <a:ext uri="{FF2B5EF4-FFF2-40B4-BE49-F238E27FC236}">
                <a16:creationId xmlns:a16="http://schemas.microsoft.com/office/drawing/2014/main" id="{1CE29542-0758-40E5-BD4A-9245D78BD10B}"/>
              </a:ext>
            </a:extLst>
          </p:cNvPr>
          <p:cNvSpPr/>
          <p:nvPr/>
        </p:nvSpPr>
        <p:spPr>
          <a:xfrm>
            <a:off x="7248008" y="3159662"/>
            <a:ext cx="162000" cy="162000"/>
          </a:xfrm>
          <a:prstGeom prst="ellipse">
            <a:avLst/>
          </a:prstGeom>
          <a:solidFill>
            <a:srgbClr val="00B05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solidFill>
                  <a:srgbClr val="00B050"/>
                </a:solidFill>
              </a:rPr>
              <a:t>6</a:t>
            </a:r>
            <a:endParaRPr lang="zh-CN" altLang="en-US" dirty="0">
              <a:solidFill>
                <a:srgbClr val="00B050"/>
              </a:solidFill>
            </a:endParaRPr>
          </a:p>
        </p:txBody>
      </p:sp>
      <p:sp>
        <p:nvSpPr>
          <p:cNvPr id="342" name="椭圆 341">
            <a:extLst>
              <a:ext uri="{FF2B5EF4-FFF2-40B4-BE49-F238E27FC236}">
                <a16:creationId xmlns:a16="http://schemas.microsoft.com/office/drawing/2014/main" id="{9AA9778E-E84A-4D32-AB7B-C7C8A581181D}"/>
              </a:ext>
            </a:extLst>
          </p:cNvPr>
          <p:cNvSpPr/>
          <p:nvPr/>
        </p:nvSpPr>
        <p:spPr>
          <a:xfrm>
            <a:off x="8360445" y="3159662"/>
            <a:ext cx="162000" cy="162000"/>
          </a:xfrm>
          <a:prstGeom prst="ellipse">
            <a:avLst/>
          </a:prstGeom>
          <a:solidFill>
            <a:srgbClr val="00B0F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solidFill>
                  <a:srgbClr val="00B0F0"/>
                </a:solidFill>
              </a:rPr>
              <a:t>6</a:t>
            </a:r>
            <a:endParaRPr lang="zh-CN" altLang="en-US" dirty="0">
              <a:solidFill>
                <a:srgbClr val="00B0F0"/>
              </a:solidFill>
            </a:endParaRPr>
          </a:p>
        </p:txBody>
      </p:sp>
      <p:sp>
        <p:nvSpPr>
          <p:cNvPr id="343" name="椭圆 342">
            <a:extLst>
              <a:ext uri="{FF2B5EF4-FFF2-40B4-BE49-F238E27FC236}">
                <a16:creationId xmlns:a16="http://schemas.microsoft.com/office/drawing/2014/main" id="{7D54DB79-A0EC-4CFC-AB41-DE49BF37C545}"/>
              </a:ext>
            </a:extLst>
          </p:cNvPr>
          <p:cNvSpPr/>
          <p:nvPr/>
        </p:nvSpPr>
        <p:spPr>
          <a:xfrm>
            <a:off x="6132707" y="4299555"/>
            <a:ext cx="162000" cy="162000"/>
          </a:xfrm>
          <a:prstGeom prst="ellipse">
            <a:avLst/>
          </a:prstGeom>
          <a:solidFill>
            <a:srgbClr val="0070C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solidFill>
                  <a:srgbClr val="0070C0"/>
                </a:solidFill>
              </a:rPr>
              <a:t>6</a:t>
            </a:r>
            <a:endParaRPr lang="zh-CN" altLang="en-US" dirty="0">
              <a:solidFill>
                <a:srgbClr val="0070C0"/>
              </a:solidFill>
            </a:endParaRPr>
          </a:p>
        </p:txBody>
      </p:sp>
      <p:sp>
        <p:nvSpPr>
          <p:cNvPr id="344" name="椭圆 343">
            <a:extLst>
              <a:ext uri="{FF2B5EF4-FFF2-40B4-BE49-F238E27FC236}">
                <a16:creationId xmlns:a16="http://schemas.microsoft.com/office/drawing/2014/main" id="{05EDFB26-B911-41D4-B511-57A363998C26}"/>
              </a:ext>
            </a:extLst>
          </p:cNvPr>
          <p:cNvSpPr/>
          <p:nvPr/>
        </p:nvSpPr>
        <p:spPr>
          <a:xfrm>
            <a:off x="7247240" y="4299555"/>
            <a:ext cx="162000" cy="162000"/>
          </a:xfrm>
          <a:prstGeom prst="ellipse">
            <a:avLst/>
          </a:prstGeom>
          <a:solidFill>
            <a:srgbClr val="00206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solidFill>
                  <a:srgbClr val="002060"/>
                </a:solidFill>
              </a:rPr>
              <a:t>6</a:t>
            </a:r>
            <a:endParaRPr lang="zh-CN" altLang="en-US" dirty="0">
              <a:solidFill>
                <a:srgbClr val="002060"/>
              </a:solidFill>
            </a:endParaRPr>
          </a:p>
        </p:txBody>
      </p:sp>
      <p:sp>
        <p:nvSpPr>
          <p:cNvPr id="345" name="椭圆 344">
            <a:extLst>
              <a:ext uri="{FF2B5EF4-FFF2-40B4-BE49-F238E27FC236}">
                <a16:creationId xmlns:a16="http://schemas.microsoft.com/office/drawing/2014/main" id="{38052616-D08E-46E0-8751-701C8A40F6AC}"/>
              </a:ext>
            </a:extLst>
          </p:cNvPr>
          <p:cNvSpPr/>
          <p:nvPr/>
        </p:nvSpPr>
        <p:spPr>
          <a:xfrm>
            <a:off x="8359678" y="4299555"/>
            <a:ext cx="162000" cy="162000"/>
          </a:xfrm>
          <a:prstGeom prst="ellipse">
            <a:avLst/>
          </a:prstGeom>
          <a:solidFill>
            <a:srgbClr val="7030A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solidFill>
                  <a:srgbClr val="7030A0"/>
                </a:solidFill>
              </a:rPr>
              <a:t>6</a:t>
            </a:r>
            <a:endParaRPr lang="zh-CN" altLang="en-US" dirty="0">
              <a:solidFill>
                <a:srgbClr val="7030A0"/>
              </a:solidFill>
            </a:endParaRPr>
          </a:p>
        </p:txBody>
      </p:sp>
      <p:sp>
        <p:nvSpPr>
          <p:cNvPr id="346" name="椭圆 345">
            <a:extLst>
              <a:ext uri="{FF2B5EF4-FFF2-40B4-BE49-F238E27FC236}">
                <a16:creationId xmlns:a16="http://schemas.microsoft.com/office/drawing/2014/main" id="{FD91E680-5CC7-4459-8E01-9AAEA2869DF9}"/>
              </a:ext>
            </a:extLst>
          </p:cNvPr>
          <p:cNvSpPr/>
          <p:nvPr/>
        </p:nvSpPr>
        <p:spPr>
          <a:xfrm>
            <a:off x="5735927" y="2261672"/>
            <a:ext cx="162000" cy="162000"/>
          </a:xfrm>
          <a:prstGeom prst="ellipse">
            <a:avLst/>
          </a:prstGeom>
          <a:solidFill>
            <a:srgbClr val="C0000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solidFill>
                  <a:srgbClr val="C00000"/>
                </a:solidFill>
              </a:rPr>
              <a:t>7</a:t>
            </a:r>
            <a:endParaRPr lang="zh-CN" altLang="en-US" dirty="0">
              <a:solidFill>
                <a:srgbClr val="C00000"/>
              </a:solidFill>
            </a:endParaRPr>
          </a:p>
        </p:txBody>
      </p:sp>
      <p:sp>
        <p:nvSpPr>
          <p:cNvPr id="347" name="椭圆 346">
            <a:extLst>
              <a:ext uri="{FF2B5EF4-FFF2-40B4-BE49-F238E27FC236}">
                <a16:creationId xmlns:a16="http://schemas.microsoft.com/office/drawing/2014/main" id="{A62C88C8-E7AB-4478-B569-42D70EA70A59}"/>
              </a:ext>
            </a:extLst>
          </p:cNvPr>
          <p:cNvSpPr/>
          <p:nvPr/>
        </p:nvSpPr>
        <p:spPr>
          <a:xfrm>
            <a:off x="6834485" y="2261671"/>
            <a:ext cx="162000" cy="162000"/>
          </a:xfrm>
          <a:prstGeom prst="ellipse">
            <a:avLst/>
          </a:prstGeom>
          <a:solidFill>
            <a:srgbClr val="FF000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solidFill>
                  <a:srgbClr val="FF0000"/>
                </a:solidFill>
              </a:rPr>
              <a:t>7</a:t>
            </a:r>
            <a:endParaRPr lang="zh-CN" altLang="en-US" dirty="0">
              <a:solidFill>
                <a:srgbClr val="FF0000"/>
              </a:solidFill>
            </a:endParaRPr>
          </a:p>
        </p:txBody>
      </p:sp>
      <p:sp>
        <p:nvSpPr>
          <p:cNvPr id="348" name="椭圆 347">
            <a:extLst>
              <a:ext uri="{FF2B5EF4-FFF2-40B4-BE49-F238E27FC236}">
                <a16:creationId xmlns:a16="http://schemas.microsoft.com/office/drawing/2014/main" id="{89500818-F597-4D85-9372-149D0223ECC0}"/>
              </a:ext>
            </a:extLst>
          </p:cNvPr>
          <p:cNvSpPr/>
          <p:nvPr/>
        </p:nvSpPr>
        <p:spPr>
          <a:xfrm>
            <a:off x="7966958" y="2261671"/>
            <a:ext cx="162000" cy="162000"/>
          </a:xfrm>
          <a:prstGeom prst="ellipse">
            <a:avLst/>
          </a:prstGeom>
          <a:solidFill>
            <a:srgbClr val="FFC00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solidFill>
                  <a:srgbClr val="FFC000"/>
                </a:solidFill>
              </a:rPr>
              <a:t>7</a:t>
            </a:r>
            <a:endParaRPr lang="zh-CN" altLang="en-US" dirty="0">
              <a:solidFill>
                <a:srgbClr val="FFC000"/>
              </a:solidFill>
            </a:endParaRPr>
          </a:p>
        </p:txBody>
      </p:sp>
      <p:sp>
        <p:nvSpPr>
          <p:cNvPr id="349" name="椭圆 348">
            <a:extLst>
              <a:ext uri="{FF2B5EF4-FFF2-40B4-BE49-F238E27FC236}">
                <a16:creationId xmlns:a16="http://schemas.microsoft.com/office/drawing/2014/main" id="{06FA87A3-74A8-4AA8-85B6-7354077D8FBE}"/>
              </a:ext>
            </a:extLst>
          </p:cNvPr>
          <p:cNvSpPr/>
          <p:nvPr/>
        </p:nvSpPr>
        <p:spPr>
          <a:xfrm>
            <a:off x="5735927" y="3380139"/>
            <a:ext cx="162000" cy="162000"/>
          </a:xfrm>
          <a:prstGeom prst="ellipse">
            <a:avLst/>
          </a:prstGeom>
          <a:solidFill>
            <a:srgbClr val="92D05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solidFill>
                  <a:srgbClr val="92D050"/>
                </a:solidFill>
              </a:rPr>
              <a:t>7</a:t>
            </a:r>
            <a:endParaRPr lang="zh-CN" altLang="en-US" dirty="0">
              <a:solidFill>
                <a:srgbClr val="92D050"/>
              </a:solidFill>
            </a:endParaRPr>
          </a:p>
        </p:txBody>
      </p:sp>
      <p:sp>
        <p:nvSpPr>
          <p:cNvPr id="350" name="椭圆 349">
            <a:extLst>
              <a:ext uri="{FF2B5EF4-FFF2-40B4-BE49-F238E27FC236}">
                <a16:creationId xmlns:a16="http://schemas.microsoft.com/office/drawing/2014/main" id="{BBEF38A3-4BD1-41F5-95E5-49A0C026EF67}"/>
              </a:ext>
            </a:extLst>
          </p:cNvPr>
          <p:cNvSpPr/>
          <p:nvPr/>
        </p:nvSpPr>
        <p:spPr>
          <a:xfrm>
            <a:off x="6834485" y="3380138"/>
            <a:ext cx="162000" cy="162000"/>
          </a:xfrm>
          <a:prstGeom prst="ellipse">
            <a:avLst/>
          </a:prstGeom>
          <a:solidFill>
            <a:srgbClr val="00B05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solidFill>
                  <a:srgbClr val="00B050"/>
                </a:solidFill>
              </a:rPr>
              <a:t>7</a:t>
            </a:r>
            <a:endParaRPr lang="zh-CN" altLang="en-US" dirty="0">
              <a:solidFill>
                <a:srgbClr val="00B050"/>
              </a:solidFill>
            </a:endParaRPr>
          </a:p>
        </p:txBody>
      </p:sp>
      <p:sp>
        <p:nvSpPr>
          <p:cNvPr id="351" name="椭圆 350">
            <a:extLst>
              <a:ext uri="{FF2B5EF4-FFF2-40B4-BE49-F238E27FC236}">
                <a16:creationId xmlns:a16="http://schemas.microsoft.com/office/drawing/2014/main" id="{B2C7C9FF-CFB2-4194-A72D-CA5BD9877FC8}"/>
              </a:ext>
            </a:extLst>
          </p:cNvPr>
          <p:cNvSpPr/>
          <p:nvPr/>
        </p:nvSpPr>
        <p:spPr>
          <a:xfrm>
            <a:off x="7966958" y="3380138"/>
            <a:ext cx="162000" cy="162000"/>
          </a:xfrm>
          <a:prstGeom prst="ellipse">
            <a:avLst/>
          </a:prstGeom>
          <a:solidFill>
            <a:srgbClr val="00B0F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solidFill>
                  <a:srgbClr val="00B0F0"/>
                </a:solidFill>
              </a:rPr>
              <a:t>7</a:t>
            </a:r>
            <a:endParaRPr lang="zh-CN" altLang="en-US" dirty="0">
              <a:solidFill>
                <a:srgbClr val="00B0F0"/>
              </a:solidFill>
            </a:endParaRPr>
          </a:p>
        </p:txBody>
      </p:sp>
      <p:sp>
        <p:nvSpPr>
          <p:cNvPr id="352" name="椭圆 351">
            <a:extLst>
              <a:ext uri="{FF2B5EF4-FFF2-40B4-BE49-F238E27FC236}">
                <a16:creationId xmlns:a16="http://schemas.microsoft.com/office/drawing/2014/main" id="{C3A6BD7E-E6CD-4FA7-AD9A-338386ADBD6A}"/>
              </a:ext>
            </a:extLst>
          </p:cNvPr>
          <p:cNvSpPr/>
          <p:nvPr/>
        </p:nvSpPr>
        <p:spPr>
          <a:xfrm>
            <a:off x="5735927" y="4500507"/>
            <a:ext cx="162000" cy="162000"/>
          </a:xfrm>
          <a:prstGeom prst="ellipse">
            <a:avLst/>
          </a:prstGeom>
          <a:solidFill>
            <a:srgbClr val="0070C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solidFill>
                  <a:srgbClr val="0070C0"/>
                </a:solidFill>
              </a:rPr>
              <a:t>7</a:t>
            </a:r>
            <a:endParaRPr lang="zh-CN" altLang="en-US" dirty="0">
              <a:solidFill>
                <a:srgbClr val="0070C0"/>
              </a:solidFill>
            </a:endParaRPr>
          </a:p>
        </p:txBody>
      </p:sp>
      <p:sp>
        <p:nvSpPr>
          <p:cNvPr id="353" name="椭圆 352">
            <a:extLst>
              <a:ext uri="{FF2B5EF4-FFF2-40B4-BE49-F238E27FC236}">
                <a16:creationId xmlns:a16="http://schemas.microsoft.com/office/drawing/2014/main" id="{D541476F-195C-4942-8111-30D6B097A8EB}"/>
              </a:ext>
            </a:extLst>
          </p:cNvPr>
          <p:cNvSpPr/>
          <p:nvPr/>
        </p:nvSpPr>
        <p:spPr>
          <a:xfrm>
            <a:off x="6834485" y="4500506"/>
            <a:ext cx="162000" cy="162000"/>
          </a:xfrm>
          <a:prstGeom prst="ellipse">
            <a:avLst/>
          </a:prstGeom>
          <a:solidFill>
            <a:srgbClr val="00206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solidFill>
                  <a:srgbClr val="002060"/>
                </a:solidFill>
              </a:rPr>
              <a:t>7</a:t>
            </a:r>
            <a:endParaRPr lang="zh-CN" altLang="en-US" dirty="0">
              <a:solidFill>
                <a:srgbClr val="002060"/>
              </a:solidFill>
            </a:endParaRPr>
          </a:p>
        </p:txBody>
      </p:sp>
      <p:sp>
        <p:nvSpPr>
          <p:cNvPr id="354" name="椭圆 353">
            <a:extLst>
              <a:ext uri="{FF2B5EF4-FFF2-40B4-BE49-F238E27FC236}">
                <a16:creationId xmlns:a16="http://schemas.microsoft.com/office/drawing/2014/main" id="{392FC6D6-03D7-4BA8-BD20-2838BC7953EA}"/>
              </a:ext>
            </a:extLst>
          </p:cNvPr>
          <p:cNvSpPr/>
          <p:nvPr/>
        </p:nvSpPr>
        <p:spPr>
          <a:xfrm>
            <a:off x="7966958" y="4500506"/>
            <a:ext cx="162000" cy="162000"/>
          </a:xfrm>
          <a:prstGeom prst="ellipse">
            <a:avLst/>
          </a:prstGeom>
          <a:solidFill>
            <a:srgbClr val="7030A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solidFill>
                  <a:srgbClr val="7030A0"/>
                </a:solidFill>
              </a:rPr>
              <a:t>7</a:t>
            </a:r>
            <a:endParaRPr lang="zh-CN" altLang="en-US" dirty="0">
              <a:solidFill>
                <a:srgbClr val="7030A0"/>
              </a:solidFill>
            </a:endParaRPr>
          </a:p>
        </p:txBody>
      </p:sp>
      <p:sp>
        <p:nvSpPr>
          <p:cNvPr id="355" name="椭圆 354">
            <a:extLst>
              <a:ext uri="{FF2B5EF4-FFF2-40B4-BE49-F238E27FC236}">
                <a16:creationId xmlns:a16="http://schemas.microsoft.com/office/drawing/2014/main" id="{6C59F556-3F8D-4E62-A738-39CD70684403}"/>
              </a:ext>
            </a:extLst>
          </p:cNvPr>
          <p:cNvSpPr/>
          <p:nvPr/>
        </p:nvSpPr>
        <p:spPr>
          <a:xfrm>
            <a:off x="5934317" y="2261671"/>
            <a:ext cx="162000" cy="162000"/>
          </a:xfrm>
          <a:prstGeom prst="ellipse">
            <a:avLst/>
          </a:prstGeom>
          <a:solidFill>
            <a:srgbClr val="C0000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solidFill>
                  <a:srgbClr val="C00000"/>
                </a:solidFill>
              </a:rPr>
              <a:t>8</a:t>
            </a:r>
            <a:endParaRPr lang="zh-CN" altLang="en-US" dirty="0">
              <a:solidFill>
                <a:srgbClr val="C00000"/>
              </a:solidFill>
            </a:endParaRPr>
          </a:p>
        </p:txBody>
      </p:sp>
      <p:sp>
        <p:nvSpPr>
          <p:cNvPr id="356" name="椭圆 355">
            <a:extLst>
              <a:ext uri="{FF2B5EF4-FFF2-40B4-BE49-F238E27FC236}">
                <a16:creationId xmlns:a16="http://schemas.microsoft.com/office/drawing/2014/main" id="{20BCEE7D-E871-46BA-99B4-636B064A1962}"/>
              </a:ext>
            </a:extLst>
          </p:cNvPr>
          <p:cNvSpPr/>
          <p:nvPr/>
        </p:nvSpPr>
        <p:spPr>
          <a:xfrm>
            <a:off x="7047858" y="2261672"/>
            <a:ext cx="162000" cy="162000"/>
          </a:xfrm>
          <a:prstGeom prst="ellipse">
            <a:avLst/>
          </a:prstGeom>
          <a:solidFill>
            <a:srgbClr val="FF000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solidFill>
                  <a:srgbClr val="FF0000"/>
                </a:solidFill>
              </a:rPr>
              <a:t>8</a:t>
            </a:r>
            <a:endParaRPr lang="zh-CN" altLang="en-US" dirty="0">
              <a:solidFill>
                <a:srgbClr val="FF0000"/>
              </a:solidFill>
            </a:endParaRPr>
          </a:p>
        </p:txBody>
      </p:sp>
      <p:sp>
        <p:nvSpPr>
          <p:cNvPr id="357" name="椭圆 356">
            <a:extLst>
              <a:ext uri="{FF2B5EF4-FFF2-40B4-BE49-F238E27FC236}">
                <a16:creationId xmlns:a16="http://schemas.microsoft.com/office/drawing/2014/main" id="{251C177B-074A-4978-9CA0-C384FE271D7F}"/>
              </a:ext>
            </a:extLst>
          </p:cNvPr>
          <p:cNvSpPr/>
          <p:nvPr/>
        </p:nvSpPr>
        <p:spPr>
          <a:xfrm>
            <a:off x="8166340" y="2261671"/>
            <a:ext cx="162000" cy="162000"/>
          </a:xfrm>
          <a:prstGeom prst="ellipse">
            <a:avLst/>
          </a:prstGeom>
          <a:solidFill>
            <a:srgbClr val="FFC00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solidFill>
                  <a:srgbClr val="FFC000"/>
                </a:solidFill>
              </a:rPr>
              <a:t>8</a:t>
            </a:r>
            <a:endParaRPr lang="zh-CN" altLang="en-US" dirty="0">
              <a:solidFill>
                <a:srgbClr val="FFC000"/>
              </a:solidFill>
            </a:endParaRPr>
          </a:p>
        </p:txBody>
      </p:sp>
      <p:sp>
        <p:nvSpPr>
          <p:cNvPr id="358" name="椭圆 357">
            <a:extLst>
              <a:ext uri="{FF2B5EF4-FFF2-40B4-BE49-F238E27FC236}">
                <a16:creationId xmlns:a16="http://schemas.microsoft.com/office/drawing/2014/main" id="{E999CDCC-1BFB-43EC-8507-FF92F4E5B5CA}"/>
              </a:ext>
            </a:extLst>
          </p:cNvPr>
          <p:cNvSpPr/>
          <p:nvPr/>
        </p:nvSpPr>
        <p:spPr>
          <a:xfrm>
            <a:off x="5934317" y="3380138"/>
            <a:ext cx="162000" cy="162000"/>
          </a:xfrm>
          <a:prstGeom prst="ellipse">
            <a:avLst/>
          </a:prstGeom>
          <a:solidFill>
            <a:srgbClr val="92D05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solidFill>
                  <a:srgbClr val="92D050"/>
                </a:solidFill>
              </a:rPr>
              <a:t>8</a:t>
            </a:r>
            <a:endParaRPr lang="zh-CN" altLang="en-US" dirty="0">
              <a:solidFill>
                <a:srgbClr val="92D050"/>
              </a:solidFill>
            </a:endParaRPr>
          </a:p>
        </p:txBody>
      </p:sp>
      <p:sp>
        <p:nvSpPr>
          <p:cNvPr id="359" name="椭圆 358">
            <a:extLst>
              <a:ext uri="{FF2B5EF4-FFF2-40B4-BE49-F238E27FC236}">
                <a16:creationId xmlns:a16="http://schemas.microsoft.com/office/drawing/2014/main" id="{2A64AA19-C821-4E4E-9D3D-C0D953DCA19C}"/>
              </a:ext>
            </a:extLst>
          </p:cNvPr>
          <p:cNvSpPr/>
          <p:nvPr/>
        </p:nvSpPr>
        <p:spPr>
          <a:xfrm>
            <a:off x="7047858" y="3380140"/>
            <a:ext cx="162000" cy="162000"/>
          </a:xfrm>
          <a:prstGeom prst="ellipse">
            <a:avLst/>
          </a:prstGeom>
          <a:solidFill>
            <a:srgbClr val="00B05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solidFill>
                  <a:srgbClr val="00B050"/>
                </a:solidFill>
              </a:rPr>
              <a:t>8</a:t>
            </a:r>
            <a:endParaRPr lang="zh-CN" altLang="en-US" dirty="0">
              <a:solidFill>
                <a:srgbClr val="00B050"/>
              </a:solidFill>
            </a:endParaRPr>
          </a:p>
        </p:txBody>
      </p:sp>
      <p:sp>
        <p:nvSpPr>
          <p:cNvPr id="360" name="椭圆 359">
            <a:extLst>
              <a:ext uri="{FF2B5EF4-FFF2-40B4-BE49-F238E27FC236}">
                <a16:creationId xmlns:a16="http://schemas.microsoft.com/office/drawing/2014/main" id="{052F3CA9-1F77-4AC6-9E9D-3986D4343B0D}"/>
              </a:ext>
            </a:extLst>
          </p:cNvPr>
          <p:cNvSpPr/>
          <p:nvPr/>
        </p:nvSpPr>
        <p:spPr>
          <a:xfrm>
            <a:off x="8166340" y="3380138"/>
            <a:ext cx="162000" cy="162000"/>
          </a:xfrm>
          <a:prstGeom prst="ellipse">
            <a:avLst/>
          </a:prstGeom>
          <a:solidFill>
            <a:srgbClr val="00B0F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solidFill>
                  <a:srgbClr val="00B0F0"/>
                </a:solidFill>
              </a:rPr>
              <a:t>8</a:t>
            </a:r>
            <a:endParaRPr lang="zh-CN" altLang="en-US" dirty="0">
              <a:solidFill>
                <a:srgbClr val="00B0F0"/>
              </a:solidFill>
            </a:endParaRPr>
          </a:p>
        </p:txBody>
      </p:sp>
      <p:sp>
        <p:nvSpPr>
          <p:cNvPr id="361" name="椭圆 360">
            <a:extLst>
              <a:ext uri="{FF2B5EF4-FFF2-40B4-BE49-F238E27FC236}">
                <a16:creationId xmlns:a16="http://schemas.microsoft.com/office/drawing/2014/main" id="{15BE6843-EF34-4109-8408-56724BBAE004}"/>
              </a:ext>
            </a:extLst>
          </p:cNvPr>
          <p:cNvSpPr/>
          <p:nvPr/>
        </p:nvSpPr>
        <p:spPr>
          <a:xfrm>
            <a:off x="5934317" y="4500506"/>
            <a:ext cx="162000" cy="162000"/>
          </a:xfrm>
          <a:prstGeom prst="ellipse">
            <a:avLst/>
          </a:prstGeom>
          <a:solidFill>
            <a:srgbClr val="0070C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solidFill>
                  <a:srgbClr val="0070C0"/>
                </a:solidFill>
              </a:rPr>
              <a:t>8</a:t>
            </a:r>
            <a:endParaRPr lang="zh-CN" altLang="en-US" dirty="0">
              <a:solidFill>
                <a:srgbClr val="0070C0"/>
              </a:solidFill>
            </a:endParaRPr>
          </a:p>
        </p:txBody>
      </p:sp>
      <p:sp>
        <p:nvSpPr>
          <p:cNvPr id="362" name="椭圆 361">
            <a:extLst>
              <a:ext uri="{FF2B5EF4-FFF2-40B4-BE49-F238E27FC236}">
                <a16:creationId xmlns:a16="http://schemas.microsoft.com/office/drawing/2014/main" id="{051C65A8-0EE1-4FC7-915D-9C904C80E2CE}"/>
              </a:ext>
            </a:extLst>
          </p:cNvPr>
          <p:cNvSpPr/>
          <p:nvPr/>
        </p:nvSpPr>
        <p:spPr>
          <a:xfrm>
            <a:off x="7047858" y="4500508"/>
            <a:ext cx="162000" cy="162000"/>
          </a:xfrm>
          <a:prstGeom prst="ellipse">
            <a:avLst/>
          </a:prstGeom>
          <a:solidFill>
            <a:srgbClr val="00206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solidFill>
                  <a:srgbClr val="002060"/>
                </a:solidFill>
              </a:rPr>
              <a:t>8</a:t>
            </a:r>
            <a:endParaRPr lang="zh-CN" altLang="en-US" dirty="0">
              <a:solidFill>
                <a:srgbClr val="002060"/>
              </a:solidFill>
            </a:endParaRPr>
          </a:p>
        </p:txBody>
      </p:sp>
      <p:sp>
        <p:nvSpPr>
          <p:cNvPr id="363" name="椭圆 362">
            <a:extLst>
              <a:ext uri="{FF2B5EF4-FFF2-40B4-BE49-F238E27FC236}">
                <a16:creationId xmlns:a16="http://schemas.microsoft.com/office/drawing/2014/main" id="{510FD81D-2F2C-46C5-A18A-68B9A61B4DC2}"/>
              </a:ext>
            </a:extLst>
          </p:cNvPr>
          <p:cNvSpPr/>
          <p:nvPr/>
        </p:nvSpPr>
        <p:spPr>
          <a:xfrm>
            <a:off x="8166340" y="4500506"/>
            <a:ext cx="162000" cy="162000"/>
          </a:xfrm>
          <a:prstGeom prst="ellipse">
            <a:avLst/>
          </a:prstGeom>
          <a:solidFill>
            <a:srgbClr val="7030A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solidFill>
                  <a:srgbClr val="7030A0"/>
                </a:solidFill>
              </a:rPr>
              <a:t>8</a:t>
            </a:r>
            <a:endParaRPr lang="zh-CN" altLang="en-US" dirty="0">
              <a:solidFill>
                <a:srgbClr val="7030A0"/>
              </a:solidFill>
            </a:endParaRPr>
          </a:p>
        </p:txBody>
      </p:sp>
      <p:sp>
        <p:nvSpPr>
          <p:cNvPr id="364" name="椭圆 363">
            <a:extLst>
              <a:ext uri="{FF2B5EF4-FFF2-40B4-BE49-F238E27FC236}">
                <a16:creationId xmlns:a16="http://schemas.microsoft.com/office/drawing/2014/main" id="{C3826426-19BF-4FA5-8CAA-E021D3490482}"/>
              </a:ext>
            </a:extLst>
          </p:cNvPr>
          <p:cNvSpPr/>
          <p:nvPr/>
        </p:nvSpPr>
        <p:spPr>
          <a:xfrm>
            <a:off x="6132707" y="2261671"/>
            <a:ext cx="162000" cy="162000"/>
          </a:xfrm>
          <a:prstGeom prst="ellipse">
            <a:avLst/>
          </a:prstGeom>
          <a:solidFill>
            <a:srgbClr val="C0000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solidFill>
                  <a:srgbClr val="C00000"/>
                </a:solidFill>
              </a:rPr>
              <a:t>9</a:t>
            </a:r>
            <a:endParaRPr lang="zh-CN" altLang="en-US" dirty="0">
              <a:solidFill>
                <a:srgbClr val="C00000"/>
              </a:solidFill>
            </a:endParaRPr>
          </a:p>
        </p:txBody>
      </p:sp>
      <p:sp>
        <p:nvSpPr>
          <p:cNvPr id="365" name="椭圆 364">
            <a:extLst>
              <a:ext uri="{FF2B5EF4-FFF2-40B4-BE49-F238E27FC236}">
                <a16:creationId xmlns:a16="http://schemas.microsoft.com/office/drawing/2014/main" id="{4AA9A98A-F096-4C00-B975-301D8EE52E89}"/>
              </a:ext>
            </a:extLst>
          </p:cNvPr>
          <p:cNvSpPr/>
          <p:nvPr/>
        </p:nvSpPr>
        <p:spPr>
          <a:xfrm>
            <a:off x="7247240" y="2261671"/>
            <a:ext cx="162000" cy="162000"/>
          </a:xfrm>
          <a:prstGeom prst="ellipse">
            <a:avLst/>
          </a:prstGeom>
          <a:solidFill>
            <a:srgbClr val="FF000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solidFill>
                  <a:srgbClr val="FF0000"/>
                </a:solidFill>
              </a:rPr>
              <a:t>9</a:t>
            </a:r>
            <a:endParaRPr lang="zh-CN" altLang="en-US" dirty="0">
              <a:solidFill>
                <a:srgbClr val="FF0000"/>
              </a:solidFill>
            </a:endParaRPr>
          </a:p>
        </p:txBody>
      </p:sp>
      <p:sp>
        <p:nvSpPr>
          <p:cNvPr id="366" name="椭圆 365">
            <a:extLst>
              <a:ext uri="{FF2B5EF4-FFF2-40B4-BE49-F238E27FC236}">
                <a16:creationId xmlns:a16="http://schemas.microsoft.com/office/drawing/2014/main" id="{38FF7411-BEEF-4991-BC81-C6BE17BBFAFD}"/>
              </a:ext>
            </a:extLst>
          </p:cNvPr>
          <p:cNvSpPr/>
          <p:nvPr/>
        </p:nvSpPr>
        <p:spPr>
          <a:xfrm>
            <a:off x="8359678" y="2261671"/>
            <a:ext cx="162000" cy="162000"/>
          </a:xfrm>
          <a:prstGeom prst="ellipse">
            <a:avLst/>
          </a:prstGeom>
          <a:solidFill>
            <a:srgbClr val="FFC00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solidFill>
                  <a:srgbClr val="FFC000"/>
                </a:solidFill>
              </a:rPr>
              <a:t>9</a:t>
            </a:r>
            <a:endParaRPr lang="zh-CN" altLang="en-US" dirty="0">
              <a:solidFill>
                <a:srgbClr val="FFC000"/>
              </a:solidFill>
            </a:endParaRPr>
          </a:p>
        </p:txBody>
      </p:sp>
      <p:sp>
        <p:nvSpPr>
          <p:cNvPr id="367" name="椭圆 366">
            <a:extLst>
              <a:ext uri="{FF2B5EF4-FFF2-40B4-BE49-F238E27FC236}">
                <a16:creationId xmlns:a16="http://schemas.microsoft.com/office/drawing/2014/main" id="{F559E806-682C-4529-A62A-A7C8DCE98B44}"/>
              </a:ext>
            </a:extLst>
          </p:cNvPr>
          <p:cNvSpPr/>
          <p:nvPr/>
        </p:nvSpPr>
        <p:spPr>
          <a:xfrm>
            <a:off x="6132707" y="3380138"/>
            <a:ext cx="162000" cy="162000"/>
          </a:xfrm>
          <a:prstGeom prst="ellipse">
            <a:avLst/>
          </a:prstGeom>
          <a:solidFill>
            <a:srgbClr val="92D05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solidFill>
                  <a:srgbClr val="92D050"/>
                </a:solidFill>
              </a:rPr>
              <a:t>9</a:t>
            </a:r>
            <a:endParaRPr lang="zh-CN" altLang="en-US" dirty="0">
              <a:solidFill>
                <a:srgbClr val="92D050"/>
              </a:solidFill>
            </a:endParaRPr>
          </a:p>
        </p:txBody>
      </p:sp>
      <p:sp>
        <p:nvSpPr>
          <p:cNvPr id="368" name="椭圆 367">
            <a:extLst>
              <a:ext uri="{FF2B5EF4-FFF2-40B4-BE49-F238E27FC236}">
                <a16:creationId xmlns:a16="http://schemas.microsoft.com/office/drawing/2014/main" id="{ED59BA5D-6289-430C-A492-8E24F3342858}"/>
              </a:ext>
            </a:extLst>
          </p:cNvPr>
          <p:cNvSpPr/>
          <p:nvPr/>
        </p:nvSpPr>
        <p:spPr>
          <a:xfrm>
            <a:off x="7247240" y="3380138"/>
            <a:ext cx="162000" cy="162000"/>
          </a:xfrm>
          <a:prstGeom prst="ellipse">
            <a:avLst/>
          </a:prstGeom>
          <a:solidFill>
            <a:srgbClr val="00B05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solidFill>
                  <a:srgbClr val="00B050"/>
                </a:solidFill>
              </a:rPr>
              <a:t>9</a:t>
            </a:r>
            <a:endParaRPr lang="zh-CN" altLang="en-US" dirty="0">
              <a:solidFill>
                <a:srgbClr val="00B050"/>
              </a:solidFill>
            </a:endParaRPr>
          </a:p>
        </p:txBody>
      </p:sp>
      <p:sp>
        <p:nvSpPr>
          <p:cNvPr id="369" name="椭圆 368">
            <a:extLst>
              <a:ext uri="{FF2B5EF4-FFF2-40B4-BE49-F238E27FC236}">
                <a16:creationId xmlns:a16="http://schemas.microsoft.com/office/drawing/2014/main" id="{64099392-FA48-48EA-813D-9ED035F54FB0}"/>
              </a:ext>
            </a:extLst>
          </p:cNvPr>
          <p:cNvSpPr/>
          <p:nvPr/>
        </p:nvSpPr>
        <p:spPr>
          <a:xfrm>
            <a:off x="8359678" y="3380138"/>
            <a:ext cx="162000" cy="162000"/>
          </a:xfrm>
          <a:prstGeom prst="ellipse">
            <a:avLst/>
          </a:prstGeom>
          <a:solidFill>
            <a:srgbClr val="00B0F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solidFill>
                  <a:srgbClr val="00B0F0"/>
                </a:solidFill>
              </a:rPr>
              <a:t>9</a:t>
            </a:r>
            <a:endParaRPr lang="zh-CN" altLang="en-US" dirty="0">
              <a:solidFill>
                <a:srgbClr val="00B0F0"/>
              </a:solidFill>
            </a:endParaRPr>
          </a:p>
        </p:txBody>
      </p:sp>
      <p:sp>
        <p:nvSpPr>
          <p:cNvPr id="370" name="椭圆 369">
            <a:extLst>
              <a:ext uri="{FF2B5EF4-FFF2-40B4-BE49-F238E27FC236}">
                <a16:creationId xmlns:a16="http://schemas.microsoft.com/office/drawing/2014/main" id="{03BB6772-2B13-4905-B1BC-B05604395B07}"/>
              </a:ext>
            </a:extLst>
          </p:cNvPr>
          <p:cNvSpPr/>
          <p:nvPr/>
        </p:nvSpPr>
        <p:spPr>
          <a:xfrm>
            <a:off x="6132707" y="4500506"/>
            <a:ext cx="162000" cy="162000"/>
          </a:xfrm>
          <a:prstGeom prst="ellipse">
            <a:avLst/>
          </a:prstGeom>
          <a:solidFill>
            <a:srgbClr val="0070C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solidFill>
                  <a:srgbClr val="0070C0"/>
                </a:solidFill>
              </a:rPr>
              <a:t>9</a:t>
            </a:r>
            <a:endParaRPr lang="zh-CN" altLang="en-US" dirty="0">
              <a:solidFill>
                <a:srgbClr val="0070C0"/>
              </a:solidFill>
            </a:endParaRPr>
          </a:p>
        </p:txBody>
      </p:sp>
      <p:sp>
        <p:nvSpPr>
          <p:cNvPr id="371" name="椭圆 370">
            <a:extLst>
              <a:ext uri="{FF2B5EF4-FFF2-40B4-BE49-F238E27FC236}">
                <a16:creationId xmlns:a16="http://schemas.microsoft.com/office/drawing/2014/main" id="{E7BC43F4-9B2D-4E1A-93AC-60C8338130D4}"/>
              </a:ext>
            </a:extLst>
          </p:cNvPr>
          <p:cNvSpPr/>
          <p:nvPr/>
        </p:nvSpPr>
        <p:spPr>
          <a:xfrm>
            <a:off x="7247240" y="4500506"/>
            <a:ext cx="162000" cy="162000"/>
          </a:xfrm>
          <a:prstGeom prst="ellipse">
            <a:avLst/>
          </a:prstGeom>
          <a:solidFill>
            <a:srgbClr val="00206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solidFill>
                  <a:srgbClr val="002060"/>
                </a:solidFill>
              </a:rPr>
              <a:t>9</a:t>
            </a:r>
            <a:endParaRPr lang="zh-CN" altLang="en-US" dirty="0">
              <a:solidFill>
                <a:srgbClr val="002060"/>
              </a:solidFill>
            </a:endParaRPr>
          </a:p>
        </p:txBody>
      </p:sp>
      <p:sp>
        <p:nvSpPr>
          <p:cNvPr id="372" name="椭圆 371">
            <a:extLst>
              <a:ext uri="{FF2B5EF4-FFF2-40B4-BE49-F238E27FC236}">
                <a16:creationId xmlns:a16="http://schemas.microsoft.com/office/drawing/2014/main" id="{75133717-1234-4E4A-B159-EAFCFD3D10B2}"/>
              </a:ext>
            </a:extLst>
          </p:cNvPr>
          <p:cNvSpPr/>
          <p:nvPr/>
        </p:nvSpPr>
        <p:spPr>
          <a:xfrm>
            <a:off x="8359678" y="4500506"/>
            <a:ext cx="162000" cy="162000"/>
          </a:xfrm>
          <a:prstGeom prst="ellipse">
            <a:avLst/>
          </a:prstGeom>
          <a:solidFill>
            <a:srgbClr val="7030A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solidFill>
                  <a:srgbClr val="7030A0"/>
                </a:solidFill>
              </a:rPr>
              <a:t>9</a:t>
            </a:r>
            <a:endParaRPr lang="zh-CN" altLang="en-US" dirty="0">
              <a:solidFill>
                <a:srgbClr val="7030A0"/>
              </a:solidFill>
            </a:endParaRPr>
          </a:p>
        </p:txBody>
      </p:sp>
      <p:sp>
        <p:nvSpPr>
          <p:cNvPr id="100" name="内容占位符 3">
            <a:extLst>
              <a:ext uri="{FF2B5EF4-FFF2-40B4-BE49-F238E27FC236}">
                <a16:creationId xmlns:a16="http://schemas.microsoft.com/office/drawing/2014/main" id="{D2FEE276-4B67-5746-9466-FEBADC202498}"/>
              </a:ext>
            </a:extLst>
          </p:cNvPr>
          <p:cNvSpPr txBox="1">
            <a:spLocks/>
          </p:cNvSpPr>
          <p:nvPr/>
        </p:nvSpPr>
        <p:spPr bwMode="auto">
          <a:xfrm>
            <a:off x="359532" y="1667692"/>
            <a:ext cx="4734360" cy="306378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lvl1pPr marL="273050" indent="-273050" algn="l" rtl="0" eaLnBrk="1" fontAlgn="base" hangingPunct="1">
              <a:spcBef>
                <a:spcPct val="20000"/>
              </a:spcBef>
              <a:spcAft>
                <a:spcPct val="0"/>
              </a:spcAft>
              <a:buClr>
                <a:srgbClr val="0BD0D9"/>
              </a:buClr>
              <a:buSzPct val="95000"/>
              <a:buFont typeface="Wingdings 2" pitchFamily="18" charset="2"/>
              <a:buChar char=""/>
              <a:defRPr kumimoji="1" sz="2600">
                <a:solidFill>
                  <a:schemeClr val="tx1"/>
                </a:solidFill>
                <a:latin typeface="Arial" panose="020B0604020202020204" pitchFamily="34" charset="0"/>
                <a:ea typeface="+mn-ea"/>
                <a:cs typeface="Arial" panose="020B0604020202020204" pitchFamily="34" charset="0"/>
              </a:defRPr>
            </a:lvl1pPr>
            <a:lvl2pPr marL="639763" indent="-246063" algn="l" rtl="0" eaLnBrk="1" fontAlgn="base" hangingPunct="1">
              <a:spcBef>
                <a:spcPct val="20000"/>
              </a:spcBef>
              <a:spcAft>
                <a:spcPct val="0"/>
              </a:spcAft>
              <a:buClr>
                <a:schemeClr val="accent1"/>
              </a:buClr>
              <a:buSzPct val="85000"/>
              <a:buFont typeface="Wingdings 2" pitchFamily="18" charset="2"/>
              <a:buChar char=""/>
              <a:defRPr kumimoji="1" sz="2400">
                <a:solidFill>
                  <a:schemeClr val="tx1"/>
                </a:solidFill>
                <a:latin typeface="Arial" panose="020B0604020202020204" pitchFamily="34" charset="0"/>
                <a:ea typeface="+mn-ea"/>
                <a:cs typeface="Arial" panose="020B0604020202020204" pitchFamily="34" charset="0"/>
              </a:defRPr>
            </a:lvl2pPr>
            <a:lvl3pPr marL="914400" indent="-246063" algn="l" rtl="0" eaLnBrk="1" fontAlgn="base" hangingPunct="1">
              <a:spcBef>
                <a:spcPct val="20000"/>
              </a:spcBef>
              <a:spcAft>
                <a:spcPct val="0"/>
              </a:spcAft>
              <a:buClr>
                <a:schemeClr val="accent2"/>
              </a:buClr>
              <a:buSzPct val="70000"/>
              <a:buFont typeface="Wingdings 2" pitchFamily="18" charset="2"/>
              <a:buChar char=""/>
              <a:defRPr kumimoji="1" sz="2100">
                <a:solidFill>
                  <a:schemeClr val="tx1"/>
                </a:solidFill>
                <a:latin typeface="Arial" panose="020B0604020202020204" pitchFamily="34" charset="0"/>
                <a:ea typeface="+mn-ea"/>
                <a:cs typeface="Arial" panose="020B0604020202020204" pitchFamily="34" charset="0"/>
              </a:defRPr>
            </a:lvl3pPr>
            <a:lvl4pPr marL="1187450" indent="-209550" algn="l" rtl="0" eaLnBrk="1" fontAlgn="base" hangingPunct="1">
              <a:spcBef>
                <a:spcPct val="20000"/>
              </a:spcBef>
              <a:spcAft>
                <a:spcPct val="0"/>
              </a:spcAft>
              <a:buClr>
                <a:srgbClr val="0BD0D9"/>
              </a:buClr>
              <a:buSzPct val="65000"/>
              <a:buFont typeface="Wingdings 2" pitchFamily="18" charset="2"/>
              <a:buChar char=""/>
              <a:defRPr kumimoji="1" sz="2000">
                <a:solidFill>
                  <a:schemeClr val="tx1"/>
                </a:solidFill>
                <a:latin typeface="Arial" panose="020B0604020202020204" pitchFamily="34" charset="0"/>
                <a:ea typeface="+mn-ea"/>
                <a:cs typeface="Arial" panose="020B0604020202020204" pitchFamily="34" charset="0"/>
              </a:defRPr>
            </a:lvl4pPr>
            <a:lvl5pPr marL="1462088" indent="-209550" algn="l" rtl="0" eaLnBrk="1" fontAlgn="base" hangingPunct="1">
              <a:spcBef>
                <a:spcPct val="20000"/>
              </a:spcBef>
              <a:spcAft>
                <a:spcPct val="0"/>
              </a:spcAft>
              <a:buClr>
                <a:srgbClr val="10CF9B"/>
              </a:buClr>
              <a:buSzPct val="65000"/>
              <a:buFont typeface="Wingdings 2" pitchFamily="18" charset="2"/>
              <a:buChar char=""/>
              <a:defRPr kumimoji="1" sz="2000">
                <a:solidFill>
                  <a:schemeClr val="tx1"/>
                </a:solidFill>
                <a:latin typeface="Arial" panose="020B0604020202020204" pitchFamily="34" charset="0"/>
                <a:ea typeface="+mn-ea"/>
                <a:cs typeface="Arial" panose="020B0604020202020204" pitchFamily="34" charset="0"/>
              </a:defRPr>
            </a:lvl5pPr>
            <a:lvl6pPr marL="1919288" indent="-209550" algn="l" rtl="0" eaLnBrk="1" fontAlgn="base" hangingPunct="1">
              <a:spcBef>
                <a:spcPct val="20000"/>
              </a:spcBef>
              <a:spcAft>
                <a:spcPct val="0"/>
              </a:spcAft>
              <a:buClr>
                <a:srgbClr val="10CF9B"/>
              </a:buClr>
              <a:buSzPct val="65000"/>
              <a:buFont typeface="Wingdings 2" pitchFamily="18" charset="2"/>
              <a:buChar char=""/>
              <a:defRPr sz="2000">
                <a:solidFill>
                  <a:schemeClr val="tx1"/>
                </a:solidFill>
                <a:latin typeface="+mn-lt"/>
                <a:ea typeface="+mn-ea"/>
              </a:defRPr>
            </a:lvl6pPr>
            <a:lvl7pPr marL="2376488" indent="-209550" algn="l" rtl="0" eaLnBrk="1" fontAlgn="base" hangingPunct="1">
              <a:spcBef>
                <a:spcPct val="20000"/>
              </a:spcBef>
              <a:spcAft>
                <a:spcPct val="0"/>
              </a:spcAft>
              <a:buClr>
                <a:srgbClr val="10CF9B"/>
              </a:buClr>
              <a:buSzPct val="65000"/>
              <a:buFont typeface="Wingdings 2" pitchFamily="18" charset="2"/>
              <a:buChar char=""/>
              <a:defRPr sz="2000">
                <a:solidFill>
                  <a:schemeClr val="tx1"/>
                </a:solidFill>
                <a:latin typeface="+mn-lt"/>
                <a:ea typeface="+mn-ea"/>
              </a:defRPr>
            </a:lvl7pPr>
            <a:lvl8pPr marL="2833688" indent="-209550" algn="l" rtl="0" eaLnBrk="1" fontAlgn="base" hangingPunct="1">
              <a:spcBef>
                <a:spcPct val="20000"/>
              </a:spcBef>
              <a:spcAft>
                <a:spcPct val="0"/>
              </a:spcAft>
              <a:buClr>
                <a:srgbClr val="10CF9B"/>
              </a:buClr>
              <a:buSzPct val="65000"/>
              <a:buFont typeface="Wingdings 2" pitchFamily="18" charset="2"/>
              <a:buChar char=""/>
              <a:defRPr sz="2000">
                <a:solidFill>
                  <a:schemeClr val="tx1"/>
                </a:solidFill>
                <a:latin typeface="+mn-lt"/>
                <a:ea typeface="+mn-ea"/>
              </a:defRPr>
            </a:lvl8pPr>
            <a:lvl9pPr marL="3290888" indent="-209550" algn="l" rtl="0" eaLnBrk="1" fontAlgn="base" hangingPunct="1">
              <a:spcBef>
                <a:spcPct val="20000"/>
              </a:spcBef>
              <a:spcAft>
                <a:spcPct val="0"/>
              </a:spcAft>
              <a:buClr>
                <a:srgbClr val="10CF9B"/>
              </a:buClr>
              <a:buSzPct val="65000"/>
              <a:buFont typeface="Wingdings 2" pitchFamily="18" charset="2"/>
              <a:buChar char=""/>
              <a:defRPr sz="2000">
                <a:solidFill>
                  <a:schemeClr val="tx1"/>
                </a:solidFill>
                <a:latin typeface="+mn-lt"/>
                <a:ea typeface="+mn-ea"/>
              </a:defRPr>
            </a:lvl9pPr>
          </a:lstStyle>
          <a:p>
            <a:r>
              <a:rPr lang="en-US" altLang="zh-CN" sz="1950" kern="0"/>
              <a:t>Stage 1</a:t>
            </a:r>
          </a:p>
          <a:p>
            <a:pPr lvl="1"/>
            <a:r>
              <a:rPr lang="en-US" altLang="zh-CN" sz="1800" kern="0"/>
              <a:t>Messages grouped by destination </a:t>
            </a:r>
            <a:r>
              <a:rPr lang="en-US" altLang="zh-CN" sz="1800" kern="0" err="1"/>
              <a:t>supernodes</a:t>
            </a:r>
            <a:endParaRPr lang="en-US" altLang="zh-CN" sz="1800" kern="0"/>
          </a:p>
          <a:p>
            <a:pPr lvl="1"/>
            <a:r>
              <a:rPr lang="en-US" altLang="zh-CN" sz="1800" kern="0"/>
              <a:t>Combined messages sent to relay node in destination </a:t>
            </a:r>
            <a:r>
              <a:rPr lang="en-US" altLang="zh-CN" sz="1800" kern="0" err="1"/>
              <a:t>supernode</a:t>
            </a:r>
            <a:endParaRPr lang="en-US" altLang="zh-CN" sz="1800" kern="0"/>
          </a:p>
          <a:p>
            <a:r>
              <a:rPr lang="en-US" altLang="zh-CN" sz="1950" kern="0"/>
              <a:t>Stage 2</a:t>
            </a:r>
          </a:p>
          <a:p>
            <a:pPr lvl="1"/>
            <a:r>
              <a:rPr lang="en-US" altLang="zh-CN" sz="1800" kern="0"/>
              <a:t>Messages grouped by destination nodes within same </a:t>
            </a:r>
            <a:r>
              <a:rPr lang="en-US" altLang="zh-CN" sz="1800" kern="0" err="1"/>
              <a:t>supernode</a:t>
            </a:r>
            <a:endParaRPr lang="en-US" altLang="zh-CN" sz="1800" kern="0"/>
          </a:p>
          <a:p>
            <a:pPr lvl="1"/>
            <a:r>
              <a:rPr lang="en-US" altLang="zh-CN" sz="1800" kern="0"/>
              <a:t>Combined messages sent to final destination node</a:t>
            </a:r>
          </a:p>
          <a:p>
            <a:endParaRPr lang="en-US" altLang="zh-CN" sz="1950" kern="0"/>
          </a:p>
        </p:txBody>
      </p:sp>
      <p:sp>
        <p:nvSpPr>
          <p:cNvPr id="101" name="上下箭头 97">
            <a:extLst>
              <a:ext uri="{FF2B5EF4-FFF2-40B4-BE49-F238E27FC236}">
                <a16:creationId xmlns:a16="http://schemas.microsoft.com/office/drawing/2014/main" id="{48687706-7F4D-F345-AA9F-E73044A27379}"/>
              </a:ext>
            </a:extLst>
          </p:cNvPr>
          <p:cNvSpPr/>
          <p:nvPr/>
        </p:nvSpPr>
        <p:spPr>
          <a:xfrm rot="16200000">
            <a:off x="6992904" y="3325695"/>
            <a:ext cx="297611" cy="3514725"/>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9089774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19569">
        <p159:morph option="byObject"/>
      </p:transition>
    </mc:Choice>
    <mc:Fallback xmlns="">
      <p:transition spd="slow" advTm="19569">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BDD779-5846-8E4E-8F2B-0E18C0CEB789}"/>
              </a:ext>
            </a:extLst>
          </p:cNvPr>
          <p:cNvSpPr>
            <a:spLocks noGrp="1"/>
          </p:cNvSpPr>
          <p:nvPr>
            <p:ph type="title"/>
          </p:nvPr>
        </p:nvSpPr>
        <p:spPr>
          <a:xfrm>
            <a:off x="860748" y="942288"/>
            <a:ext cx="8038324" cy="596503"/>
          </a:xfrm>
        </p:spPr>
        <p:txBody>
          <a:bodyPr>
            <a:normAutofit fontScale="90000"/>
          </a:bodyPr>
          <a:lstStyle/>
          <a:p>
            <a:r>
              <a:rPr lang="en-US" altLang="zh-CN"/>
              <a:t>Solution 2a: Supernode Routing</a:t>
            </a:r>
            <a:endParaRPr lang="en-US"/>
          </a:p>
        </p:txBody>
      </p:sp>
      <p:sp>
        <p:nvSpPr>
          <p:cNvPr id="97" name="矩形 96">
            <a:extLst>
              <a:ext uri="{FF2B5EF4-FFF2-40B4-BE49-F238E27FC236}">
                <a16:creationId xmlns:a16="http://schemas.microsoft.com/office/drawing/2014/main" id="{CDDB73D4-7394-1E49-91E0-BA0DF9657626}"/>
              </a:ext>
            </a:extLst>
          </p:cNvPr>
          <p:cNvSpPr/>
          <p:nvPr/>
        </p:nvSpPr>
        <p:spPr>
          <a:xfrm>
            <a:off x="5384347" y="3904877"/>
            <a:ext cx="3514725" cy="921544"/>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矩形 97">
            <a:extLst>
              <a:ext uri="{FF2B5EF4-FFF2-40B4-BE49-F238E27FC236}">
                <a16:creationId xmlns:a16="http://schemas.microsoft.com/office/drawing/2014/main" id="{984A8DD7-771C-264F-B9B3-C6442CA5B6A6}"/>
              </a:ext>
            </a:extLst>
          </p:cNvPr>
          <p:cNvSpPr/>
          <p:nvPr/>
        </p:nvSpPr>
        <p:spPr>
          <a:xfrm>
            <a:off x="5384347" y="1667691"/>
            <a:ext cx="3514725" cy="921544"/>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矩形 98">
            <a:extLst>
              <a:ext uri="{FF2B5EF4-FFF2-40B4-BE49-F238E27FC236}">
                <a16:creationId xmlns:a16="http://schemas.microsoft.com/office/drawing/2014/main" id="{8BC74070-96C9-5A44-A84E-57AA17900012}"/>
              </a:ext>
            </a:extLst>
          </p:cNvPr>
          <p:cNvSpPr/>
          <p:nvPr/>
        </p:nvSpPr>
        <p:spPr>
          <a:xfrm>
            <a:off x="5384347" y="2786284"/>
            <a:ext cx="3514725" cy="921544"/>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 name="Down Arrow 5">
            <a:extLst>
              <a:ext uri="{FF2B5EF4-FFF2-40B4-BE49-F238E27FC236}">
                <a16:creationId xmlns:a16="http://schemas.microsoft.com/office/drawing/2014/main" id="{01B55278-BFC4-D845-AA50-D3E7682D9052}"/>
              </a:ext>
            </a:extLst>
          </p:cNvPr>
          <p:cNvSpPr/>
          <p:nvPr/>
        </p:nvSpPr>
        <p:spPr>
          <a:xfrm>
            <a:off x="2169962" y="3991120"/>
            <a:ext cx="658347" cy="371351"/>
          </a:xfrm>
          <a:prstGeom prst="down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TextBox 7">
            <a:extLst>
              <a:ext uri="{FF2B5EF4-FFF2-40B4-BE49-F238E27FC236}">
                <a16:creationId xmlns:a16="http://schemas.microsoft.com/office/drawing/2014/main" id="{716D1D12-4F12-194F-B0F4-170EA2DCF5AF}"/>
              </a:ext>
            </a:extLst>
          </p:cNvPr>
          <p:cNvSpPr txBox="1"/>
          <p:nvPr/>
        </p:nvSpPr>
        <p:spPr>
          <a:xfrm>
            <a:off x="130809" y="3512145"/>
            <a:ext cx="4826963" cy="369332"/>
          </a:xfrm>
          <a:prstGeom prst="rect">
            <a:avLst/>
          </a:prstGeom>
          <a:solidFill>
            <a:schemeClr val="accent6">
              <a:lumMod val="20000"/>
              <a:lumOff val="80000"/>
            </a:schemeClr>
          </a:solidFill>
          <a:ln w="19050">
            <a:noFill/>
          </a:ln>
          <a:effectLst>
            <a:outerShdw blurRad="50800" dist="76200" dir="2700000" algn="tl" rotWithShape="0">
              <a:prstClr val="black">
                <a:alpha val="40000"/>
              </a:prstClr>
            </a:outerShdw>
          </a:effectLst>
        </p:spPr>
        <p:txBody>
          <a:bodyPr wrap="none" rtlCol="0">
            <a:spAutoFit/>
          </a:bodyPr>
          <a:lstStyle>
            <a:defPPr>
              <a:defRPr lang="zh-CN"/>
            </a:defPPr>
            <a:lvl1pPr marL="342900" indent="-342900">
              <a:buFont typeface="Arial" panose="020B0604020202020204" pitchFamily="34" charset="0"/>
              <a:buChar char="•"/>
              <a:defRPr sz="2400" b="1">
                <a:ea typeface="Adobe Gothic Std B" panose="020B0800000000000000" pitchFamily="34" charset="-128"/>
              </a:defRPr>
            </a:lvl1pPr>
          </a:lstStyle>
          <a:p>
            <a:pPr marL="0" indent="0" algn="ctr">
              <a:buNone/>
            </a:pPr>
            <a:r>
              <a:rPr lang="en-US" altLang="zh-CN" sz="1800" dirty="0"/>
              <a:t>Direct update: 160</a:t>
            </a:r>
            <a:r>
              <a:rPr lang="zh-CN" altLang="en-US" sz="1800" dirty="0"/>
              <a:t>*</a:t>
            </a:r>
            <a:r>
              <a:rPr lang="en-US" altLang="zh-CN" sz="1800" dirty="0"/>
              <a:t>256</a:t>
            </a:r>
            <a:r>
              <a:rPr lang="zh-CN" altLang="en-US" sz="1800" dirty="0"/>
              <a:t> </a:t>
            </a:r>
            <a:r>
              <a:rPr lang="en-US" altLang="zh-CN" sz="1800" dirty="0"/>
              <a:t>-</a:t>
            </a:r>
            <a:r>
              <a:rPr lang="zh-CN" altLang="en-US" sz="1800" dirty="0"/>
              <a:t> </a:t>
            </a:r>
            <a:r>
              <a:rPr lang="en-US" altLang="zh-CN" sz="1800" dirty="0"/>
              <a:t>1 small messages</a:t>
            </a:r>
            <a:endParaRPr lang="en-US" sz="1800" dirty="0"/>
          </a:p>
        </p:txBody>
      </p:sp>
      <p:sp>
        <p:nvSpPr>
          <p:cNvPr id="116" name="TextBox 7">
            <a:extLst>
              <a:ext uri="{FF2B5EF4-FFF2-40B4-BE49-F238E27FC236}">
                <a16:creationId xmlns:a16="http://schemas.microsoft.com/office/drawing/2014/main" id="{7B904742-0967-064B-9036-62AEA29E2FD8}"/>
              </a:ext>
            </a:extLst>
          </p:cNvPr>
          <p:cNvSpPr txBox="1"/>
          <p:nvPr/>
        </p:nvSpPr>
        <p:spPr>
          <a:xfrm>
            <a:off x="-43530" y="4494297"/>
            <a:ext cx="5487401" cy="369332"/>
          </a:xfrm>
          <a:prstGeom prst="rect">
            <a:avLst/>
          </a:prstGeom>
          <a:solidFill>
            <a:schemeClr val="accent3">
              <a:lumMod val="40000"/>
              <a:lumOff val="60000"/>
            </a:schemeClr>
          </a:solidFill>
          <a:ln w="19050">
            <a:noFill/>
          </a:ln>
          <a:effectLst>
            <a:outerShdw blurRad="50800" dist="76200" dir="2700000" algn="tl" rotWithShape="0">
              <a:prstClr val="black">
                <a:alpha val="40000"/>
              </a:prstClr>
            </a:outerShdw>
          </a:effectLst>
        </p:spPr>
        <p:txBody>
          <a:bodyPr wrap="none" rtlCol="0">
            <a:spAutoFit/>
          </a:bodyPr>
          <a:lstStyle>
            <a:defPPr>
              <a:defRPr lang="zh-CN"/>
            </a:defPPr>
            <a:lvl1pPr marL="0" indent="0" algn="ctr">
              <a:buFont typeface="Arial" panose="020B0604020202020204" pitchFamily="34" charset="0"/>
              <a:buNone/>
              <a:defRPr sz="2400" b="1">
                <a:ea typeface="Adobe Gothic Std B" panose="020B0800000000000000" pitchFamily="34" charset="-128"/>
              </a:defRPr>
            </a:lvl1pPr>
          </a:lstStyle>
          <a:p>
            <a:r>
              <a:rPr lang="en-US" altLang="zh-CN" sz="1800" dirty="0"/>
              <a:t>Supernode routing: 160</a:t>
            </a:r>
            <a:r>
              <a:rPr lang="zh-CN" altLang="en-US" sz="1800" dirty="0"/>
              <a:t> </a:t>
            </a:r>
            <a:r>
              <a:rPr lang="en-US" altLang="zh-CN" sz="1800" dirty="0"/>
              <a:t>+256</a:t>
            </a:r>
            <a:r>
              <a:rPr lang="zh-CN" altLang="en-US" sz="1800" dirty="0"/>
              <a:t> </a:t>
            </a:r>
            <a:r>
              <a:rPr lang="en-US" altLang="zh-CN" sz="1800" dirty="0"/>
              <a:t>-</a:t>
            </a:r>
            <a:r>
              <a:rPr lang="zh-CN" altLang="en-US" sz="1800" dirty="0"/>
              <a:t> </a:t>
            </a:r>
            <a:r>
              <a:rPr lang="en-US" altLang="zh-CN" sz="1800" dirty="0"/>
              <a:t>2 large messages</a:t>
            </a:r>
            <a:endParaRPr lang="en-US" sz="1800" dirty="0"/>
          </a:p>
        </p:txBody>
      </p:sp>
      <p:sp>
        <p:nvSpPr>
          <p:cNvPr id="149" name="矩形: 圆角 88">
            <a:extLst>
              <a:ext uri="{FF2B5EF4-FFF2-40B4-BE49-F238E27FC236}">
                <a16:creationId xmlns:a16="http://schemas.microsoft.com/office/drawing/2014/main" id="{59AD43F5-CBDD-4EBA-83A6-FD10FAF62EB2}"/>
              </a:ext>
            </a:extLst>
          </p:cNvPr>
          <p:cNvSpPr/>
          <p:nvPr/>
        </p:nvSpPr>
        <p:spPr>
          <a:xfrm>
            <a:off x="5638014" y="1748352"/>
            <a:ext cx="745936" cy="745936"/>
          </a:xfrm>
          <a:prstGeom prst="roundRect">
            <a:avLst/>
          </a:prstGeom>
          <a:ln w="38100">
            <a:solidFill>
              <a:srgbClr val="C0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150" name="矩形: 圆角 89">
            <a:extLst>
              <a:ext uri="{FF2B5EF4-FFF2-40B4-BE49-F238E27FC236}">
                <a16:creationId xmlns:a16="http://schemas.microsoft.com/office/drawing/2014/main" id="{E75397CB-39E2-4DD2-97F1-6B0516992C27}"/>
              </a:ext>
            </a:extLst>
          </p:cNvPr>
          <p:cNvSpPr/>
          <p:nvPr/>
        </p:nvSpPr>
        <p:spPr>
          <a:xfrm>
            <a:off x="6750348" y="1748352"/>
            <a:ext cx="745936" cy="745936"/>
          </a:xfrm>
          <a:prstGeom prst="roundRect">
            <a:avLst/>
          </a:prstGeom>
          <a:ln w="38100">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151" name="矩形: 圆角 90">
            <a:extLst>
              <a:ext uri="{FF2B5EF4-FFF2-40B4-BE49-F238E27FC236}">
                <a16:creationId xmlns:a16="http://schemas.microsoft.com/office/drawing/2014/main" id="{A37C8EDE-2850-478D-86A9-07BCBCDA9630}"/>
              </a:ext>
            </a:extLst>
          </p:cNvPr>
          <p:cNvSpPr/>
          <p:nvPr/>
        </p:nvSpPr>
        <p:spPr>
          <a:xfrm>
            <a:off x="7862682" y="1748352"/>
            <a:ext cx="745936" cy="745936"/>
          </a:xfrm>
          <a:prstGeom prst="roundRect">
            <a:avLst/>
          </a:prstGeom>
          <a:ln w="38100">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152" name="矩形: 圆角 91">
            <a:extLst>
              <a:ext uri="{FF2B5EF4-FFF2-40B4-BE49-F238E27FC236}">
                <a16:creationId xmlns:a16="http://schemas.microsoft.com/office/drawing/2014/main" id="{240DBA4A-F16A-4151-8FED-B6822DE23D54}"/>
              </a:ext>
            </a:extLst>
          </p:cNvPr>
          <p:cNvSpPr/>
          <p:nvPr/>
        </p:nvSpPr>
        <p:spPr>
          <a:xfrm>
            <a:off x="5638014" y="2866946"/>
            <a:ext cx="745936" cy="745936"/>
          </a:xfrm>
          <a:prstGeom prst="roundRect">
            <a:avLst/>
          </a:prstGeom>
          <a:ln w="38100">
            <a:solidFill>
              <a:srgbClr val="92D05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153" name="矩形: 圆角 92">
            <a:extLst>
              <a:ext uri="{FF2B5EF4-FFF2-40B4-BE49-F238E27FC236}">
                <a16:creationId xmlns:a16="http://schemas.microsoft.com/office/drawing/2014/main" id="{9BBB0C0E-F880-4F55-9021-1B09B4115467}"/>
              </a:ext>
            </a:extLst>
          </p:cNvPr>
          <p:cNvSpPr/>
          <p:nvPr/>
        </p:nvSpPr>
        <p:spPr>
          <a:xfrm>
            <a:off x="6750348" y="2866946"/>
            <a:ext cx="745936" cy="745936"/>
          </a:xfrm>
          <a:prstGeom prst="roundRect">
            <a:avLst/>
          </a:prstGeom>
          <a:ln w="38100">
            <a:solidFill>
              <a:srgbClr val="00B05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154" name="矩形: 圆角 93">
            <a:extLst>
              <a:ext uri="{FF2B5EF4-FFF2-40B4-BE49-F238E27FC236}">
                <a16:creationId xmlns:a16="http://schemas.microsoft.com/office/drawing/2014/main" id="{A6F47031-75D8-4681-A8EE-CD539ABB6D0E}"/>
              </a:ext>
            </a:extLst>
          </p:cNvPr>
          <p:cNvSpPr/>
          <p:nvPr/>
        </p:nvSpPr>
        <p:spPr>
          <a:xfrm>
            <a:off x="7862682" y="2866945"/>
            <a:ext cx="745936" cy="745936"/>
          </a:xfrm>
          <a:prstGeom prst="roundRect">
            <a:avLst/>
          </a:prstGeom>
          <a:ln w="38100">
            <a:solidFill>
              <a:srgbClr val="00B0F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155" name="矩形: 圆角 94">
            <a:extLst>
              <a:ext uri="{FF2B5EF4-FFF2-40B4-BE49-F238E27FC236}">
                <a16:creationId xmlns:a16="http://schemas.microsoft.com/office/drawing/2014/main" id="{AD0C8F92-AF56-44A8-A44B-9DC1D3BA3B9F}"/>
              </a:ext>
            </a:extLst>
          </p:cNvPr>
          <p:cNvSpPr/>
          <p:nvPr/>
        </p:nvSpPr>
        <p:spPr>
          <a:xfrm>
            <a:off x="5638014" y="3985539"/>
            <a:ext cx="745936" cy="745936"/>
          </a:xfrm>
          <a:prstGeom prst="roundRect">
            <a:avLst/>
          </a:prstGeom>
          <a:ln w="38100">
            <a:solidFill>
              <a:srgbClr val="0070C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156" name="矩形: 圆角 95">
            <a:extLst>
              <a:ext uri="{FF2B5EF4-FFF2-40B4-BE49-F238E27FC236}">
                <a16:creationId xmlns:a16="http://schemas.microsoft.com/office/drawing/2014/main" id="{7B4DCB76-AF03-4D07-9A7F-67E94AD0592B}"/>
              </a:ext>
            </a:extLst>
          </p:cNvPr>
          <p:cNvSpPr/>
          <p:nvPr/>
        </p:nvSpPr>
        <p:spPr>
          <a:xfrm>
            <a:off x="6750348" y="3985539"/>
            <a:ext cx="745936" cy="745936"/>
          </a:xfrm>
          <a:prstGeom prst="roundRect">
            <a:avLst/>
          </a:prstGeom>
          <a:ln w="38100">
            <a:solidFill>
              <a:srgbClr val="00206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157" name="矩形: 圆角 96">
            <a:extLst>
              <a:ext uri="{FF2B5EF4-FFF2-40B4-BE49-F238E27FC236}">
                <a16:creationId xmlns:a16="http://schemas.microsoft.com/office/drawing/2014/main" id="{485146FA-0F97-446A-9CDA-1472D8870A51}"/>
              </a:ext>
            </a:extLst>
          </p:cNvPr>
          <p:cNvSpPr/>
          <p:nvPr/>
        </p:nvSpPr>
        <p:spPr>
          <a:xfrm>
            <a:off x="7862682" y="3985538"/>
            <a:ext cx="745936" cy="745936"/>
          </a:xfrm>
          <a:prstGeom prst="roundRect">
            <a:avLst/>
          </a:prstGeom>
          <a:ln w="38100">
            <a:solidFill>
              <a:srgbClr val="7030A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158" name="椭圆 157">
            <a:extLst>
              <a:ext uri="{FF2B5EF4-FFF2-40B4-BE49-F238E27FC236}">
                <a16:creationId xmlns:a16="http://schemas.microsoft.com/office/drawing/2014/main" id="{EE882B6D-8C61-4EAC-98A5-24F194A896A8}"/>
              </a:ext>
            </a:extLst>
          </p:cNvPr>
          <p:cNvSpPr/>
          <p:nvPr/>
        </p:nvSpPr>
        <p:spPr>
          <a:xfrm>
            <a:off x="5736694" y="1845382"/>
            <a:ext cx="162000" cy="162000"/>
          </a:xfrm>
          <a:prstGeom prst="ellipse">
            <a:avLst/>
          </a:prstGeom>
          <a:solidFill>
            <a:srgbClr val="C0000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a:solidFill>
                  <a:srgbClr val="C00000"/>
                </a:solidFill>
              </a:rPr>
              <a:t>1</a:t>
            </a:r>
            <a:endParaRPr lang="zh-CN" altLang="en-US">
              <a:solidFill>
                <a:srgbClr val="C00000"/>
              </a:solidFill>
            </a:endParaRPr>
          </a:p>
        </p:txBody>
      </p:sp>
      <p:sp>
        <p:nvSpPr>
          <p:cNvPr id="159" name="椭圆 158">
            <a:extLst>
              <a:ext uri="{FF2B5EF4-FFF2-40B4-BE49-F238E27FC236}">
                <a16:creationId xmlns:a16="http://schemas.microsoft.com/office/drawing/2014/main" id="{581EE3C2-C788-43C2-B731-8C2BFEA4E927}"/>
              </a:ext>
            </a:extLst>
          </p:cNvPr>
          <p:cNvSpPr/>
          <p:nvPr/>
        </p:nvSpPr>
        <p:spPr>
          <a:xfrm>
            <a:off x="6835253" y="1845381"/>
            <a:ext cx="162000" cy="162000"/>
          </a:xfrm>
          <a:prstGeom prst="ellipse">
            <a:avLst/>
          </a:prstGeom>
          <a:solidFill>
            <a:srgbClr val="FF000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a:solidFill>
                  <a:srgbClr val="FF0000"/>
                </a:solidFill>
              </a:rPr>
              <a:t>1</a:t>
            </a:r>
            <a:endParaRPr lang="zh-CN" altLang="en-US">
              <a:solidFill>
                <a:srgbClr val="FF0000"/>
              </a:solidFill>
            </a:endParaRPr>
          </a:p>
        </p:txBody>
      </p:sp>
      <p:sp>
        <p:nvSpPr>
          <p:cNvPr id="160" name="椭圆 159">
            <a:extLst>
              <a:ext uri="{FF2B5EF4-FFF2-40B4-BE49-F238E27FC236}">
                <a16:creationId xmlns:a16="http://schemas.microsoft.com/office/drawing/2014/main" id="{5C8DA503-A89D-489C-8A19-1E1C24C4CEF5}"/>
              </a:ext>
            </a:extLst>
          </p:cNvPr>
          <p:cNvSpPr/>
          <p:nvPr/>
        </p:nvSpPr>
        <p:spPr>
          <a:xfrm>
            <a:off x="7967725" y="1845381"/>
            <a:ext cx="162000" cy="162000"/>
          </a:xfrm>
          <a:prstGeom prst="ellipse">
            <a:avLst/>
          </a:prstGeom>
          <a:solidFill>
            <a:srgbClr val="FFC00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a:solidFill>
                  <a:srgbClr val="FFC000"/>
                </a:solidFill>
              </a:rPr>
              <a:t>1</a:t>
            </a:r>
            <a:endParaRPr lang="zh-CN" altLang="en-US">
              <a:solidFill>
                <a:srgbClr val="FFC000"/>
              </a:solidFill>
            </a:endParaRPr>
          </a:p>
        </p:txBody>
      </p:sp>
      <p:sp>
        <p:nvSpPr>
          <p:cNvPr id="161" name="椭圆 160">
            <a:extLst>
              <a:ext uri="{FF2B5EF4-FFF2-40B4-BE49-F238E27FC236}">
                <a16:creationId xmlns:a16="http://schemas.microsoft.com/office/drawing/2014/main" id="{3E624FE8-D61F-4D53-97C8-011ED7CC3752}"/>
              </a:ext>
            </a:extLst>
          </p:cNvPr>
          <p:cNvSpPr/>
          <p:nvPr/>
        </p:nvSpPr>
        <p:spPr>
          <a:xfrm>
            <a:off x="5735927" y="2946264"/>
            <a:ext cx="162000" cy="162000"/>
          </a:xfrm>
          <a:prstGeom prst="ellipse">
            <a:avLst/>
          </a:prstGeom>
          <a:solidFill>
            <a:srgbClr val="92D05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a:solidFill>
                  <a:srgbClr val="92D050"/>
                </a:solidFill>
              </a:rPr>
              <a:t>1</a:t>
            </a:r>
            <a:endParaRPr lang="zh-CN" altLang="en-US">
              <a:solidFill>
                <a:srgbClr val="92D050"/>
              </a:solidFill>
            </a:endParaRPr>
          </a:p>
        </p:txBody>
      </p:sp>
      <p:sp>
        <p:nvSpPr>
          <p:cNvPr id="162" name="椭圆 161">
            <a:extLst>
              <a:ext uri="{FF2B5EF4-FFF2-40B4-BE49-F238E27FC236}">
                <a16:creationId xmlns:a16="http://schemas.microsoft.com/office/drawing/2014/main" id="{74B38B36-6F1A-41D3-9852-F0AB5DE75AAE}"/>
              </a:ext>
            </a:extLst>
          </p:cNvPr>
          <p:cNvSpPr/>
          <p:nvPr/>
        </p:nvSpPr>
        <p:spPr>
          <a:xfrm>
            <a:off x="6834485" y="2946263"/>
            <a:ext cx="162000" cy="162000"/>
          </a:xfrm>
          <a:prstGeom prst="ellipse">
            <a:avLst/>
          </a:prstGeom>
          <a:solidFill>
            <a:srgbClr val="00B05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a:solidFill>
                  <a:srgbClr val="00B050"/>
                </a:solidFill>
              </a:rPr>
              <a:t>1</a:t>
            </a:r>
            <a:endParaRPr lang="zh-CN" altLang="en-US">
              <a:solidFill>
                <a:srgbClr val="00B050"/>
              </a:solidFill>
            </a:endParaRPr>
          </a:p>
        </p:txBody>
      </p:sp>
      <p:sp>
        <p:nvSpPr>
          <p:cNvPr id="163" name="椭圆 162">
            <a:extLst>
              <a:ext uri="{FF2B5EF4-FFF2-40B4-BE49-F238E27FC236}">
                <a16:creationId xmlns:a16="http://schemas.microsoft.com/office/drawing/2014/main" id="{433C55B9-3529-4F03-B670-4EAF7BBEBEF9}"/>
              </a:ext>
            </a:extLst>
          </p:cNvPr>
          <p:cNvSpPr/>
          <p:nvPr/>
        </p:nvSpPr>
        <p:spPr>
          <a:xfrm>
            <a:off x="7966958" y="2946263"/>
            <a:ext cx="162000" cy="162000"/>
          </a:xfrm>
          <a:prstGeom prst="ellipse">
            <a:avLst/>
          </a:prstGeom>
          <a:solidFill>
            <a:srgbClr val="00B0F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a:solidFill>
                  <a:srgbClr val="00B0F0"/>
                </a:solidFill>
              </a:rPr>
              <a:t>1</a:t>
            </a:r>
            <a:endParaRPr lang="zh-CN" altLang="en-US">
              <a:solidFill>
                <a:srgbClr val="00B0F0"/>
              </a:solidFill>
            </a:endParaRPr>
          </a:p>
        </p:txBody>
      </p:sp>
      <p:sp>
        <p:nvSpPr>
          <p:cNvPr id="164" name="椭圆 163">
            <a:extLst>
              <a:ext uri="{FF2B5EF4-FFF2-40B4-BE49-F238E27FC236}">
                <a16:creationId xmlns:a16="http://schemas.microsoft.com/office/drawing/2014/main" id="{7A47FDF1-61FC-44B2-AA46-D702752D63A7}"/>
              </a:ext>
            </a:extLst>
          </p:cNvPr>
          <p:cNvSpPr/>
          <p:nvPr/>
        </p:nvSpPr>
        <p:spPr>
          <a:xfrm>
            <a:off x="5735927" y="4093371"/>
            <a:ext cx="162000" cy="162000"/>
          </a:xfrm>
          <a:prstGeom prst="ellipse">
            <a:avLst/>
          </a:prstGeom>
          <a:solidFill>
            <a:srgbClr val="0070C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a:solidFill>
                  <a:srgbClr val="0070C0"/>
                </a:solidFill>
              </a:rPr>
              <a:t>1</a:t>
            </a:r>
            <a:endParaRPr lang="zh-CN" altLang="en-US">
              <a:solidFill>
                <a:srgbClr val="0070C0"/>
              </a:solidFill>
            </a:endParaRPr>
          </a:p>
        </p:txBody>
      </p:sp>
      <p:sp>
        <p:nvSpPr>
          <p:cNvPr id="165" name="椭圆 164">
            <a:extLst>
              <a:ext uri="{FF2B5EF4-FFF2-40B4-BE49-F238E27FC236}">
                <a16:creationId xmlns:a16="http://schemas.microsoft.com/office/drawing/2014/main" id="{CD7A58E6-228A-44FA-9F65-C5BE6B249A0E}"/>
              </a:ext>
            </a:extLst>
          </p:cNvPr>
          <p:cNvSpPr/>
          <p:nvPr/>
        </p:nvSpPr>
        <p:spPr>
          <a:xfrm>
            <a:off x="6834485" y="4093370"/>
            <a:ext cx="162000" cy="162000"/>
          </a:xfrm>
          <a:prstGeom prst="ellipse">
            <a:avLst/>
          </a:prstGeom>
          <a:solidFill>
            <a:srgbClr val="00206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a:solidFill>
                  <a:srgbClr val="002060"/>
                </a:solidFill>
              </a:rPr>
              <a:t>1</a:t>
            </a:r>
            <a:endParaRPr lang="zh-CN" altLang="en-US">
              <a:solidFill>
                <a:srgbClr val="002060"/>
              </a:solidFill>
            </a:endParaRPr>
          </a:p>
        </p:txBody>
      </p:sp>
      <p:sp>
        <p:nvSpPr>
          <p:cNvPr id="166" name="椭圆 165">
            <a:extLst>
              <a:ext uri="{FF2B5EF4-FFF2-40B4-BE49-F238E27FC236}">
                <a16:creationId xmlns:a16="http://schemas.microsoft.com/office/drawing/2014/main" id="{A195F465-9385-47C0-8459-DF7511E60303}"/>
              </a:ext>
            </a:extLst>
          </p:cNvPr>
          <p:cNvSpPr/>
          <p:nvPr/>
        </p:nvSpPr>
        <p:spPr>
          <a:xfrm>
            <a:off x="7966958" y="4093370"/>
            <a:ext cx="162000" cy="162000"/>
          </a:xfrm>
          <a:prstGeom prst="ellipse">
            <a:avLst/>
          </a:prstGeom>
          <a:solidFill>
            <a:srgbClr val="7030A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a:solidFill>
                  <a:srgbClr val="7030A0"/>
                </a:solidFill>
              </a:rPr>
              <a:t>1</a:t>
            </a:r>
            <a:endParaRPr lang="zh-CN" altLang="en-US">
              <a:solidFill>
                <a:srgbClr val="7030A0"/>
              </a:solidFill>
            </a:endParaRPr>
          </a:p>
        </p:txBody>
      </p:sp>
      <p:sp>
        <p:nvSpPr>
          <p:cNvPr id="167" name="椭圆 166">
            <a:extLst>
              <a:ext uri="{FF2B5EF4-FFF2-40B4-BE49-F238E27FC236}">
                <a16:creationId xmlns:a16="http://schemas.microsoft.com/office/drawing/2014/main" id="{605132C2-E8C1-4121-9E7D-2A979E00BEC6}"/>
              </a:ext>
            </a:extLst>
          </p:cNvPr>
          <p:cNvSpPr/>
          <p:nvPr/>
        </p:nvSpPr>
        <p:spPr>
          <a:xfrm>
            <a:off x="5935084" y="1845381"/>
            <a:ext cx="162000" cy="162000"/>
          </a:xfrm>
          <a:prstGeom prst="ellipse">
            <a:avLst/>
          </a:prstGeom>
          <a:solidFill>
            <a:srgbClr val="C0000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a:solidFill>
                  <a:srgbClr val="C00000"/>
                </a:solidFill>
              </a:rPr>
              <a:t>2</a:t>
            </a:r>
            <a:endParaRPr lang="zh-CN" altLang="en-US">
              <a:solidFill>
                <a:srgbClr val="C00000"/>
              </a:solidFill>
            </a:endParaRPr>
          </a:p>
        </p:txBody>
      </p:sp>
      <p:sp>
        <p:nvSpPr>
          <p:cNvPr id="168" name="椭圆 167">
            <a:extLst>
              <a:ext uri="{FF2B5EF4-FFF2-40B4-BE49-F238E27FC236}">
                <a16:creationId xmlns:a16="http://schemas.microsoft.com/office/drawing/2014/main" id="{D735CA6A-FB90-4AAD-95EC-0FD9C238A2A9}"/>
              </a:ext>
            </a:extLst>
          </p:cNvPr>
          <p:cNvSpPr/>
          <p:nvPr/>
        </p:nvSpPr>
        <p:spPr>
          <a:xfrm>
            <a:off x="7048625" y="1845383"/>
            <a:ext cx="162000" cy="162000"/>
          </a:xfrm>
          <a:prstGeom prst="ellipse">
            <a:avLst/>
          </a:prstGeom>
          <a:solidFill>
            <a:srgbClr val="FF000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a:solidFill>
                  <a:srgbClr val="FF0000"/>
                </a:solidFill>
              </a:rPr>
              <a:t>2</a:t>
            </a:r>
            <a:endParaRPr lang="zh-CN" altLang="en-US">
              <a:solidFill>
                <a:srgbClr val="FF0000"/>
              </a:solidFill>
            </a:endParaRPr>
          </a:p>
        </p:txBody>
      </p:sp>
      <p:sp>
        <p:nvSpPr>
          <p:cNvPr id="169" name="椭圆 168">
            <a:extLst>
              <a:ext uri="{FF2B5EF4-FFF2-40B4-BE49-F238E27FC236}">
                <a16:creationId xmlns:a16="http://schemas.microsoft.com/office/drawing/2014/main" id="{BBE996B6-459D-4B4D-944F-203819A99BE6}"/>
              </a:ext>
            </a:extLst>
          </p:cNvPr>
          <p:cNvSpPr/>
          <p:nvPr/>
        </p:nvSpPr>
        <p:spPr>
          <a:xfrm>
            <a:off x="8167107" y="1845381"/>
            <a:ext cx="162000" cy="162000"/>
          </a:xfrm>
          <a:prstGeom prst="ellipse">
            <a:avLst/>
          </a:prstGeom>
          <a:solidFill>
            <a:srgbClr val="FFC00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a:solidFill>
                  <a:srgbClr val="FFC000"/>
                </a:solidFill>
              </a:rPr>
              <a:t>2</a:t>
            </a:r>
            <a:endParaRPr lang="zh-CN" altLang="en-US">
              <a:solidFill>
                <a:srgbClr val="FFC000"/>
              </a:solidFill>
            </a:endParaRPr>
          </a:p>
        </p:txBody>
      </p:sp>
      <p:sp>
        <p:nvSpPr>
          <p:cNvPr id="170" name="椭圆 169">
            <a:extLst>
              <a:ext uri="{FF2B5EF4-FFF2-40B4-BE49-F238E27FC236}">
                <a16:creationId xmlns:a16="http://schemas.microsoft.com/office/drawing/2014/main" id="{5FBEFDCD-C7BE-4B8A-8A65-8A1421404930}"/>
              </a:ext>
            </a:extLst>
          </p:cNvPr>
          <p:cNvSpPr/>
          <p:nvPr/>
        </p:nvSpPr>
        <p:spPr>
          <a:xfrm>
            <a:off x="5934317" y="2946263"/>
            <a:ext cx="162000" cy="162000"/>
          </a:xfrm>
          <a:prstGeom prst="ellipse">
            <a:avLst/>
          </a:prstGeom>
          <a:solidFill>
            <a:srgbClr val="92D05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a:solidFill>
                  <a:srgbClr val="92D050"/>
                </a:solidFill>
              </a:rPr>
              <a:t>2</a:t>
            </a:r>
            <a:endParaRPr lang="zh-CN" altLang="en-US">
              <a:solidFill>
                <a:srgbClr val="92D050"/>
              </a:solidFill>
            </a:endParaRPr>
          </a:p>
        </p:txBody>
      </p:sp>
      <p:sp>
        <p:nvSpPr>
          <p:cNvPr id="171" name="椭圆 170">
            <a:extLst>
              <a:ext uri="{FF2B5EF4-FFF2-40B4-BE49-F238E27FC236}">
                <a16:creationId xmlns:a16="http://schemas.microsoft.com/office/drawing/2014/main" id="{F72DAE0F-1D7F-48FA-BD62-60557DB5EACE}"/>
              </a:ext>
            </a:extLst>
          </p:cNvPr>
          <p:cNvSpPr/>
          <p:nvPr/>
        </p:nvSpPr>
        <p:spPr>
          <a:xfrm>
            <a:off x="7047858" y="2946265"/>
            <a:ext cx="162000" cy="162000"/>
          </a:xfrm>
          <a:prstGeom prst="ellipse">
            <a:avLst/>
          </a:prstGeom>
          <a:solidFill>
            <a:srgbClr val="00B05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a:solidFill>
                  <a:srgbClr val="00B050"/>
                </a:solidFill>
              </a:rPr>
              <a:t>2</a:t>
            </a:r>
            <a:endParaRPr lang="zh-CN" altLang="en-US">
              <a:solidFill>
                <a:srgbClr val="00B050"/>
              </a:solidFill>
            </a:endParaRPr>
          </a:p>
        </p:txBody>
      </p:sp>
      <p:sp>
        <p:nvSpPr>
          <p:cNvPr id="172" name="椭圆 171">
            <a:extLst>
              <a:ext uri="{FF2B5EF4-FFF2-40B4-BE49-F238E27FC236}">
                <a16:creationId xmlns:a16="http://schemas.microsoft.com/office/drawing/2014/main" id="{EF38CDE5-F76E-479E-94D2-F417599B8104}"/>
              </a:ext>
            </a:extLst>
          </p:cNvPr>
          <p:cNvSpPr/>
          <p:nvPr/>
        </p:nvSpPr>
        <p:spPr>
          <a:xfrm>
            <a:off x="8166340" y="2946263"/>
            <a:ext cx="162000" cy="162000"/>
          </a:xfrm>
          <a:prstGeom prst="ellipse">
            <a:avLst/>
          </a:prstGeom>
          <a:solidFill>
            <a:srgbClr val="00B0F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a:solidFill>
                  <a:srgbClr val="00B0F0"/>
                </a:solidFill>
              </a:rPr>
              <a:t>2</a:t>
            </a:r>
            <a:endParaRPr lang="zh-CN" altLang="en-US">
              <a:solidFill>
                <a:srgbClr val="00B0F0"/>
              </a:solidFill>
            </a:endParaRPr>
          </a:p>
        </p:txBody>
      </p:sp>
      <p:sp>
        <p:nvSpPr>
          <p:cNvPr id="173" name="椭圆 172">
            <a:extLst>
              <a:ext uri="{FF2B5EF4-FFF2-40B4-BE49-F238E27FC236}">
                <a16:creationId xmlns:a16="http://schemas.microsoft.com/office/drawing/2014/main" id="{91531E64-2C10-4629-B0C6-6A976EE43466}"/>
              </a:ext>
            </a:extLst>
          </p:cNvPr>
          <p:cNvSpPr/>
          <p:nvPr/>
        </p:nvSpPr>
        <p:spPr>
          <a:xfrm>
            <a:off x="5934317" y="4093370"/>
            <a:ext cx="162000" cy="162000"/>
          </a:xfrm>
          <a:prstGeom prst="ellipse">
            <a:avLst/>
          </a:prstGeom>
          <a:solidFill>
            <a:srgbClr val="0070C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a:solidFill>
                  <a:srgbClr val="0070C0"/>
                </a:solidFill>
              </a:rPr>
              <a:t>2</a:t>
            </a:r>
            <a:endParaRPr lang="zh-CN" altLang="en-US">
              <a:solidFill>
                <a:srgbClr val="0070C0"/>
              </a:solidFill>
            </a:endParaRPr>
          </a:p>
        </p:txBody>
      </p:sp>
      <p:sp>
        <p:nvSpPr>
          <p:cNvPr id="174" name="椭圆 173">
            <a:extLst>
              <a:ext uri="{FF2B5EF4-FFF2-40B4-BE49-F238E27FC236}">
                <a16:creationId xmlns:a16="http://schemas.microsoft.com/office/drawing/2014/main" id="{5D785C0C-CA89-4A5B-8CFB-158C449AB6CA}"/>
              </a:ext>
            </a:extLst>
          </p:cNvPr>
          <p:cNvSpPr/>
          <p:nvPr/>
        </p:nvSpPr>
        <p:spPr>
          <a:xfrm>
            <a:off x="7047858" y="4093372"/>
            <a:ext cx="162000" cy="162000"/>
          </a:xfrm>
          <a:prstGeom prst="ellipse">
            <a:avLst/>
          </a:prstGeom>
          <a:solidFill>
            <a:srgbClr val="00206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a:solidFill>
                  <a:srgbClr val="002060"/>
                </a:solidFill>
              </a:rPr>
              <a:t>2</a:t>
            </a:r>
            <a:endParaRPr lang="zh-CN" altLang="en-US">
              <a:solidFill>
                <a:srgbClr val="002060"/>
              </a:solidFill>
            </a:endParaRPr>
          </a:p>
        </p:txBody>
      </p:sp>
      <p:sp>
        <p:nvSpPr>
          <p:cNvPr id="175" name="椭圆 174">
            <a:extLst>
              <a:ext uri="{FF2B5EF4-FFF2-40B4-BE49-F238E27FC236}">
                <a16:creationId xmlns:a16="http://schemas.microsoft.com/office/drawing/2014/main" id="{9DC0A30B-8770-4DF1-9333-55CDA95B6F9D}"/>
              </a:ext>
            </a:extLst>
          </p:cNvPr>
          <p:cNvSpPr/>
          <p:nvPr/>
        </p:nvSpPr>
        <p:spPr>
          <a:xfrm>
            <a:off x="8166340" y="4093370"/>
            <a:ext cx="162000" cy="162000"/>
          </a:xfrm>
          <a:prstGeom prst="ellipse">
            <a:avLst/>
          </a:prstGeom>
          <a:solidFill>
            <a:srgbClr val="7030A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a:solidFill>
                  <a:srgbClr val="7030A0"/>
                </a:solidFill>
              </a:rPr>
              <a:t>2</a:t>
            </a:r>
            <a:endParaRPr lang="zh-CN" altLang="en-US">
              <a:solidFill>
                <a:srgbClr val="7030A0"/>
              </a:solidFill>
            </a:endParaRPr>
          </a:p>
        </p:txBody>
      </p:sp>
      <p:sp>
        <p:nvSpPr>
          <p:cNvPr id="176" name="椭圆 175">
            <a:extLst>
              <a:ext uri="{FF2B5EF4-FFF2-40B4-BE49-F238E27FC236}">
                <a16:creationId xmlns:a16="http://schemas.microsoft.com/office/drawing/2014/main" id="{3844F4AD-C315-4F8C-9388-F0A339110128}"/>
              </a:ext>
            </a:extLst>
          </p:cNvPr>
          <p:cNvSpPr/>
          <p:nvPr/>
        </p:nvSpPr>
        <p:spPr>
          <a:xfrm>
            <a:off x="6133474" y="1845381"/>
            <a:ext cx="162000" cy="162000"/>
          </a:xfrm>
          <a:prstGeom prst="ellipse">
            <a:avLst/>
          </a:prstGeom>
          <a:solidFill>
            <a:srgbClr val="C0000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a:solidFill>
                  <a:srgbClr val="C00000"/>
                </a:solidFill>
              </a:rPr>
              <a:t>3</a:t>
            </a:r>
            <a:endParaRPr lang="zh-CN" altLang="en-US">
              <a:solidFill>
                <a:srgbClr val="C00000"/>
              </a:solidFill>
            </a:endParaRPr>
          </a:p>
        </p:txBody>
      </p:sp>
      <p:sp>
        <p:nvSpPr>
          <p:cNvPr id="177" name="椭圆 176">
            <a:extLst>
              <a:ext uri="{FF2B5EF4-FFF2-40B4-BE49-F238E27FC236}">
                <a16:creationId xmlns:a16="http://schemas.microsoft.com/office/drawing/2014/main" id="{D1F119E0-4F5A-4993-A1A3-5BA0E35C52FA}"/>
              </a:ext>
            </a:extLst>
          </p:cNvPr>
          <p:cNvSpPr/>
          <p:nvPr/>
        </p:nvSpPr>
        <p:spPr>
          <a:xfrm>
            <a:off x="7248008" y="1845381"/>
            <a:ext cx="162000" cy="162000"/>
          </a:xfrm>
          <a:prstGeom prst="ellipse">
            <a:avLst/>
          </a:prstGeom>
          <a:solidFill>
            <a:srgbClr val="FF000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a:solidFill>
                  <a:srgbClr val="FF0000"/>
                </a:solidFill>
              </a:rPr>
              <a:t>3</a:t>
            </a:r>
            <a:endParaRPr lang="zh-CN" altLang="en-US">
              <a:solidFill>
                <a:srgbClr val="FF0000"/>
              </a:solidFill>
            </a:endParaRPr>
          </a:p>
        </p:txBody>
      </p:sp>
      <p:sp>
        <p:nvSpPr>
          <p:cNvPr id="178" name="椭圆 177">
            <a:extLst>
              <a:ext uri="{FF2B5EF4-FFF2-40B4-BE49-F238E27FC236}">
                <a16:creationId xmlns:a16="http://schemas.microsoft.com/office/drawing/2014/main" id="{7550F1BA-F763-4509-BE23-65AA93DF7B15}"/>
              </a:ext>
            </a:extLst>
          </p:cNvPr>
          <p:cNvSpPr/>
          <p:nvPr/>
        </p:nvSpPr>
        <p:spPr>
          <a:xfrm>
            <a:off x="8360445" y="1845381"/>
            <a:ext cx="162000" cy="162000"/>
          </a:xfrm>
          <a:prstGeom prst="ellipse">
            <a:avLst/>
          </a:prstGeom>
          <a:solidFill>
            <a:srgbClr val="FFC00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a:solidFill>
                  <a:srgbClr val="FFC000"/>
                </a:solidFill>
              </a:rPr>
              <a:t>3</a:t>
            </a:r>
            <a:endParaRPr lang="zh-CN" altLang="en-US">
              <a:solidFill>
                <a:srgbClr val="FFC000"/>
              </a:solidFill>
            </a:endParaRPr>
          </a:p>
        </p:txBody>
      </p:sp>
      <p:sp>
        <p:nvSpPr>
          <p:cNvPr id="179" name="椭圆 178">
            <a:extLst>
              <a:ext uri="{FF2B5EF4-FFF2-40B4-BE49-F238E27FC236}">
                <a16:creationId xmlns:a16="http://schemas.microsoft.com/office/drawing/2014/main" id="{46F071D7-98A3-45D2-85D1-B32A35ED4EDC}"/>
              </a:ext>
            </a:extLst>
          </p:cNvPr>
          <p:cNvSpPr/>
          <p:nvPr/>
        </p:nvSpPr>
        <p:spPr>
          <a:xfrm>
            <a:off x="6132707" y="2946263"/>
            <a:ext cx="162000" cy="162000"/>
          </a:xfrm>
          <a:prstGeom prst="ellipse">
            <a:avLst/>
          </a:prstGeom>
          <a:solidFill>
            <a:srgbClr val="92D05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a:solidFill>
                  <a:srgbClr val="92D050"/>
                </a:solidFill>
              </a:rPr>
              <a:t>3</a:t>
            </a:r>
            <a:endParaRPr lang="zh-CN" altLang="en-US">
              <a:solidFill>
                <a:srgbClr val="92D050"/>
              </a:solidFill>
            </a:endParaRPr>
          </a:p>
        </p:txBody>
      </p:sp>
      <p:sp>
        <p:nvSpPr>
          <p:cNvPr id="180" name="椭圆 179">
            <a:extLst>
              <a:ext uri="{FF2B5EF4-FFF2-40B4-BE49-F238E27FC236}">
                <a16:creationId xmlns:a16="http://schemas.microsoft.com/office/drawing/2014/main" id="{84F1CF0B-2E25-4D77-91FE-199D715874A5}"/>
              </a:ext>
            </a:extLst>
          </p:cNvPr>
          <p:cNvSpPr/>
          <p:nvPr/>
        </p:nvSpPr>
        <p:spPr>
          <a:xfrm>
            <a:off x="7247240" y="2946263"/>
            <a:ext cx="162000" cy="162000"/>
          </a:xfrm>
          <a:prstGeom prst="ellipse">
            <a:avLst/>
          </a:prstGeom>
          <a:solidFill>
            <a:srgbClr val="00B05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a:solidFill>
                  <a:srgbClr val="00B050"/>
                </a:solidFill>
              </a:rPr>
              <a:t>3</a:t>
            </a:r>
            <a:endParaRPr lang="zh-CN" altLang="en-US">
              <a:solidFill>
                <a:srgbClr val="00B050"/>
              </a:solidFill>
            </a:endParaRPr>
          </a:p>
        </p:txBody>
      </p:sp>
      <p:sp>
        <p:nvSpPr>
          <p:cNvPr id="181" name="椭圆 180">
            <a:extLst>
              <a:ext uri="{FF2B5EF4-FFF2-40B4-BE49-F238E27FC236}">
                <a16:creationId xmlns:a16="http://schemas.microsoft.com/office/drawing/2014/main" id="{8BA8DEDB-F551-4FC5-9D72-36D17604C30F}"/>
              </a:ext>
            </a:extLst>
          </p:cNvPr>
          <p:cNvSpPr/>
          <p:nvPr/>
        </p:nvSpPr>
        <p:spPr>
          <a:xfrm>
            <a:off x="8359678" y="2946263"/>
            <a:ext cx="162000" cy="162000"/>
          </a:xfrm>
          <a:prstGeom prst="ellipse">
            <a:avLst/>
          </a:prstGeom>
          <a:solidFill>
            <a:srgbClr val="00B0F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a:solidFill>
                  <a:srgbClr val="00B0F0"/>
                </a:solidFill>
              </a:rPr>
              <a:t>3</a:t>
            </a:r>
            <a:endParaRPr lang="zh-CN" altLang="en-US">
              <a:solidFill>
                <a:srgbClr val="00B0F0"/>
              </a:solidFill>
            </a:endParaRPr>
          </a:p>
        </p:txBody>
      </p:sp>
      <p:sp>
        <p:nvSpPr>
          <p:cNvPr id="182" name="椭圆 181">
            <a:extLst>
              <a:ext uri="{FF2B5EF4-FFF2-40B4-BE49-F238E27FC236}">
                <a16:creationId xmlns:a16="http://schemas.microsoft.com/office/drawing/2014/main" id="{0DDCA797-909B-4F05-B743-E1FBD0023851}"/>
              </a:ext>
            </a:extLst>
          </p:cNvPr>
          <p:cNvSpPr/>
          <p:nvPr/>
        </p:nvSpPr>
        <p:spPr>
          <a:xfrm>
            <a:off x="6132707" y="4093370"/>
            <a:ext cx="162000" cy="162000"/>
          </a:xfrm>
          <a:prstGeom prst="ellipse">
            <a:avLst/>
          </a:prstGeom>
          <a:solidFill>
            <a:srgbClr val="0070C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a:solidFill>
                  <a:srgbClr val="0070C0"/>
                </a:solidFill>
              </a:rPr>
              <a:t>3</a:t>
            </a:r>
            <a:endParaRPr lang="zh-CN" altLang="en-US">
              <a:solidFill>
                <a:srgbClr val="0070C0"/>
              </a:solidFill>
            </a:endParaRPr>
          </a:p>
        </p:txBody>
      </p:sp>
      <p:sp>
        <p:nvSpPr>
          <p:cNvPr id="183" name="椭圆 182">
            <a:extLst>
              <a:ext uri="{FF2B5EF4-FFF2-40B4-BE49-F238E27FC236}">
                <a16:creationId xmlns:a16="http://schemas.microsoft.com/office/drawing/2014/main" id="{D47693FD-F1C5-416C-B126-AF3BA610F279}"/>
              </a:ext>
            </a:extLst>
          </p:cNvPr>
          <p:cNvSpPr/>
          <p:nvPr/>
        </p:nvSpPr>
        <p:spPr>
          <a:xfrm>
            <a:off x="7247240" y="4093370"/>
            <a:ext cx="162000" cy="162000"/>
          </a:xfrm>
          <a:prstGeom prst="ellipse">
            <a:avLst/>
          </a:prstGeom>
          <a:solidFill>
            <a:srgbClr val="00206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a:solidFill>
                  <a:srgbClr val="002060"/>
                </a:solidFill>
              </a:rPr>
              <a:t>3</a:t>
            </a:r>
            <a:endParaRPr lang="zh-CN" altLang="en-US">
              <a:solidFill>
                <a:srgbClr val="002060"/>
              </a:solidFill>
            </a:endParaRPr>
          </a:p>
        </p:txBody>
      </p:sp>
      <p:sp>
        <p:nvSpPr>
          <p:cNvPr id="184" name="椭圆 183">
            <a:extLst>
              <a:ext uri="{FF2B5EF4-FFF2-40B4-BE49-F238E27FC236}">
                <a16:creationId xmlns:a16="http://schemas.microsoft.com/office/drawing/2014/main" id="{B3C0FA7B-8DE9-4378-9429-9ED509D1BBAD}"/>
              </a:ext>
            </a:extLst>
          </p:cNvPr>
          <p:cNvSpPr/>
          <p:nvPr/>
        </p:nvSpPr>
        <p:spPr>
          <a:xfrm>
            <a:off x="8359678" y="4093370"/>
            <a:ext cx="162000" cy="162000"/>
          </a:xfrm>
          <a:prstGeom prst="ellipse">
            <a:avLst/>
          </a:prstGeom>
          <a:solidFill>
            <a:srgbClr val="7030A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a:solidFill>
                  <a:srgbClr val="7030A0"/>
                </a:solidFill>
              </a:rPr>
              <a:t>3</a:t>
            </a:r>
            <a:endParaRPr lang="zh-CN" altLang="en-US">
              <a:solidFill>
                <a:srgbClr val="7030A0"/>
              </a:solidFill>
            </a:endParaRPr>
          </a:p>
        </p:txBody>
      </p:sp>
      <p:sp>
        <p:nvSpPr>
          <p:cNvPr id="185" name="椭圆 184">
            <a:extLst>
              <a:ext uri="{FF2B5EF4-FFF2-40B4-BE49-F238E27FC236}">
                <a16:creationId xmlns:a16="http://schemas.microsoft.com/office/drawing/2014/main" id="{A72F3E25-EF3E-4F14-8861-7978D63AB5A4}"/>
              </a:ext>
            </a:extLst>
          </p:cNvPr>
          <p:cNvSpPr/>
          <p:nvPr/>
        </p:nvSpPr>
        <p:spPr>
          <a:xfrm>
            <a:off x="5735927" y="2058779"/>
            <a:ext cx="162000" cy="162000"/>
          </a:xfrm>
          <a:prstGeom prst="ellipse">
            <a:avLst/>
          </a:prstGeom>
          <a:solidFill>
            <a:srgbClr val="C0000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a:solidFill>
                  <a:srgbClr val="C00000"/>
                </a:solidFill>
              </a:rPr>
              <a:t>4</a:t>
            </a:r>
            <a:endParaRPr lang="zh-CN" altLang="en-US">
              <a:solidFill>
                <a:srgbClr val="C00000"/>
              </a:solidFill>
            </a:endParaRPr>
          </a:p>
        </p:txBody>
      </p:sp>
      <p:sp>
        <p:nvSpPr>
          <p:cNvPr id="186" name="椭圆 185">
            <a:extLst>
              <a:ext uri="{FF2B5EF4-FFF2-40B4-BE49-F238E27FC236}">
                <a16:creationId xmlns:a16="http://schemas.microsoft.com/office/drawing/2014/main" id="{6E0DA482-DCF1-43CE-890B-413E38A8A5B2}"/>
              </a:ext>
            </a:extLst>
          </p:cNvPr>
          <p:cNvSpPr/>
          <p:nvPr/>
        </p:nvSpPr>
        <p:spPr>
          <a:xfrm>
            <a:off x="6834485" y="2058779"/>
            <a:ext cx="162000" cy="162000"/>
          </a:xfrm>
          <a:prstGeom prst="ellipse">
            <a:avLst/>
          </a:prstGeom>
          <a:solidFill>
            <a:srgbClr val="FF000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a:solidFill>
                  <a:srgbClr val="FF0000"/>
                </a:solidFill>
              </a:rPr>
              <a:t>4</a:t>
            </a:r>
            <a:endParaRPr lang="zh-CN" altLang="en-US">
              <a:solidFill>
                <a:srgbClr val="FF0000"/>
              </a:solidFill>
            </a:endParaRPr>
          </a:p>
        </p:txBody>
      </p:sp>
      <p:sp>
        <p:nvSpPr>
          <p:cNvPr id="187" name="椭圆 186">
            <a:extLst>
              <a:ext uri="{FF2B5EF4-FFF2-40B4-BE49-F238E27FC236}">
                <a16:creationId xmlns:a16="http://schemas.microsoft.com/office/drawing/2014/main" id="{31135008-E8D2-4F67-AF18-D3E4F10BCC91}"/>
              </a:ext>
            </a:extLst>
          </p:cNvPr>
          <p:cNvSpPr/>
          <p:nvPr/>
        </p:nvSpPr>
        <p:spPr>
          <a:xfrm>
            <a:off x="7966958" y="2058779"/>
            <a:ext cx="162000" cy="162000"/>
          </a:xfrm>
          <a:prstGeom prst="ellipse">
            <a:avLst/>
          </a:prstGeom>
          <a:solidFill>
            <a:srgbClr val="FFC00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a:solidFill>
                  <a:srgbClr val="FFC000"/>
                </a:solidFill>
              </a:rPr>
              <a:t>4</a:t>
            </a:r>
            <a:endParaRPr lang="zh-CN" altLang="en-US">
              <a:solidFill>
                <a:srgbClr val="FFC000"/>
              </a:solidFill>
            </a:endParaRPr>
          </a:p>
        </p:txBody>
      </p:sp>
      <p:sp>
        <p:nvSpPr>
          <p:cNvPr id="188" name="椭圆 187">
            <a:extLst>
              <a:ext uri="{FF2B5EF4-FFF2-40B4-BE49-F238E27FC236}">
                <a16:creationId xmlns:a16="http://schemas.microsoft.com/office/drawing/2014/main" id="{732527C0-0590-48A0-A55D-37ECBD7474FC}"/>
              </a:ext>
            </a:extLst>
          </p:cNvPr>
          <p:cNvSpPr/>
          <p:nvPr/>
        </p:nvSpPr>
        <p:spPr>
          <a:xfrm>
            <a:off x="5736694" y="3159663"/>
            <a:ext cx="162000" cy="162000"/>
          </a:xfrm>
          <a:prstGeom prst="ellipse">
            <a:avLst/>
          </a:prstGeom>
          <a:solidFill>
            <a:srgbClr val="92D05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a:solidFill>
                  <a:srgbClr val="92D050"/>
                </a:solidFill>
              </a:rPr>
              <a:t>4</a:t>
            </a:r>
            <a:endParaRPr lang="zh-CN" altLang="en-US">
              <a:solidFill>
                <a:srgbClr val="92D050"/>
              </a:solidFill>
            </a:endParaRPr>
          </a:p>
        </p:txBody>
      </p:sp>
      <p:sp>
        <p:nvSpPr>
          <p:cNvPr id="189" name="椭圆 188">
            <a:extLst>
              <a:ext uri="{FF2B5EF4-FFF2-40B4-BE49-F238E27FC236}">
                <a16:creationId xmlns:a16="http://schemas.microsoft.com/office/drawing/2014/main" id="{F5B0BB2E-F203-4A11-9C6B-41348413BA8E}"/>
              </a:ext>
            </a:extLst>
          </p:cNvPr>
          <p:cNvSpPr/>
          <p:nvPr/>
        </p:nvSpPr>
        <p:spPr>
          <a:xfrm>
            <a:off x="6835253" y="3159662"/>
            <a:ext cx="162000" cy="162000"/>
          </a:xfrm>
          <a:prstGeom prst="ellipse">
            <a:avLst/>
          </a:prstGeom>
          <a:solidFill>
            <a:srgbClr val="00B05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a:solidFill>
                  <a:srgbClr val="00B050"/>
                </a:solidFill>
              </a:rPr>
              <a:t>4</a:t>
            </a:r>
            <a:endParaRPr lang="zh-CN" altLang="en-US">
              <a:solidFill>
                <a:srgbClr val="00B050"/>
              </a:solidFill>
            </a:endParaRPr>
          </a:p>
        </p:txBody>
      </p:sp>
      <p:sp>
        <p:nvSpPr>
          <p:cNvPr id="190" name="椭圆 189">
            <a:extLst>
              <a:ext uri="{FF2B5EF4-FFF2-40B4-BE49-F238E27FC236}">
                <a16:creationId xmlns:a16="http://schemas.microsoft.com/office/drawing/2014/main" id="{CEFD2C0A-D23A-463C-9616-08C75573FA01}"/>
              </a:ext>
            </a:extLst>
          </p:cNvPr>
          <p:cNvSpPr/>
          <p:nvPr/>
        </p:nvSpPr>
        <p:spPr>
          <a:xfrm>
            <a:off x="7967725" y="3159662"/>
            <a:ext cx="162000" cy="162000"/>
          </a:xfrm>
          <a:prstGeom prst="ellipse">
            <a:avLst/>
          </a:prstGeom>
          <a:solidFill>
            <a:srgbClr val="00B0F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a:solidFill>
                  <a:srgbClr val="00B0F0"/>
                </a:solidFill>
              </a:rPr>
              <a:t>4</a:t>
            </a:r>
            <a:endParaRPr lang="zh-CN" altLang="en-US">
              <a:solidFill>
                <a:srgbClr val="00B0F0"/>
              </a:solidFill>
            </a:endParaRPr>
          </a:p>
        </p:txBody>
      </p:sp>
      <p:sp>
        <p:nvSpPr>
          <p:cNvPr id="191" name="椭圆 190">
            <a:extLst>
              <a:ext uri="{FF2B5EF4-FFF2-40B4-BE49-F238E27FC236}">
                <a16:creationId xmlns:a16="http://schemas.microsoft.com/office/drawing/2014/main" id="{9716219C-412F-416D-94CB-FA16FBCD3BE6}"/>
              </a:ext>
            </a:extLst>
          </p:cNvPr>
          <p:cNvSpPr/>
          <p:nvPr/>
        </p:nvSpPr>
        <p:spPr>
          <a:xfrm>
            <a:off x="5735927" y="4299556"/>
            <a:ext cx="162000" cy="162000"/>
          </a:xfrm>
          <a:prstGeom prst="ellipse">
            <a:avLst/>
          </a:prstGeom>
          <a:solidFill>
            <a:srgbClr val="0070C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a:solidFill>
                  <a:srgbClr val="0070C0"/>
                </a:solidFill>
              </a:rPr>
              <a:t>4</a:t>
            </a:r>
            <a:endParaRPr lang="zh-CN" altLang="en-US">
              <a:solidFill>
                <a:srgbClr val="0070C0"/>
              </a:solidFill>
            </a:endParaRPr>
          </a:p>
        </p:txBody>
      </p:sp>
      <p:sp>
        <p:nvSpPr>
          <p:cNvPr id="192" name="椭圆 191">
            <a:extLst>
              <a:ext uri="{FF2B5EF4-FFF2-40B4-BE49-F238E27FC236}">
                <a16:creationId xmlns:a16="http://schemas.microsoft.com/office/drawing/2014/main" id="{51E9FEBF-623B-4064-A57F-AC4F576778BA}"/>
              </a:ext>
            </a:extLst>
          </p:cNvPr>
          <p:cNvSpPr/>
          <p:nvPr/>
        </p:nvSpPr>
        <p:spPr>
          <a:xfrm>
            <a:off x="6834485" y="4299555"/>
            <a:ext cx="162000" cy="162000"/>
          </a:xfrm>
          <a:prstGeom prst="ellipse">
            <a:avLst/>
          </a:prstGeom>
          <a:solidFill>
            <a:srgbClr val="00206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a:solidFill>
                  <a:srgbClr val="002060"/>
                </a:solidFill>
              </a:rPr>
              <a:t>4</a:t>
            </a:r>
            <a:endParaRPr lang="zh-CN" altLang="en-US">
              <a:solidFill>
                <a:srgbClr val="002060"/>
              </a:solidFill>
            </a:endParaRPr>
          </a:p>
        </p:txBody>
      </p:sp>
      <p:sp>
        <p:nvSpPr>
          <p:cNvPr id="193" name="椭圆 192">
            <a:extLst>
              <a:ext uri="{FF2B5EF4-FFF2-40B4-BE49-F238E27FC236}">
                <a16:creationId xmlns:a16="http://schemas.microsoft.com/office/drawing/2014/main" id="{CDC23B61-44E7-4931-9D19-4EC984A19527}"/>
              </a:ext>
            </a:extLst>
          </p:cNvPr>
          <p:cNvSpPr/>
          <p:nvPr/>
        </p:nvSpPr>
        <p:spPr>
          <a:xfrm>
            <a:off x="7966958" y="4299555"/>
            <a:ext cx="162000" cy="162000"/>
          </a:xfrm>
          <a:prstGeom prst="ellipse">
            <a:avLst/>
          </a:prstGeom>
          <a:solidFill>
            <a:srgbClr val="7030A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a:solidFill>
                  <a:srgbClr val="7030A0"/>
                </a:solidFill>
              </a:rPr>
              <a:t>4</a:t>
            </a:r>
            <a:endParaRPr lang="zh-CN" altLang="en-US">
              <a:solidFill>
                <a:srgbClr val="7030A0"/>
              </a:solidFill>
            </a:endParaRPr>
          </a:p>
        </p:txBody>
      </p:sp>
      <p:sp>
        <p:nvSpPr>
          <p:cNvPr id="194" name="椭圆 193">
            <a:extLst>
              <a:ext uri="{FF2B5EF4-FFF2-40B4-BE49-F238E27FC236}">
                <a16:creationId xmlns:a16="http://schemas.microsoft.com/office/drawing/2014/main" id="{28F8C33D-C913-4933-B971-3CC0A339027A}"/>
              </a:ext>
            </a:extLst>
          </p:cNvPr>
          <p:cNvSpPr/>
          <p:nvPr/>
        </p:nvSpPr>
        <p:spPr>
          <a:xfrm>
            <a:off x="5934317" y="2058779"/>
            <a:ext cx="162000" cy="162000"/>
          </a:xfrm>
          <a:prstGeom prst="ellipse">
            <a:avLst/>
          </a:prstGeom>
          <a:solidFill>
            <a:srgbClr val="C0000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a:solidFill>
                  <a:srgbClr val="C00000"/>
                </a:solidFill>
              </a:rPr>
              <a:t>5</a:t>
            </a:r>
            <a:endParaRPr lang="zh-CN" altLang="en-US">
              <a:solidFill>
                <a:srgbClr val="C00000"/>
              </a:solidFill>
            </a:endParaRPr>
          </a:p>
        </p:txBody>
      </p:sp>
      <p:sp>
        <p:nvSpPr>
          <p:cNvPr id="195" name="椭圆 194">
            <a:extLst>
              <a:ext uri="{FF2B5EF4-FFF2-40B4-BE49-F238E27FC236}">
                <a16:creationId xmlns:a16="http://schemas.microsoft.com/office/drawing/2014/main" id="{FC306AFA-8E99-4BB9-816C-F86C158A4644}"/>
              </a:ext>
            </a:extLst>
          </p:cNvPr>
          <p:cNvSpPr/>
          <p:nvPr/>
        </p:nvSpPr>
        <p:spPr>
          <a:xfrm>
            <a:off x="7047858" y="2058780"/>
            <a:ext cx="162000" cy="162000"/>
          </a:xfrm>
          <a:prstGeom prst="ellipse">
            <a:avLst/>
          </a:prstGeom>
          <a:solidFill>
            <a:srgbClr val="FF000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a:solidFill>
                  <a:srgbClr val="FF0000"/>
                </a:solidFill>
              </a:rPr>
              <a:t>5</a:t>
            </a:r>
            <a:endParaRPr lang="zh-CN" altLang="en-US">
              <a:solidFill>
                <a:srgbClr val="FF0000"/>
              </a:solidFill>
            </a:endParaRPr>
          </a:p>
        </p:txBody>
      </p:sp>
      <p:sp>
        <p:nvSpPr>
          <p:cNvPr id="196" name="椭圆 195">
            <a:extLst>
              <a:ext uri="{FF2B5EF4-FFF2-40B4-BE49-F238E27FC236}">
                <a16:creationId xmlns:a16="http://schemas.microsoft.com/office/drawing/2014/main" id="{8D606A9F-48CD-4654-9591-2BBD1050A135}"/>
              </a:ext>
            </a:extLst>
          </p:cNvPr>
          <p:cNvSpPr/>
          <p:nvPr/>
        </p:nvSpPr>
        <p:spPr>
          <a:xfrm>
            <a:off x="8166340" y="2058779"/>
            <a:ext cx="162000" cy="162000"/>
          </a:xfrm>
          <a:prstGeom prst="ellipse">
            <a:avLst/>
          </a:prstGeom>
          <a:solidFill>
            <a:srgbClr val="FFC00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a:solidFill>
                  <a:srgbClr val="FFC000"/>
                </a:solidFill>
              </a:rPr>
              <a:t>5</a:t>
            </a:r>
            <a:endParaRPr lang="zh-CN" altLang="en-US">
              <a:solidFill>
                <a:srgbClr val="FFC000"/>
              </a:solidFill>
            </a:endParaRPr>
          </a:p>
        </p:txBody>
      </p:sp>
      <p:sp>
        <p:nvSpPr>
          <p:cNvPr id="197" name="椭圆 196">
            <a:extLst>
              <a:ext uri="{FF2B5EF4-FFF2-40B4-BE49-F238E27FC236}">
                <a16:creationId xmlns:a16="http://schemas.microsoft.com/office/drawing/2014/main" id="{2AF6E80D-57F1-4305-BBCE-C30F36031CD0}"/>
              </a:ext>
            </a:extLst>
          </p:cNvPr>
          <p:cNvSpPr/>
          <p:nvPr/>
        </p:nvSpPr>
        <p:spPr>
          <a:xfrm>
            <a:off x="5935084" y="3159662"/>
            <a:ext cx="162000" cy="162000"/>
          </a:xfrm>
          <a:prstGeom prst="ellipse">
            <a:avLst/>
          </a:prstGeom>
          <a:solidFill>
            <a:srgbClr val="92D05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a:solidFill>
                  <a:srgbClr val="92D050"/>
                </a:solidFill>
              </a:rPr>
              <a:t>5</a:t>
            </a:r>
            <a:endParaRPr lang="zh-CN" altLang="en-US">
              <a:solidFill>
                <a:srgbClr val="92D050"/>
              </a:solidFill>
            </a:endParaRPr>
          </a:p>
        </p:txBody>
      </p:sp>
      <p:sp>
        <p:nvSpPr>
          <p:cNvPr id="198" name="椭圆 197">
            <a:extLst>
              <a:ext uri="{FF2B5EF4-FFF2-40B4-BE49-F238E27FC236}">
                <a16:creationId xmlns:a16="http://schemas.microsoft.com/office/drawing/2014/main" id="{E01EAD58-77AD-4592-B8F1-17F836843207}"/>
              </a:ext>
            </a:extLst>
          </p:cNvPr>
          <p:cNvSpPr/>
          <p:nvPr/>
        </p:nvSpPr>
        <p:spPr>
          <a:xfrm>
            <a:off x="7048625" y="3159664"/>
            <a:ext cx="162000" cy="162000"/>
          </a:xfrm>
          <a:prstGeom prst="ellipse">
            <a:avLst/>
          </a:prstGeom>
          <a:solidFill>
            <a:srgbClr val="00B05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a:solidFill>
                  <a:srgbClr val="00B050"/>
                </a:solidFill>
              </a:rPr>
              <a:t>5</a:t>
            </a:r>
            <a:endParaRPr lang="zh-CN" altLang="en-US">
              <a:solidFill>
                <a:srgbClr val="00B050"/>
              </a:solidFill>
            </a:endParaRPr>
          </a:p>
        </p:txBody>
      </p:sp>
      <p:sp>
        <p:nvSpPr>
          <p:cNvPr id="199" name="椭圆 198">
            <a:extLst>
              <a:ext uri="{FF2B5EF4-FFF2-40B4-BE49-F238E27FC236}">
                <a16:creationId xmlns:a16="http://schemas.microsoft.com/office/drawing/2014/main" id="{B8BF3F3A-3C6A-48FE-A8DD-3771E71C9F64}"/>
              </a:ext>
            </a:extLst>
          </p:cNvPr>
          <p:cNvSpPr/>
          <p:nvPr/>
        </p:nvSpPr>
        <p:spPr>
          <a:xfrm>
            <a:off x="8167107" y="3159662"/>
            <a:ext cx="162000" cy="162000"/>
          </a:xfrm>
          <a:prstGeom prst="ellipse">
            <a:avLst/>
          </a:prstGeom>
          <a:solidFill>
            <a:srgbClr val="00B0F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a:solidFill>
                  <a:srgbClr val="00B0F0"/>
                </a:solidFill>
              </a:rPr>
              <a:t>5</a:t>
            </a:r>
            <a:endParaRPr lang="zh-CN" altLang="en-US">
              <a:solidFill>
                <a:srgbClr val="00B0F0"/>
              </a:solidFill>
            </a:endParaRPr>
          </a:p>
        </p:txBody>
      </p:sp>
      <p:sp>
        <p:nvSpPr>
          <p:cNvPr id="200" name="椭圆 199">
            <a:extLst>
              <a:ext uri="{FF2B5EF4-FFF2-40B4-BE49-F238E27FC236}">
                <a16:creationId xmlns:a16="http://schemas.microsoft.com/office/drawing/2014/main" id="{F9559FD1-FE69-4858-BAEC-F151732081EF}"/>
              </a:ext>
            </a:extLst>
          </p:cNvPr>
          <p:cNvSpPr/>
          <p:nvPr/>
        </p:nvSpPr>
        <p:spPr>
          <a:xfrm>
            <a:off x="5934317" y="4299555"/>
            <a:ext cx="162000" cy="162000"/>
          </a:xfrm>
          <a:prstGeom prst="ellipse">
            <a:avLst/>
          </a:prstGeom>
          <a:solidFill>
            <a:srgbClr val="0070C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a:solidFill>
                  <a:srgbClr val="0070C0"/>
                </a:solidFill>
              </a:rPr>
              <a:t>5</a:t>
            </a:r>
            <a:endParaRPr lang="zh-CN" altLang="en-US">
              <a:solidFill>
                <a:srgbClr val="0070C0"/>
              </a:solidFill>
            </a:endParaRPr>
          </a:p>
        </p:txBody>
      </p:sp>
      <p:sp>
        <p:nvSpPr>
          <p:cNvPr id="201" name="椭圆 200">
            <a:extLst>
              <a:ext uri="{FF2B5EF4-FFF2-40B4-BE49-F238E27FC236}">
                <a16:creationId xmlns:a16="http://schemas.microsoft.com/office/drawing/2014/main" id="{3EF5CE16-00E6-41F2-93A1-33ECF35D0857}"/>
              </a:ext>
            </a:extLst>
          </p:cNvPr>
          <p:cNvSpPr/>
          <p:nvPr/>
        </p:nvSpPr>
        <p:spPr>
          <a:xfrm>
            <a:off x="7047858" y="4299557"/>
            <a:ext cx="162000" cy="162000"/>
          </a:xfrm>
          <a:prstGeom prst="ellipse">
            <a:avLst/>
          </a:prstGeom>
          <a:solidFill>
            <a:srgbClr val="00206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a:solidFill>
                  <a:srgbClr val="002060"/>
                </a:solidFill>
              </a:rPr>
              <a:t>5</a:t>
            </a:r>
            <a:endParaRPr lang="zh-CN" altLang="en-US">
              <a:solidFill>
                <a:srgbClr val="002060"/>
              </a:solidFill>
            </a:endParaRPr>
          </a:p>
        </p:txBody>
      </p:sp>
      <p:sp>
        <p:nvSpPr>
          <p:cNvPr id="202" name="椭圆 201">
            <a:extLst>
              <a:ext uri="{FF2B5EF4-FFF2-40B4-BE49-F238E27FC236}">
                <a16:creationId xmlns:a16="http://schemas.microsoft.com/office/drawing/2014/main" id="{7A18A8AD-CFA0-40A4-B2B1-801E257E7538}"/>
              </a:ext>
            </a:extLst>
          </p:cNvPr>
          <p:cNvSpPr/>
          <p:nvPr/>
        </p:nvSpPr>
        <p:spPr>
          <a:xfrm>
            <a:off x="8166340" y="4299555"/>
            <a:ext cx="162000" cy="162000"/>
          </a:xfrm>
          <a:prstGeom prst="ellipse">
            <a:avLst/>
          </a:prstGeom>
          <a:solidFill>
            <a:srgbClr val="7030A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a:solidFill>
                  <a:srgbClr val="7030A0"/>
                </a:solidFill>
              </a:rPr>
              <a:t>5</a:t>
            </a:r>
            <a:endParaRPr lang="zh-CN" altLang="en-US">
              <a:solidFill>
                <a:srgbClr val="7030A0"/>
              </a:solidFill>
            </a:endParaRPr>
          </a:p>
        </p:txBody>
      </p:sp>
      <p:sp>
        <p:nvSpPr>
          <p:cNvPr id="283" name="椭圆 282">
            <a:extLst>
              <a:ext uri="{FF2B5EF4-FFF2-40B4-BE49-F238E27FC236}">
                <a16:creationId xmlns:a16="http://schemas.microsoft.com/office/drawing/2014/main" id="{8C4F819C-1780-411D-9F7B-B10165BE21D7}"/>
              </a:ext>
            </a:extLst>
          </p:cNvPr>
          <p:cNvSpPr/>
          <p:nvPr/>
        </p:nvSpPr>
        <p:spPr>
          <a:xfrm>
            <a:off x="6132707" y="2058779"/>
            <a:ext cx="162000" cy="162000"/>
          </a:xfrm>
          <a:prstGeom prst="ellipse">
            <a:avLst/>
          </a:prstGeom>
          <a:solidFill>
            <a:srgbClr val="C0000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a:solidFill>
                  <a:srgbClr val="C00000"/>
                </a:solidFill>
              </a:rPr>
              <a:t>6</a:t>
            </a:r>
            <a:endParaRPr lang="zh-CN" altLang="en-US">
              <a:solidFill>
                <a:srgbClr val="C00000"/>
              </a:solidFill>
            </a:endParaRPr>
          </a:p>
        </p:txBody>
      </p:sp>
      <p:sp>
        <p:nvSpPr>
          <p:cNvPr id="284" name="椭圆 283">
            <a:extLst>
              <a:ext uri="{FF2B5EF4-FFF2-40B4-BE49-F238E27FC236}">
                <a16:creationId xmlns:a16="http://schemas.microsoft.com/office/drawing/2014/main" id="{6E88ADCF-BD1C-40C9-ADF6-F79E299EB709}"/>
              </a:ext>
            </a:extLst>
          </p:cNvPr>
          <p:cNvSpPr/>
          <p:nvPr/>
        </p:nvSpPr>
        <p:spPr>
          <a:xfrm>
            <a:off x="7247240" y="2058779"/>
            <a:ext cx="162000" cy="162000"/>
          </a:xfrm>
          <a:prstGeom prst="ellipse">
            <a:avLst/>
          </a:prstGeom>
          <a:solidFill>
            <a:srgbClr val="FF000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a:solidFill>
                  <a:srgbClr val="FF0000"/>
                </a:solidFill>
              </a:rPr>
              <a:t>6</a:t>
            </a:r>
            <a:endParaRPr lang="zh-CN" altLang="en-US">
              <a:solidFill>
                <a:srgbClr val="FF0000"/>
              </a:solidFill>
            </a:endParaRPr>
          </a:p>
        </p:txBody>
      </p:sp>
      <p:sp>
        <p:nvSpPr>
          <p:cNvPr id="285" name="椭圆 284">
            <a:extLst>
              <a:ext uri="{FF2B5EF4-FFF2-40B4-BE49-F238E27FC236}">
                <a16:creationId xmlns:a16="http://schemas.microsoft.com/office/drawing/2014/main" id="{40C48096-A090-4BF0-9E11-C68B866B4A3F}"/>
              </a:ext>
            </a:extLst>
          </p:cNvPr>
          <p:cNvSpPr/>
          <p:nvPr/>
        </p:nvSpPr>
        <p:spPr>
          <a:xfrm>
            <a:off x="8359678" y="2058779"/>
            <a:ext cx="162000" cy="162000"/>
          </a:xfrm>
          <a:prstGeom prst="ellipse">
            <a:avLst/>
          </a:prstGeom>
          <a:solidFill>
            <a:srgbClr val="FFC00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a:solidFill>
                  <a:srgbClr val="FFC000"/>
                </a:solidFill>
              </a:rPr>
              <a:t>6</a:t>
            </a:r>
            <a:endParaRPr lang="zh-CN" altLang="en-US">
              <a:solidFill>
                <a:srgbClr val="FFC000"/>
              </a:solidFill>
            </a:endParaRPr>
          </a:p>
        </p:txBody>
      </p:sp>
      <p:sp>
        <p:nvSpPr>
          <p:cNvPr id="286" name="椭圆 285">
            <a:extLst>
              <a:ext uri="{FF2B5EF4-FFF2-40B4-BE49-F238E27FC236}">
                <a16:creationId xmlns:a16="http://schemas.microsoft.com/office/drawing/2014/main" id="{224F7552-7E16-4302-B8F8-FF3859BDFC33}"/>
              </a:ext>
            </a:extLst>
          </p:cNvPr>
          <p:cNvSpPr/>
          <p:nvPr/>
        </p:nvSpPr>
        <p:spPr>
          <a:xfrm>
            <a:off x="6133474" y="3159662"/>
            <a:ext cx="162000" cy="162000"/>
          </a:xfrm>
          <a:prstGeom prst="ellipse">
            <a:avLst/>
          </a:prstGeom>
          <a:solidFill>
            <a:srgbClr val="92D05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a:solidFill>
                  <a:srgbClr val="92D050"/>
                </a:solidFill>
              </a:rPr>
              <a:t>6</a:t>
            </a:r>
            <a:endParaRPr lang="zh-CN" altLang="en-US">
              <a:solidFill>
                <a:srgbClr val="92D050"/>
              </a:solidFill>
            </a:endParaRPr>
          </a:p>
        </p:txBody>
      </p:sp>
      <p:sp>
        <p:nvSpPr>
          <p:cNvPr id="287" name="椭圆 286">
            <a:extLst>
              <a:ext uri="{FF2B5EF4-FFF2-40B4-BE49-F238E27FC236}">
                <a16:creationId xmlns:a16="http://schemas.microsoft.com/office/drawing/2014/main" id="{FA0451CE-53B0-4813-AB40-B3AB2268BEEF}"/>
              </a:ext>
            </a:extLst>
          </p:cNvPr>
          <p:cNvSpPr/>
          <p:nvPr/>
        </p:nvSpPr>
        <p:spPr>
          <a:xfrm>
            <a:off x="7248008" y="3159662"/>
            <a:ext cx="162000" cy="162000"/>
          </a:xfrm>
          <a:prstGeom prst="ellipse">
            <a:avLst/>
          </a:prstGeom>
          <a:solidFill>
            <a:srgbClr val="00B05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a:solidFill>
                  <a:srgbClr val="00B050"/>
                </a:solidFill>
              </a:rPr>
              <a:t>6</a:t>
            </a:r>
            <a:endParaRPr lang="zh-CN" altLang="en-US">
              <a:solidFill>
                <a:srgbClr val="00B050"/>
              </a:solidFill>
            </a:endParaRPr>
          </a:p>
        </p:txBody>
      </p:sp>
      <p:sp>
        <p:nvSpPr>
          <p:cNvPr id="288" name="椭圆 287">
            <a:extLst>
              <a:ext uri="{FF2B5EF4-FFF2-40B4-BE49-F238E27FC236}">
                <a16:creationId xmlns:a16="http://schemas.microsoft.com/office/drawing/2014/main" id="{D3A8084F-5A04-417C-8B7E-5802E781C536}"/>
              </a:ext>
            </a:extLst>
          </p:cNvPr>
          <p:cNvSpPr/>
          <p:nvPr/>
        </p:nvSpPr>
        <p:spPr>
          <a:xfrm>
            <a:off x="8360445" y="3159662"/>
            <a:ext cx="162000" cy="162000"/>
          </a:xfrm>
          <a:prstGeom prst="ellipse">
            <a:avLst/>
          </a:prstGeom>
          <a:solidFill>
            <a:srgbClr val="00B0F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a:solidFill>
                  <a:srgbClr val="00B0F0"/>
                </a:solidFill>
              </a:rPr>
              <a:t>6</a:t>
            </a:r>
            <a:endParaRPr lang="zh-CN" altLang="en-US">
              <a:solidFill>
                <a:srgbClr val="00B0F0"/>
              </a:solidFill>
            </a:endParaRPr>
          </a:p>
        </p:txBody>
      </p:sp>
      <p:sp>
        <p:nvSpPr>
          <p:cNvPr id="289" name="椭圆 288">
            <a:extLst>
              <a:ext uri="{FF2B5EF4-FFF2-40B4-BE49-F238E27FC236}">
                <a16:creationId xmlns:a16="http://schemas.microsoft.com/office/drawing/2014/main" id="{5B222B18-D09E-4CDC-AB9E-8D195371E88D}"/>
              </a:ext>
            </a:extLst>
          </p:cNvPr>
          <p:cNvSpPr/>
          <p:nvPr/>
        </p:nvSpPr>
        <p:spPr>
          <a:xfrm>
            <a:off x="6132707" y="4299555"/>
            <a:ext cx="162000" cy="162000"/>
          </a:xfrm>
          <a:prstGeom prst="ellipse">
            <a:avLst/>
          </a:prstGeom>
          <a:solidFill>
            <a:srgbClr val="0070C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a:solidFill>
                  <a:srgbClr val="0070C0"/>
                </a:solidFill>
              </a:rPr>
              <a:t>6</a:t>
            </a:r>
            <a:endParaRPr lang="zh-CN" altLang="en-US">
              <a:solidFill>
                <a:srgbClr val="0070C0"/>
              </a:solidFill>
            </a:endParaRPr>
          </a:p>
        </p:txBody>
      </p:sp>
      <p:sp>
        <p:nvSpPr>
          <p:cNvPr id="290" name="椭圆 289">
            <a:extLst>
              <a:ext uri="{FF2B5EF4-FFF2-40B4-BE49-F238E27FC236}">
                <a16:creationId xmlns:a16="http://schemas.microsoft.com/office/drawing/2014/main" id="{981254EE-B529-4814-9D3E-FEEE35073A0A}"/>
              </a:ext>
            </a:extLst>
          </p:cNvPr>
          <p:cNvSpPr/>
          <p:nvPr/>
        </p:nvSpPr>
        <p:spPr>
          <a:xfrm>
            <a:off x="7247240" y="4299555"/>
            <a:ext cx="162000" cy="162000"/>
          </a:xfrm>
          <a:prstGeom prst="ellipse">
            <a:avLst/>
          </a:prstGeom>
          <a:solidFill>
            <a:srgbClr val="00206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a:solidFill>
                  <a:srgbClr val="002060"/>
                </a:solidFill>
              </a:rPr>
              <a:t>6</a:t>
            </a:r>
            <a:endParaRPr lang="zh-CN" altLang="en-US">
              <a:solidFill>
                <a:srgbClr val="002060"/>
              </a:solidFill>
            </a:endParaRPr>
          </a:p>
        </p:txBody>
      </p:sp>
      <p:sp>
        <p:nvSpPr>
          <p:cNvPr id="291" name="椭圆 290">
            <a:extLst>
              <a:ext uri="{FF2B5EF4-FFF2-40B4-BE49-F238E27FC236}">
                <a16:creationId xmlns:a16="http://schemas.microsoft.com/office/drawing/2014/main" id="{C415F9BA-DAE7-4FEB-A9A3-EE9A25BE5954}"/>
              </a:ext>
            </a:extLst>
          </p:cNvPr>
          <p:cNvSpPr/>
          <p:nvPr/>
        </p:nvSpPr>
        <p:spPr>
          <a:xfrm>
            <a:off x="8359678" y="4299555"/>
            <a:ext cx="162000" cy="162000"/>
          </a:xfrm>
          <a:prstGeom prst="ellipse">
            <a:avLst/>
          </a:prstGeom>
          <a:solidFill>
            <a:srgbClr val="7030A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a:solidFill>
                  <a:srgbClr val="7030A0"/>
                </a:solidFill>
              </a:rPr>
              <a:t>6</a:t>
            </a:r>
            <a:endParaRPr lang="zh-CN" altLang="en-US">
              <a:solidFill>
                <a:srgbClr val="7030A0"/>
              </a:solidFill>
            </a:endParaRPr>
          </a:p>
        </p:txBody>
      </p:sp>
      <p:sp>
        <p:nvSpPr>
          <p:cNvPr id="292" name="椭圆 291">
            <a:extLst>
              <a:ext uri="{FF2B5EF4-FFF2-40B4-BE49-F238E27FC236}">
                <a16:creationId xmlns:a16="http://schemas.microsoft.com/office/drawing/2014/main" id="{178102F9-D1B7-426A-99DF-9D441C8C48E1}"/>
              </a:ext>
            </a:extLst>
          </p:cNvPr>
          <p:cNvSpPr/>
          <p:nvPr/>
        </p:nvSpPr>
        <p:spPr>
          <a:xfrm>
            <a:off x="5735927" y="2261672"/>
            <a:ext cx="162000" cy="162000"/>
          </a:xfrm>
          <a:prstGeom prst="ellipse">
            <a:avLst/>
          </a:prstGeom>
          <a:solidFill>
            <a:srgbClr val="C0000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a:solidFill>
                  <a:srgbClr val="C00000"/>
                </a:solidFill>
              </a:rPr>
              <a:t>7</a:t>
            </a:r>
            <a:endParaRPr lang="zh-CN" altLang="en-US">
              <a:solidFill>
                <a:srgbClr val="C00000"/>
              </a:solidFill>
            </a:endParaRPr>
          </a:p>
        </p:txBody>
      </p:sp>
      <p:sp>
        <p:nvSpPr>
          <p:cNvPr id="293" name="椭圆 292">
            <a:extLst>
              <a:ext uri="{FF2B5EF4-FFF2-40B4-BE49-F238E27FC236}">
                <a16:creationId xmlns:a16="http://schemas.microsoft.com/office/drawing/2014/main" id="{F49602D8-196D-4CD2-8F78-794BA4B06BA1}"/>
              </a:ext>
            </a:extLst>
          </p:cNvPr>
          <p:cNvSpPr/>
          <p:nvPr/>
        </p:nvSpPr>
        <p:spPr>
          <a:xfrm>
            <a:off x="6834485" y="2261671"/>
            <a:ext cx="162000" cy="162000"/>
          </a:xfrm>
          <a:prstGeom prst="ellipse">
            <a:avLst/>
          </a:prstGeom>
          <a:solidFill>
            <a:srgbClr val="FF000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a:solidFill>
                  <a:srgbClr val="FF0000"/>
                </a:solidFill>
              </a:rPr>
              <a:t>7</a:t>
            </a:r>
            <a:endParaRPr lang="zh-CN" altLang="en-US">
              <a:solidFill>
                <a:srgbClr val="FF0000"/>
              </a:solidFill>
            </a:endParaRPr>
          </a:p>
        </p:txBody>
      </p:sp>
      <p:sp>
        <p:nvSpPr>
          <p:cNvPr id="294" name="椭圆 293">
            <a:extLst>
              <a:ext uri="{FF2B5EF4-FFF2-40B4-BE49-F238E27FC236}">
                <a16:creationId xmlns:a16="http://schemas.microsoft.com/office/drawing/2014/main" id="{B152A31A-7602-45ED-98ED-D58DA0415B5E}"/>
              </a:ext>
            </a:extLst>
          </p:cNvPr>
          <p:cNvSpPr/>
          <p:nvPr/>
        </p:nvSpPr>
        <p:spPr>
          <a:xfrm>
            <a:off x="7966958" y="2261671"/>
            <a:ext cx="162000" cy="162000"/>
          </a:xfrm>
          <a:prstGeom prst="ellipse">
            <a:avLst/>
          </a:prstGeom>
          <a:solidFill>
            <a:srgbClr val="FFC00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a:solidFill>
                  <a:srgbClr val="FFC000"/>
                </a:solidFill>
              </a:rPr>
              <a:t>7</a:t>
            </a:r>
            <a:endParaRPr lang="zh-CN" altLang="en-US">
              <a:solidFill>
                <a:srgbClr val="FFC000"/>
              </a:solidFill>
            </a:endParaRPr>
          </a:p>
        </p:txBody>
      </p:sp>
      <p:sp>
        <p:nvSpPr>
          <p:cNvPr id="295" name="椭圆 294">
            <a:extLst>
              <a:ext uri="{FF2B5EF4-FFF2-40B4-BE49-F238E27FC236}">
                <a16:creationId xmlns:a16="http://schemas.microsoft.com/office/drawing/2014/main" id="{504188EA-B365-4ED9-A9AC-4F111E44F614}"/>
              </a:ext>
            </a:extLst>
          </p:cNvPr>
          <p:cNvSpPr/>
          <p:nvPr/>
        </p:nvSpPr>
        <p:spPr>
          <a:xfrm>
            <a:off x="5735927" y="3380139"/>
            <a:ext cx="162000" cy="162000"/>
          </a:xfrm>
          <a:prstGeom prst="ellipse">
            <a:avLst/>
          </a:prstGeom>
          <a:solidFill>
            <a:srgbClr val="92D05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a:solidFill>
                  <a:srgbClr val="92D050"/>
                </a:solidFill>
              </a:rPr>
              <a:t>7</a:t>
            </a:r>
            <a:endParaRPr lang="zh-CN" altLang="en-US">
              <a:solidFill>
                <a:srgbClr val="92D050"/>
              </a:solidFill>
            </a:endParaRPr>
          </a:p>
        </p:txBody>
      </p:sp>
      <p:sp>
        <p:nvSpPr>
          <p:cNvPr id="296" name="椭圆 295">
            <a:extLst>
              <a:ext uri="{FF2B5EF4-FFF2-40B4-BE49-F238E27FC236}">
                <a16:creationId xmlns:a16="http://schemas.microsoft.com/office/drawing/2014/main" id="{AA9EE1C3-9C75-4A19-B789-CEF7EA686F31}"/>
              </a:ext>
            </a:extLst>
          </p:cNvPr>
          <p:cNvSpPr/>
          <p:nvPr/>
        </p:nvSpPr>
        <p:spPr>
          <a:xfrm>
            <a:off x="6834485" y="3380138"/>
            <a:ext cx="162000" cy="162000"/>
          </a:xfrm>
          <a:prstGeom prst="ellipse">
            <a:avLst/>
          </a:prstGeom>
          <a:solidFill>
            <a:srgbClr val="00B05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a:solidFill>
                  <a:srgbClr val="00B050"/>
                </a:solidFill>
              </a:rPr>
              <a:t>7</a:t>
            </a:r>
            <a:endParaRPr lang="zh-CN" altLang="en-US">
              <a:solidFill>
                <a:srgbClr val="00B050"/>
              </a:solidFill>
            </a:endParaRPr>
          </a:p>
        </p:txBody>
      </p:sp>
      <p:sp>
        <p:nvSpPr>
          <p:cNvPr id="297" name="椭圆 296">
            <a:extLst>
              <a:ext uri="{FF2B5EF4-FFF2-40B4-BE49-F238E27FC236}">
                <a16:creationId xmlns:a16="http://schemas.microsoft.com/office/drawing/2014/main" id="{EFC9B8E6-CA7F-471E-9B36-078FE1A0CB61}"/>
              </a:ext>
            </a:extLst>
          </p:cNvPr>
          <p:cNvSpPr/>
          <p:nvPr/>
        </p:nvSpPr>
        <p:spPr>
          <a:xfrm>
            <a:off x="7966958" y="3380138"/>
            <a:ext cx="162000" cy="162000"/>
          </a:xfrm>
          <a:prstGeom prst="ellipse">
            <a:avLst/>
          </a:prstGeom>
          <a:solidFill>
            <a:srgbClr val="00B0F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a:solidFill>
                  <a:srgbClr val="00B0F0"/>
                </a:solidFill>
              </a:rPr>
              <a:t>7</a:t>
            </a:r>
            <a:endParaRPr lang="zh-CN" altLang="en-US">
              <a:solidFill>
                <a:srgbClr val="00B0F0"/>
              </a:solidFill>
            </a:endParaRPr>
          </a:p>
        </p:txBody>
      </p:sp>
      <p:sp>
        <p:nvSpPr>
          <p:cNvPr id="298" name="椭圆 297">
            <a:extLst>
              <a:ext uri="{FF2B5EF4-FFF2-40B4-BE49-F238E27FC236}">
                <a16:creationId xmlns:a16="http://schemas.microsoft.com/office/drawing/2014/main" id="{25378280-AA63-41AF-AF94-323BE7A78511}"/>
              </a:ext>
            </a:extLst>
          </p:cNvPr>
          <p:cNvSpPr/>
          <p:nvPr/>
        </p:nvSpPr>
        <p:spPr>
          <a:xfrm>
            <a:off x="5735927" y="4500507"/>
            <a:ext cx="162000" cy="162000"/>
          </a:xfrm>
          <a:prstGeom prst="ellipse">
            <a:avLst/>
          </a:prstGeom>
          <a:solidFill>
            <a:srgbClr val="0070C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a:solidFill>
                  <a:srgbClr val="0070C0"/>
                </a:solidFill>
              </a:rPr>
              <a:t>7</a:t>
            </a:r>
            <a:endParaRPr lang="zh-CN" altLang="en-US">
              <a:solidFill>
                <a:srgbClr val="0070C0"/>
              </a:solidFill>
            </a:endParaRPr>
          </a:p>
        </p:txBody>
      </p:sp>
      <p:sp>
        <p:nvSpPr>
          <p:cNvPr id="299" name="椭圆 298">
            <a:extLst>
              <a:ext uri="{FF2B5EF4-FFF2-40B4-BE49-F238E27FC236}">
                <a16:creationId xmlns:a16="http://schemas.microsoft.com/office/drawing/2014/main" id="{578F39B0-6E36-4CCE-9EDC-DCE4E05E0FD1}"/>
              </a:ext>
            </a:extLst>
          </p:cNvPr>
          <p:cNvSpPr/>
          <p:nvPr/>
        </p:nvSpPr>
        <p:spPr>
          <a:xfrm>
            <a:off x="6834485" y="4500506"/>
            <a:ext cx="162000" cy="162000"/>
          </a:xfrm>
          <a:prstGeom prst="ellipse">
            <a:avLst/>
          </a:prstGeom>
          <a:solidFill>
            <a:srgbClr val="00206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a:solidFill>
                  <a:srgbClr val="002060"/>
                </a:solidFill>
              </a:rPr>
              <a:t>7</a:t>
            </a:r>
            <a:endParaRPr lang="zh-CN" altLang="en-US">
              <a:solidFill>
                <a:srgbClr val="002060"/>
              </a:solidFill>
            </a:endParaRPr>
          </a:p>
        </p:txBody>
      </p:sp>
      <p:sp>
        <p:nvSpPr>
          <p:cNvPr id="300" name="椭圆 299">
            <a:extLst>
              <a:ext uri="{FF2B5EF4-FFF2-40B4-BE49-F238E27FC236}">
                <a16:creationId xmlns:a16="http://schemas.microsoft.com/office/drawing/2014/main" id="{8AA43C2B-6542-4AA8-80E8-45B466FF3A9F}"/>
              </a:ext>
            </a:extLst>
          </p:cNvPr>
          <p:cNvSpPr/>
          <p:nvPr/>
        </p:nvSpPr>
        <p:spPr>
          <a:xfrm>
            <a:off x="7966958" y="4500506"/>
            <a:ext cx="162000" cy="162000"/>
          </a:xfrm>
          <a:prstGeom prst="ellipse">
            <a:avLst/>
          </a:prstGeom>
          <a:solidFill>
            <a:srgbClr val="7030A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a:solidFill>
                  <a:srgbClr val="7030A0"/>
                </a:solidFill>
              </a:rPr>
              <a:t>7</a:t>
            </a:r>
            <a:endParaRPr lang="zh-CN" altLang="en-US">
              <a:solidFill>
                <a:srgbClr val="7030A0"/>
              </a:solidFill>
            </a:endParaRPr>
          </a:p>
        </p:txBody>
      </p:sp>
      <p:sp>
        <p:nvSpPr>
          <p:cNvPr id="301" name="椭圆 300">
            <a:extLst>
              <a:ext uri="{FF2B5EF4-FFF2-40B4-BE49-F238E27FC236}">
                <a16:creationId xmlns:a16="http://schemas.microsoft.com/office/drawing/2014/main" id="{D37C89BC-64CE-48E4-981B-F60F2BAF0724}"/>
              </a:ext>
            </a:extLst>
          </p:cNvPr>
          <p:cNvSpPr/>
          <p:nvPr/>
        </p:nvSpPr>
        <p:spPr>
          <a:xfrm>
            <a:off x="5934317" y="2261671"/>
            <a:ext cx="162000" cy="162000"/>
          </a:xfrm>
          <a:prstGeom prst="ellipse">
            <a:avLst/>
          </a:prstGeom>
          <a:solidFill>
            <a:srgbClr val="C0000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a:solidFill>
                  <a:srgbClr val="C00000"/>
                </a:solidFill>
              </a:rPr>
              <a:t>8</a:t>
            </a:r>
            <a:endParaRPr lang="zh-CN" altLang="en-US">
              <a:solidFill>
                <a:srgbClr val="C00000"/>
              </a:solidFill>
            </a:endParaRPr>
          </a:p>
        </p:txBody>
      </p:sp>
      <p:sp>
        <p:nvSpPr>
          <p:cNvPr id="302" name="椭圆 301">
            <a:extLst>
              <a:ext uri="{FF2B5EF4-FFF2-40B4-BE49-F238E27FC236}">
                <a16:creationId xmlns:a16="http://schemas.microsoft.com/office/drawing/2014/main" id="{DA077724-2D39-4C3D-A6F9-0EDD5025823E}"/>
              </a:ext>
            </a:extLst>
          </p:cNvPr>
          <p:cNvSpPr/>
          <p:nvPr/>
        </p:nvSpPr>
        <p:spPr>
          <a:xfrm>
            <a:off x="7047858" y="2261672"/>
            <a:ext cx="162000" cy="162000"/>
          </a:xfrm>
          <a:prstGeom prst="ellipse">
            <a:avLst/>
          </a:prstGeom>
          <a:solidFill>
            <a:srgbClr val="FF000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a:solidFill>
                  <a:srgbClr val="FF0000"/>
                </a:solidFill>
              </a:rPr>
              <a:t>8</a:t>
            </a:r>
            <a:endParaRPr lang="zh-CN" altLang="en-US">
              <a:solidFill>
                <a:srgbClr val="FF0000"/>
              </a:solidFill>
            </a:endParaRPr>
          </a:p>
        </p:txBody>
      </p:sp>
      <p:sp>
        <p:nvSpPr>
          <p:cNvPr id="303" name="椭圆 302">
            <a:extLst>
              <a:ext uri="{FF2B5EF4-FFF2-40B4-BE49-F238E27FC236}">
                <a16:creationId xmlns:a16="http://schemas.microsoft.com/office/drawing/2014/main" id="{05BA5C65-7B73-428C-9A20-6414B4853C26}"/>
              </a:ext>
            </a:extLst>
          </p:cNvPr>
          <p:cNvSpPr/>
          <p:nvPr/>
        </p:nvSpPr>
        <p:spPr>
          <a:xfrm>
            <a:off x="8166340" y="2261671"/>
            <a:ext cx="162000" cy="162000"/>
          </a:xfrm>
          <a:prstGeom prst="ellipse">
            <a:avLst/>
          </a:prstGeom>
          <a:solidFill>
            <a:srgbClr val="FFC00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a:solidFill>
                  <a:srgbClr val="FFC000"/>
                </a:solidFill>
              </a:rPr>
              <a:t>8</a:t>
            </a:r>
            <a:endParaRPr lang="zh-CN" altLang="en-US">
              <a:solidFill>
                <a:srgbClr val="FFC000"/>
              </a:solidFill>
            </a:endParaRPr>
          </a:p>
        </p:txBody>
      </p:sp>
      <p:sp>
        <p:nvSpPr>
          <p:cNvPr id="304" name="椭圆 303">
            <a:extLst>
              <a:ext uri="{FF2B5EF4-FFF2-40B4-BE49-F238E27FC236}">
                <a16:creationId xmlns:a16="http://schemas.microsoft.com/office/drawing/2014/main" id="{D2D7C23F-0D8D-4C3F-BED5-60672688E9B8}"/>
              </a:ext>
            </a:extLst>
          </p:cNvPr>
          <p:cNvSpPr/>
          <p:nvPr/>
        </p:nvSpPr>
        <p:spPr>
          <a:xfrm>
            <a:off x="5934317" y="3380138"/>
            <a:ext cx="162000" cy="162000"/>
          </a:xfrm>
          <a:prstGeom prst="ellipse">
            <a:avLst/>
          </a:prstGeom>
          <a:solidFill>
            <a:srgbClr val="92D05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a:solidFill>
                  <a:srgbClr val="92D050"/>
                </a:solidFill>
              </a:rPr>
              <a:t>8</a:t>
            </a:r>
            <a:endParaRPr lang="zh-CN" altLang="en-US">
              <a:solidFill>
                <a:srgbClr val="92D050"/>
              </a:solidFill>
            </a:endParaRPr>
          </a:p>
        </p:txBody>
      </p:sp>
      <p:sp>
        <p:nvSpPr>
          <p:cNvPr id="305" name="椭圆 304">
            <a:extLst>
              <a:ext uri="{FF2B5EF4-FFF2-40B4-BE49-F238E27FC236}">
                <a16:creationId xmlns:a16="http://schemas.microsoft.com/office/drawing/2014/main" id="{5303550F-B71F-4D2A-9832-4F64D36C1EB5}"/>
              </a:ext>
            </a:extLst>
          </p:cNvPr>
          <p:cNvSpPr/>
          <p:nvPr/>
        </p:nvSpPr>
        <p:spPr>
          <a:xfrm>
            <a:off x="7047858" y="3380140"/>
            <a:ext cx="162000" cy="162000"/>
          </a:xfrm>
          <a:prstGeom prst="ellipse">
            <a:avLst/>
          </a:prstGeom>
          <a:solidFill>
            <a:srgbClr val="00B05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a:solidFill>
                  <a:srgbClr val="00B050"/>
                </a:solidFill>
              </a:rPr>
              <a:t>8</a:t>
            </a:r>
            <a:endParaRPr lang="zh-CN" altLang="en-US">
              <a:solidFill>
                <a:srgbClr val="00B050"/>
              </a:solidFill>
            </a:endParaRPr>
          </a:p>
        </p:txBody>
      </p:sp>
      <p:sp>
        <p:nvSpPr>
          <p:cNvPr id="306" name="椭圆 305">
            <a:extLst>
              <a:ext uri="{FF2B5EF4-FFF2-40B4-BE49-F238E27FC236}">
                <a16:creationId xmlns:a16="http://schemas.microsoft.com/office/drawing/2014/main" id="{2455049B-76EE-448A-B1A1-E6C24A3700CB}"/>
              </a:ext>
            </a:extLst>
          </p:cNvPr>
          <p:cNvSpPr/>
          <p:nvPr/>
        </p:nvSpPr>
        <p:spPr>
          <a:xfrm>
            <a:off x="8166340" y="3380138"/>
            <a:ext cx="162000" cy="162000"/>
          </a:xfrm>
          <a:prstGeom prst="ellipse">
            <a:avLst/>
          </a:prstGeom>
          <a:solidFill>
            <a:srgbClr val="00B0F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a:solidFill>
                  <a:srgbClr val="00B0F0"/>
                </a:solidFill>
              </a:rPr>
              <a:t>8</a:t>
            </a:r>
            <a:endParaRPr lang="zh-CN" altLang="en-US">
              <a:solidFill>
                <a:srgbClr val="00B0F0"/>
              </a:solidFill>
            </a:endParaRPr>
          </a:p>
        </p:txBody>
      </p:sp>
      <p:sp>
        <p:nvSpPr>
          <p:cNvPr id="307" name="椭圆 306">
            <a:extLst>
              <a:ext uri="{FF2B5EF4-FFF2-40B4-BE49-F238E27FC236}">
                <a16:creationId xmlns:a16="http://schemas.microsoft.com/office/drawing/2014/main" id="{D0E79121-BB85-4345-91E2-6FB843F0248E}"/>
              </a:ext>
            </a:extLst>
          </p:cNvPr>
          <p:cNvSpPr/>
          <p:nvPr/>
        </p:nvSpPr>
        <p:spPr>
          <a:xfrm>
            <a:off x="5934317" y="4500506"/>
            <a:ext cx="162000" cy="162000"/>
          </a:xfrm>
          <a:prstGeom prst="ellipse">
            <a:avLst/>
          </a:prstGeom>
          <a:solidFill>
            <a:srgbClr val="0070C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a:solidFill>
                  <a:srgbClr val="0070C0"/>
                </a:solidFill>
              </a:rPr>
              <a:t>8</a:t>
            </a:r>
            <a:endParaRPr lang="zh-CN" altLang="en-US">
              <a:solidFill>
                <a:srgbClr val="0070C0"/>
              </a:solidFill>
            </a:endParaRPr>
          </a:p>
        </p:txBody>
      </p:sp>
      <p:sp>
        <p:nvSpPr>
          <p:cNvPr id="308" name="椭圆 307">
            <a:extLst>
              <a:ext uri="{FF2B5EF4-FFF2-40B4-BE49-F238E27FC236}">
                <a16:creationId xmlns:a16="http://schemas.microsoft.com/office/drawing/2014/main" id="{D353E86F-44BC-4856-B37C-A528EF5FB45F}"/>
              </a:ext>
            </a:extLst>
          </p:cNvPr>
          <p:cNvSpPr/>
          <p:nvPr/>
        </p:nvSpPr>
        <p:spPr>
          <a:xfrm>
            <a:off x="7047858" y="4500508"/>
            <a:ext cx="162000" cy="162000"/>
          </a:xfrm>
          <a:prstGeom prst="ellipse">
            <a:avLst/>
          </a:prstGeom>
          <a:solidFill>
            <a:srgbClr val="00206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a:solidFill>
                  <a:srgbClr val="002060"/>
                </a:solidFill>
              </a:rPr>
              <a:t>8</a:t>
            </a:r>
            <a:endParaRPr lang="zh-CN" altLang="en-US">
              <a:solidFill>
                <a:srgbClr val="002060"/>
              </a:solidFill>
            </a:endParaRPr>
          </a:p>
        </p:txBody>
      </p:sp>
      <p:sp>
        <p:nvSpPr>
          <p:cNvPr id="309" name="椭圆 308">
            <a:extLst>
              <a:ext uri="{FF2B5EF4-FFF2-40B4-BE49-F238E27FC236}">
                <a16:creationId xmlns:a16="http://schemas.microsoft.com/office/drawing/2014/main" id="{91183D0A-BEC9-4BA6-ACD5-6B3655075BD6}"/>
              </a:ext>
            </a:extLst>
          </p:cNvPr>
          <p:cNvSpPr/>
          <p:nvPr/>
        </p:nvSpPr>
        <p:spPr>
          <a:xfrm>
            <a:off x="8166340" y="4500506"/>
            <a:ext cx="162000" cy="162000"/>
          </a:xfrm>
          <a:prstGeom prst="ellipse">
            <a:avLst/>
          </a:prstGeom>
          <a:solidFill>
            <a:srgbClr val="7030A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a:solidFill>
                  <a:srgbClr val="7030A0"/>
                </a:solidFill>
              </a:rPr>
              <a:t>8</a:t>
            </a:r>
            <a:endParaRPr lang="zh-CN" altLang="en-US">
              <a:solidFill>
                <a:srgbClr val="7030A0"/>
              </a:solidFill>
            </a:endParaRPr>
          </a:p>
        </p:txBody>
      </p:sp>
      <p:sp>
        <p:nvSpPr>
          <p:cNvPr id="310" name="椭圆 309">
            <a:extLst>
              <a:ext uri="{FF2B5EF4-FFF2-40B4-BE49-F238E27FC236}">
                <a16:creationId xmlns:a16="http://schemas.microsoft.com/office/drawing/2014/main" id="{E38430A1-AF3A-4895-86D2-50A1238B88AE}"/>
              </a:ext>
            </a:extLst>
          </p:cNvPr>
          <p:cNvSpPr/>
          <p:nvPr/>
        </p:nvSpPr>
        <p:spPr>
          <a:xfrm>
            <a:off x="6132707" y="2261671"/>
            <a:ext cx="162000" cy="162000"/>
          </a:xfrm>
          <a:prstGeom prst="ellipse">
            <a:avLst/>
          </a:prstGeom>
          <a:solidFill>
            <a:srgbClr val="C0000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a:solidFill>
                  <a:srgbClr val="C00000"/>
                </a:solidFill>
              </a:rPr>
              <a:t>9</a:t>
            </a:r>
            <a:endParaRPr lang="zh-CN" altLang="en-US">
              <a:solidFill>
                <a:srgbClr val="C00000"/>
              </a:solidFill>
            </a:endParaRPr>
          </a:p>
        </p:txBody>
      </p:sp>
      <p:sp>
        <p:nvSpPr>
          <p:cNvPr id="311" name="椭圆 310">
            <a:extLst>
              <a:ext uri="{FF2B5EF4-FFF2-40B4-BE49-F238E27FC236}">
                <a16:creationId xmlns:a16="http://schemas.microsoft.com/office/drawing/2014/main" id="{DDACF435-E22C-481F-B6C0-276FBBFC9BED}"/>
              </a:ext>
            </a:extLst>
          </p:cNvPr>
          <p:cNvSpPr/>
          <p:nvPr/>
        </p:nvSpPr>
        <p:spPr>
          <a:xfrm>
            <a:off x="7247240" y="2261671"/>
            <a:ext cx="162000" cy="162000"/>
          </a:xfrm>
          <a:prstGeom prst="ellipse">
            <a:avLst/>
          </a:prstGeom>
          <a:solidFill>
            <a:srgbClr val="FF000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a:solidFill>
                  <a:srgbClr val="FF0000"/>
                </a:solidFill>
              </a:rPr>
              <a:t>9</a:t>
            </a:r>
            <a:endParaRPr lang="zh-CN" altLang="en-US">
              <a:solidFill>
                <a:srgbClr val="FF0000"/>
              </a:solidFill>
            </a:endParaRPr>
          </a:p>
        </p:txBody>
      </p:sp>
      <p:sp>
        <p:nvSpPr>
          <p:cNvPr id="312" name="椭圆 311">
            <a:extLst>
              <a:ext uri="{FF2B5EF4-FFF2-40B4-BE49-F238E27FC236}">
                <a16:creationId xmlns:a16="http://schemas.microsoft.com/office/drawing/2014/main" id="{C65DB151-D64B-4B39-9C40-360AE2462255}"/>
              </a:ext>
            </a:extLst>
          </p:cNvPr>
          <p:cNvSpPr/>
          <p:nvPr/>
        </p:nvSpPr>
        <p:spPr>
          <a:xfrm>
            <a:off x="8359678" y="2261671"/>
            <a:ext cx="162000" cy="162000"/>
          </a:xfrm>
          <a:prstGeom prst="ellipse">
            <a:avLst/>
          </a:prstGeom>
          <a:solidFill>
            <a:srgbClr val="FFC00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a:solidFill>
                  <a:srgbClr val="FFC000"/>
                </a:solidFill>
              </a:rPr>
              <a:t>9</a:t>
            </a:r>
            <a:endParaRPr lang="zh-CN" altLang="en-US">
              <a:solidFill>
                <a:srgbClr val="FFC000"/>
              </a:solidFill>
            </a:endParaRPr>
          </a:p>
        </p:txBody>
      </p:sp>
      <p:sp>
        <p:nvSpPr>
          <p:cNvPr id="313" name="椭圆 312">
            <a:extLst>
              <a:ext uri="{FF2B5EF4-FFF2-40B4-BE49-F238E27FC236}">
                <a16:creationId xmlns:a16="http://schemas.microsoft.com/office/drawing/2014/main" id="{EE75D9C9-D0B0-4BEA-8FCF-59B263158F39}"/>
              </a:ext>
            </a:extLst>
          </p:cNvPr>
          <p:cNvSpPr/>
          <p:nvPr/>
        </p:nvSpPr>
        <p:spPr>
          <a:xfrm>
            <a:off x="6132707" y="3380138"/>
            <a:ext cx="162000" cy="162000"/>
          </a:xfrm>
          <a:prstGeom prst="ellipse">
            <a:avLst/>
          </a:prstGeom>
          <a:solidFill>
            <a:srgbClr val="92D05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a:solidFill>
                  <a:srgbClr val="92D050"/>
                </a:solidFill>
              </a:rPr>
              <a:t>9</a:t>
            </a:r>
            <a:endParaRPr lang="zh-CN" altLang="en-US">
              <a:solidFill>
                <a:srgbClr val="92D050"/>
              </a:solidFill>
            </a:endParaRPr>
          </a:p>
        </p:txBody>
      </p:sp>
      <p:sp>
        <p:nvSpPr>
          <p:cNvPr id="314" name="椭圆 313">
            <a:extLst>
              <a:ext uri="{FF2B5EF4-FFF2-40B4-BE49-F238E27FC236}">
                <a16:creationId xmlns:a16="http://schemas.microsoft.com/office/drawing/2014/main" id="{1066FFDC-2DD1-4CC0-ACEC-4CC5F1D3C3EA}"/>
              </a:ext>
            </a:extLst>
          </p:cNvPr>
          <p:cNvSpPr/>
          <p:nvPr/>
        </p:nvSpPr>
        <p:spPr>
          <a:xfrm>
            <a:off x="7247240" y="3380138"/>
            <a:ext cx="162000" cy="162000"/>
          </a:xfrm>
          <a:prstGeom prst="ellipse">
            <a:avLst/>
          </a:prstGeom>
          <a:solidFill>
            <a:srgbClr val="00B05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a:solidFill>
                  <a:srgbClr val="00B050"/>
                </a:solidFill>
              </a:rPr>
              <a:t>9</a:t>
            </a:r>
            <a:endParaRPr lang="zh-CN" altLang="en-US">
              <a:solidFill>
                <a:srgbClr val="00B050"/>
              </a:solidFill>
            </a:endParaRPr>
          </a:p>
        </p:txBody>
      </p:sp>
      <p:sp>
        <p:nvSpPr>
          <p:cNvPr id="315" name="椭圆 314">
            <a:extLst>
              <a:ext uri="{FF2B5EF4-FFF2-40B4-BE49-F238E27FC236}">
                <a16:creationId xmlns:a16="http://schemas.microsoft.com/office/drawing/2014/main" id="{15F1E554-3F6A-4B0B-849C-96C0BC996FE3}"/>
              </a:ext>
            </a:extLst>
          </p:cNvPr>
          <p:cNvSpPr/>
          <p:nvPr/>
        </p:nvSpPr>
        <p:spPr>
          <a:xfrm>
            <a:off x="8359678" y="3380138"/>
            <a:ext cx="162000" cy="162000"/>
          </a:xfrm>
          <a:prstGeom prst="ellipse">
            <a:avLst/>
          </a:prstGeom>
          <a:solidFill>
            <a:srgbClr val="00B0F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a:solidFill>
                  <a:srgbClr val="00B0F0"/>
                </a:solidFill>
              </a:rPr>
              <a:t>9</a:t>
            </a:r>
            <a:endParaRPr lang="zh-CN" altLang="en-US">
              <a:solidFill>
                <a:srgbClr val="00B0F0"/>
              </a:solidFill>
            </a:endParaRPr>
          </a:p>
        </p:txBody>
      </p:sp>
      <p:sp>
        <p:nvSpPr>
          <p:cNvPr id="316" name="椭圆 315">
            <a:extLst>
              <a:ext uri="{FF2B5EF4-FFF2-40B4-BE49-F238E27FC236}">
                <a16:creationId xmlns:a16="http://schemas.microsoft.com/office/drawing/2014/main" id="{CE078551-A461-4677-BDEB-84D30A71FED0}"/>
              </a:ext>
            </a:extLst>
          </p:cNvPr>
          <p:cNvSpPr/>
          <p:nvPr/>
        </p:nvSpPr>
        <p:spPr>
          <a:xfrm>
            <a:off x="6132707" y="4500506"/>
            <a:ext cx="162000" cy="162000"/>
          </a:xfrm>
          <a:prstGeom prst="ellipse">
            <a:avLst/>
          </a:prstGeom>
          <a:solidFill>
            <a:srgbClr val="0070C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a:solidFill>
                  <a:srgbClr val="0070C0"/>
                </a:solidFill>
              </a:rPr>
              <a:t>9</a:t>
            </a:r>
            <a:endParaRPr lang="zh-CN" altLang="en-US">
              <a:solidFill>
                <a:srgbClr val="0070C0"/>
              </a:solidFill>
            </a:endParaRPr>
          </a:p>
        </p:txBody>
      </p:sp>
      <p:sp>
        <p:nvSpPr>
          <p:cNvPr id="317" name="椭圆 316">
            <a:extLst>
              <a:ext uri="{FF2B5EF4-FFF2-40B4-BE49-F238E27FC236}">
                <a16:creationId xmlns:a16="http://schemas.microsoft.com/office/drawing/2014/main" id="{8C19341B-A388-40AC-893D-9950F7B18D0C}"/>
              </a:ext>
            </a:extLst>
          </p:cNvPr>
          <p:cNvSpPr/>
          <p:nvPr/>
        </p:nvSpPr>
        <p:spPr>
          <a:xfrm>
            <a:off x="7247240" y="4500506"/>
            <a:ext cx="162000" cy="162000"/>
          </a:xfrm>
          <a:prstGeom prst="ellipse">
            <a:avLst/>
          </a:prstGeom>
          <a:solidFill>
            <a:srgbClr val="00206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a:solidFill>
                  <a:srgbClr val="002060"/>
                </a:solidFill>
              </a:rPr>
              <a:t>9</a:t>
            </a:r>
            <a:endParaRPr lang="zh-CN" altLang="en-US">
              <a:solidFill>
                <a:srgbClr val="002060"/>
              </a:solidFill>
            </a:endParaRPr>
          </a:p>
        </p:txBody>
      </p:sp>
      <p:sp>
        <p:nvSpPr>
          <p:cNvPr id="318" name="椭圆 317">
            <a:extLst>
              <a:ext uri="{FF2B5EF4-FFF2-40B4-BE49-F238E27FC236}">
                <a16:creationId xmlns:a16="http://schemas.microsoft.com/office/drawing/2014/main" id="{5CAFE46F-6E99-463A-8135-E7D98A9A9BA2}"/>
              </a:ext>
            </a:extLst>
          </p:cNvPr>
          <p:cNvSpPr/>
          <p:nvPr/>
        </p:nvSpPr>
        <p:spPr>
          <a:xfrm>
            <a:off x="8359678" y="4500506"/>
            <a:ext cx="162000" cy="162000"/>
          </a:xfrm>
          <a:prstGeom prst="ellipse">
            <a:avLst/>
          </a:prstGeom>
          <a:solidFill>
            <a:srgbClr val="7030A0"/>
          </a:solidFill>
          <a:ln w="31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a:solidFill>
                  <a:srgbClr val="7030A0"/>
                </a:solidFill>
              </a:rPr>
              <a:t>9</a:t>
            </a:r>
            <a:endParaRPr lang="zh-CN" altLang="en-US">
              <a:solidFill>
                <a:srgbClr val="7030A0"/>
              </a:solidFill>
            </a:endParaRPr>
          </a:p>
        </p:txBody>
      </p:sp>
      <p:grpSp>
        <p:nvGrpSpPr>
          <p:cNvPr id="4" name="组合 3"/>
          <p:cNvGrpSpPr/>
          <p:nvPr/>
        </p:nvGrpSpPr>
        <p:grpSpPr>
          <a:xfrm>
            <a:off x="178136" y="1908577"/>
            <a:ext cx="3918129" cy="1481746"/>
            <a:chOff x="232247" y="1194689"/>
            <a:chExt cx="5224172" cy="1975660"/>
          </a:xfrm>
        </p:grpSpPr>
        <p:grpSp>
          <p:nvGrpSpPr>
            <p:cNvPr id="3" name="组合 2"/>
            <p:cNvGrpSpPr/>
            <p:nvPr/>
          </p:nvGrpSpPr>
          <p:grpSpPr>
            <a:xfrm>
              <a:off x="268045" y="1194689"/>
              <a:ext cx="4128149" cy="1388398"/>
              <a:chOff x="1219816" y="3274733"/>
              <a:chExt cx="10741994" cy="3006735"/>
            </a:xfrm>
          </p:grpSpPr>
          <p:grpSp>
            <p:nvGrpSpPr>
              <p:cNvPr id="204" name="组合 203"/>
              <p:cNvGrpSpPr/>
              <p:nvPr/>
            </p:nvGrpSpPr>
            <p:grpSpPr>
              <a:xfrm>
                <a:off x="7900793" y="4616354"/>
                <a:ext cx="4061017" cy="1664009"/>
                <a:chOff x="895350" y="3832665"/>
                <a:chExt cx="4061017" cy="1664009"/>
              </a:xfrm>
            </p:grpSpPr>
            <p:sp>
              <p:nvSpPr>
                <p:cNvPr id="205" name="矩形 204"/>
                <p:cNvSpPr/>
                <p:nvPr/>
              </p:nvSpPr>
              <p:spPr>
                <a:xfrm>
                  <a:off x="895350" y="3832665"/>
                  <a:ext cx="4061017" cy="1664009"/>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500">
                    <a:solidFill>
                      <a:schemeClr val="tx1"/>
                    </a:solidFill>
                  </a:endParaRPr>
                </a:p>
                <a:p>
                  <a:pPr algn="ctr"/>
                  <a:endParaRPr lang="en-US" altLang="zh-CN" sz="1500">
                    <a:solidFill>
                      <a:schemeClr val="tx1"/>
                    </a:solidFill>
                  </a:endParaRPr>
                </a:p>
                <a:p>
                  <a:pPr algn="ctr"/>
                  <a:endParaRPr lang="en-US" altLang="zh-CN" sz="1500">
                    <a:solidFill>
                      <a:schemeClr val="tx1"/>
                    </a:solidFill>
                  </a:endParaRPr>
                </a:p>
                <a:p>
                  <a:pPr algn="ctr"/>
                  <a:endParaRPr lang="en-US" altLang="zh-CN" sz="1500">
                    <a:solidFill>
                      <a:schemeClr val="tx1"/>
                    </a:solidFill>
                  </a:endParaRPr>
                </a:p>
              </p:txBody>
            </p:sp>
            <p:sp>
              <p:nvSpPr>
                <p:cNvPr id="206" name="矩形 205">
                  <a:extLst>
                    <a:ext uri="{FF2B5EF4-FFF2-40B4-BE49-F238E27FC236}">
                      <a16:creationId xmlns:a16="http://schemas.microsoft.com/office/drawing/2014/main" id="{4A05D4C8-25FF-4D9B-9DB1-1EBFC63B8D70}"/>
                    </a:ext>
                  </a:extLst>
                </p:cNvPr>
                <p:cNvSpPr/>
                <p:nvPr/>
              </p:nvSpPr>
              <p:spPr>
                <a:xfrm>
                  <a:off x="1190535" y="3967991"/>
                  <a:ext cx="3459554" cy="405176"/>
                </a:xfrm>
                <a:prstGeom prst="rect">
                  <a:avLst/>
                </a:prstGeom>
                <a:solidFill>
                  <a:schemeClr val="bg2">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07" name="圆角矩形 206">
                  <a:extLst>
                    <a:ext uri="{FF2B5EF4-FFF2-40B4-BE49-F238E27FC236}">
                      <a16:creationId xmlns:a16="http://schemas.microsoft.com/office/drawing/2014/main" id="{610464A0-BDC3-424C-BDE5-24E59930C974}"/>
                    </a:ext>
                  </a:extLst>
                </p:cNvPr>
                <p:cNvSpPr/>
                <p:nvPr/>
              </p:nvSpPr>
              <p:spPr>
                <a:xfrm>
                  <a:off x="1286798" y="4770234"/>
                  <a:ext cx="192946" cy="192946"/>
                </a:xfrm>
                <a:prstGeom prst="round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8" name="圆角矩形 207">
                  <a:extLst>
                    <a:ext uri="{FF2B5EF4-FFF2-40B4-BE49-F238E27FC236}">
                      <a16:creationId xmlns:a16="http://schemas.microsoft.com/office/drawing/2014/main" id="{C2EC370A-C24D-4537-8730-A65DE9E7102D}"/>
                    </a:ext>
                  </a:extLst>
                </p:cNvPr>
                <p:cNvSpPr/>
                <p:nvPr/>
              </p:nvSpPr>
              <p:spPr>
                <a:xfrm>
                  <a:off x="1572022" y="4770234"/>
                  <a:ext cx="192946" cy="192946"/>
                </a:xfrm>
                <a:prstGeom prst="round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9" name="圆角矩形 208">
                  <a:extLst>
                    <a:ext uri="{FF2B5EF4-FFF2-40B4-BE49-F238E27FC236}">
                      <a16:creationId xmlns:a16="http://schemas.microsoft.com/office/drawing/2014/main" id="{6D3084E9-38DB-40DE-AFE9-036474F59263}"/>
                    </a:ext>
                  </a:extLst>
                </p:cNvPr>
                <p:cNvSpPr/>
                <p:nvPr/>
              </p:nvSpPr>
              <p:spPr>
                <a:xfrm>
                  <a:off x="2150868" y="4770234"/>
                  <a:ext cx="192946" cy="192946"/>
                </a:xfrm>
                <a:prstGeom prst="round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0" name="圆角矩形 209">
                  <a:extLst>
                    <a:ext uri="{FF2B5EF4-FFF2-40B4-BE49-F238E27FC236}">
                      <a16:creationId xmlns:a16="http://schemas.microsoft.com/office/drawing/2014/main" id="{71BEF1BF-C268-43C7-BC2F-E493E503D780}"/>
                    </a:ext>
                  </a:extLst>
                </p:cNvPr>
                <p:cNvSpPr/>
                <p:nvPr/>
              </p:nvSpPr>
              <p:spPr>
                <a:xfrm>
                  <a:off x="2440286" y="4770234"/>
                  <a:ext cx="192946" cy="192946"/>
                </a:xfrm>
                <a:prstGeom prst="round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1" name="圆角矩形 210">
                  <a:extLst>
                    <a:ext uri="{FF2B5EF4-FFF2-40B4-BE49-F238E27FC236}">
                      <a16:creationId xmlns:a16="http://schemas.microsoft.com/office/drawing/2014/main" id="{33AB9EF1-E113-4D70-8391-94DBBBD1DF58}"/>
                    </a:ext>
                  </a:extLst>
                </p:cNvPr>
                <p:cNvSpPr/>
                <p:nvPr/>
              </p:nvSpPr>
              <p:spPr>
                <a:xfrm>
                  <a:off x="1864361" y="4770234"/>
                  <a:ext cx="192946" cy="192946"/>
                </a:xfrm>
                <a:prstGeom prst="round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2" name="圆角矩形 211">
                  <a:extLst>
                    <a:ext uri="{FF2B5EF4-FFF2-40B4-BE49-F238E27FC236}">
                      <a16:creationId xmlns:a16="http://schemas.microsoft.com/office/drawing/2014/main" id="{4B0381D9-9F4B-483B-BCBF-BCC85270C146}"/>
                    </a:ext>
                  </a:extLst>
                </p:cNvPr>
                <p:cNvSpPr/>
                <p:nvPr/>
              </p:nvSpPr>
              <p:spPr>
                <a:xfrm>
                  <a:off x="3798685" y="4770234"/>
                  <a:ext cx="192946" cy="192946"/>
                </a:xfrm>
                <a:prstGeom prst="round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13" name="直接连接符 212">
                  <a:extLst>
                    <a:ext uri="{FF2B5EF4-FFF2-40B4-BE49-F238E27FC236}">
                      <a16:creationId xmlns:a16="http://schemas.microsoft.com/office/drawing/2014/main" id="{2BCF51B7-D88A-40E8-9278-DFED2AB27769}"/>
                    </a:ext>
                  </a:extLst>
                </p:cNvPr>
                <p:cNvCxnSpPr>
                  <a:cxnSpLocks/>
                </p:cNvCxnSpPr>
                <p:nvPr/>
              </p:nvCxnSpPr>
              <p:spPr>
                <a:xfrm flipV="1">
                  <a:off x="1383271" y="4372062"/>
                  <a:ext cx="1541026" cy="39817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4" name="直接连接符 213">
                  <a:extLst>
                    <a:ext uri="{FF2B5EF4-FFF2-40B4-BE49-F238E27FC236}">
                      <a16:creationId xmlns:a16="http://schemas.microsoft.com/office/drawing/2014/main" id="{FB8CBE30-59D3-40C5-A21B-E9FAD98EEA11}"/>
                    </a:ext>
                  </a:extLst>
                </p:cNvPr>
                <p:cNvCxnSpPr>
                  <a:cxnSpLocks/>
                </p:cNvCxnSpPr>
                <p:nvPr/>
              </p:nvCxnSpPr>
              <p:spPr>
                <a:xfrm flipV="1">
                  <a:off x="1668495" y="4372062"/>
                  <a:ext cx="1255802" cy="39817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5" name="直接连接符 214">
                  <a:extLst>
                    <a:ext uri="{FF2B5EF4-FFF2-40B4-BE49-F238E27FC236}">
                      <a16:creationId xmlns:a16="http://schemas.microsoft.com/office/drawing/2014/main" id="{39AE629F-91DB-411A-8CE3-F9BB2D7B42B4}"/>
                    </a:ext>
                  </a:extLst>
                </p:cNvPr>
                <p:cNvCxnSpPr>
                  <a:cxnSpLocks/>
                </p:cNvCxnSpPr>
                <p:nvPr/>
              </p:nvCxnSpPr>
              <p:spPr>
                <a:xfrm flipV="1">
                  <a:off x="2247341" y="4372062"/>
                  <a:ext cx="676956" cy="39817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6" name="直接连接符 215">
                  <a:extLst>
                    <a:ext uri="{FF2B5EF4-FFF2-40B4-BE49-F238E27FC236}">
                      <a16:creationId xmlns:a16="http://schemas.microsoft.com/office/drawing/2014/main" id="{2038739C-10F7-498D-9863-7DA5BC734E5D}"/>
                    </a:ext>
                  </a:extLst>
                </p:cNvPr>
                <p:cNvCxnSpPr>
                  <a:cxnSpLocks/>
                </p:cNvCxnSpPr>
                <p:nvPr/>
              </p:nvCxnSpPr>
              <p:spPr>
                <a:xfrm flipV="1">
                  <a:off x="2536759" y="4372062"/>
                  <a:ext cx="387538" cy="39817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17" name="圆角矩形 216">
                  <a:extLst>
                    <a:ext uri="{FF2B5EF4-FFF2-40B4-BE49-F238E27FC236}">
                      <a16:creationId xmlns:a16="http://schemas.microsoft.com/office/drawing/2014/main" id="{85BE5C26-083A-4792-B5FA-DD07FE2088FB}"/>
                    </a:ext>
                  </a:extLst>
                </p:cNvPr>
                <p:cNvSpPr/>
                <p:nvPr/>
              </p:nvSpPr>
              <p:spPr>
                <a:xfrm>
                  <a:off x="3219556" y="4770234"/>
                  <a:ext cx="192946" cy="192946"/>
                </a:xfrm>
                <a:prstGeom prst="round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8" name="圆角矩形 217">
                  <a:extLst>
                    <a:ext uri="{FF2B5EF4-FFF2-40B4-BE49-F238E27FC236}">
                      <a16:creationId xmlns:a16="http://schemas.microsoft.com/office/drawing/2014/main" id="{7ABC6226-DEEB-4944-B24A-D64D129527C0}"/>
                    </a:ext>
                  </a:extLst>
                </p:cNvPr>
                <p:cNvSpPr/>
                <p:nvPr/>
              </p:nvSpPr>
              <p:spPr>
                <a:xfrm>
                  <a:off x="3504780" y="4770234"/>
                  <a:ext cx="192946" cy="192946"/>
                </a:xfrm>
                <a:prstGeom prst="round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9" name="圆角矩形 218">
                  <a:extLst>
                    <a:ext uri="{FF2B5EF4-FFF2-40B4-BE49-F238E27FC236}">
                      <a16:creationId xmlns:a16="http://schemas.microsoft.com/office/drawing/2014/main" id="{46995CF5-2467-4C1E-A0F1-4ABA4AEE9428}"/>
                    </a:ext>
                  </a:extLst>
                </p:cNvPr>
                <p:cNvSpPr/>
                <p:nvPr/>
              </p:nvSpPr>
              <p:spPr>
                <a:xfrm>
                  <a:off x="4083626" y="4770234"/>
                  <a:ext cx="192946" cy="192946"/>
                </a:xfrm>
                <a:prstGeom prst="round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0" name="圆角矩形 219">
                  <a:extLst>
                    <a:ext uri="{FF2B5EF4-FFF2-40B4-BE49-F238E27FC236}">
                      <a16:creationId xmlns:a16="http://schemas.microsoft.com/office/drawing/2014/main" id="{8E4A5C58-7362-49F6-92D0-43D7B5274532}"/>
                    </a:ext>
                  </a:extLst>
                </p:cNvPr>
                <p:cNvSpPr/>
                <p:nvPr/>
              </p:nvSpPr>
              <p:spPr>
                <a:xfrm>
                  <a:off x="4373044" y="4770234"/>
                  <a:ext cx="192946" cy="192946"/>
                </a:xfrm>
                <a:prstGeom prst="round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21" name="直接连接符 220">
                  <a:extLst>
                    <a:ext uri="{FF2B5EF4-FFF2-40B4-BE49-F238E27FC236}">
                      <a16:creationId xmlns:a16="http://schemas.microsoft.com/office/drawing/2014/main" id="{BC843A99-87FB-4369-ABDB-A35743C7604A}"/>
                    </a:ext>
                  </a:extLst>
                </p:cNvPr>
                <p:cNvCxnSpPr>
                  <a:cxnSpLocks/>
                </p:cNvCxnSpPr>
                <p:nvPr/>
              </p:nvCxnSpPr>
              <p:spPr>
                <a:xfrm flipH="1" flipV="1">
                  <a:off x="2924297" y="4372062"/>
                  <a:ext cx="391732" cy="39817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2" name="直接连接符 221">
                  <a:extLst>
                    <a:ext uri="{FF2B5EF4-FFF2-40B4-BE49-F238E27FC236}">
                      <a16:creationId xmlns:a16="http://schemas.microsoft.com/office/drawing/2014/main" id="{58E230BF-4BEA-42DD-862F-223C38117D9D}"/>
                    </a:ext>
                  </a:extLst>
                </p:cNvPr>
                <p:cNvCxnSpPr>
                  <a:cxnSpLocks/>
                </p:cNvCxnSpPr>
                <p:nvPr/>
              </p:nvCxnSpPr>
              <p:spPr>
                <a:xfrm flipH="1" flipV="1">
                  <a:off x="2924297" y="4372062"/>
                  <a:ext cx="676956" cy="39817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3" name="直接连接符 222">
                  <a:extLst>
                    <a:ext uri="{FF2B5EF4-FFF2-40B4-BE49-F238E27FC236}">
                      <a16:creationId xmlns:a16="http://schemas.microsoft.com/office/drawing/2014/main" id="{317224C1-09A2-4CC0-B9D8-BC26185B981C}"/>
                    </a:ext>
                  </a:extLst>
                </p:cNvPr>
                <p:cNvCxnSpPr>
                  <a:cxnSpLocks/>
                </p:cNvCxnSpPr>
                <p:nvPr/>
              </p:nvCxnSpPr>
              <p:spPr>
                <a:xfrm flipH="1" flipV="1">
                  <a:off x="2924297" y="4372062"/>
                  <a:ext cx="1255802" cy="39817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4" name="直接连接符 223">
                  <a:extLst>
                    <a:ext uri="{FF2B5EF4-FFF2-40B4-BE49-F238E27FC236}">
                      <a16:creationId xmlns:a16="http://schemas.microsoft.com/office/drawing/2014/main" id="{C9F999B9-591D-4252-8F72-F6ACCE848643}"/>
                    </a:ext>
                  </a:extLst>
                </p:cNvPr>
                <p:cNvCxnSpPr>
                  <a:cxnSpLocks/>
                </p:cNvCxnSpPr>
                <p:nvPr/>
              </p:nvCxnSpPr>
              <p:spPr>
                <a:xfrm flipH="1" flipV="1">
                  <a:off x="2924297" y="4372062"/>
                  <a:ext cx="1545220" cy="39817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25" name="圆角矩形 224">
                  <a:extLst>
                    <a:ext uri="{FF2B5EF4-FFF2-40B4-BE49-F238E27FC236}">
                      <a16:creationId xmlns:a16="http://schemas.microsoft.com/office/drawing/2014/main" id="{931B5F15-45C7-47C3-8905-D3D574C1FB34}"/>
                    </a:ext>
                  </a:extLst>
                </p:cNvPr>
                <p:cNvSpPr/>
                <p:nvPr/>
              </p:nvSpPr>
              <p:spPr>
                <a:xfrm>
                  <a:off x="2729705" y="4320119"/>
                  <a:ext cx="393373" cy="1097383"/>
                </a:xfrm>
                <a:prstGeom prst="roundRect">
                  <a:avLst/>
                </a:prstGeom>
              </p:spPr>
              <p:txBody>
                <a:bodyPr wrap="square" anchor="ctr">
                  <a:spAutoFit/>
                </a:bodyPr>
                <a:lstStyle/>
                <a:p>
                  <a:pPr algn="ctr"/>
                  <a:r>
                    <a:rPr lang="en-US" altLang="zh-CN"/>
                    <a:t>…</a:t>
                  </a:r>
                  <a:endParaRPr lang="zh-CN" altLang="en-US"/>
                </a:p>
              </p:txBody>
            </p:sp>
            <p:cxnSp>
              <p:nvCxnSpPr>
                <p:cNvPr id="226" name="直接连接符 225">
                  <a:extLst>
                    <a:ext uri="{FF2B5EF4-FFF2-40B4-BE49-F238E27FC236}">
                      <a16:creationId xmlns:a16="http://schemas.microsoft.com/office/drawing/2014/main" id="{DB5E1899-795D-4A0C-9C23-3CE9372815B4}"/>
                    </a:ext>
                  </a:extLst>
                </p:cNvPr>
                <p:cNvCxnSpPr>
                  <a:cxnSpLocks/>
                </p:cNvCxnSpPr>
                <p:nvPr/>
              </p:nvCxnSpPr>
              <p:spPr>
                <a:xfrm flipH="1">
                  <a:off x="1960834" y="4372062"/>
                  <a:ext cx="963463" cy="39817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7" name="直接连接符 226">
                  <a:extLst>
                    <a:ext uri="{FF2B5EF4-FFF2-40B4-BE49-F238E27FC236}">
                      <a16:creationId xmlns:a16="http://schemas.microsoft.com/office/drawing/2014/main" id="{6D314C19-CB51-4392-A0EE-DED913062614}"/>
                    </a:ext>
                  </a:extLst>
                </p:cNvPr>
                <p:cNvCxnSpPr>
                  <a:cxnSpLocks/>
                </p:cNvCxnSpPr>
                <p:nvPr/>
              </p:nvCxnSpPr>
              <p:spPr>
                <a:xfrm>
                  <a:off x="2924297" y="4372062"/>
                  <a:ext cx="970861" cy="39817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28" name="矩形 227">
                <a:extLst>
                  <a:ext uri="{FF2B5EF4-FFF2-40B4-BE49-F238E27FC236}">
                    <a16:creationId xmlns:a16="http://schemas.microsoft.com/office/drawing/2014/main" id="{F7E6CF10-A30C-41C6-8DF7-E0B431D05B59}"/>
                  </a:ext>
                </a:extLst>
              </p:cNvPr>
              <p:cNvSpPr/>
              <p:nvPr/>
            </p:nvSpPr>
            <p:spPr>
              <a:xfrm>
                <a:off x="5280833" y="5062256"/>
                <a:ext cx="2640388" cy="1066441"/>
              </a:xfrm>
              <a:prstGeom prst="rect">
                <a:avLst/>
              </a:prstGeom>
            </p:spPr>
            <p:txBody>
              <a:bodyPr wrap="square" anchor="ctr">
                <a:spAutoFit/>
              </a:bodyPr>
              <a:lstStyle/>
              <a:p>
                <a:pPr algn="ctr"/>
                <a:r>
                  <a:rPr lang="en-US" altLang="zh-CN"/>
                  <a:t>……</a:t>
                </a:r>
                <a:endParaRPr lang="zh-CN" altLang="en-US"/>
              </a:p>
            </p:txBody>
          </p:sp>
          <p:sp>
            <p:nvSpPr>
              <p:cNvPr id="229" name="矩形 228">
                <a:extLst>
                  <a:ext uri="{FF2B5EF4-FFF2-40B4-BE49-F238E27FC236}">
                    <a16:creationId xmlns:a16="http://schemas.microsoft.com/office/drawing/2014/main" id="{4A7B3FA0-F557-482B-8546-AF5FFAA3CA66}"/>
                  </a:ext>
                </a:extLst>
              </p:cNvPr>
              <p:cNvSpPr/>
              <p:nvPr/>
            </p:nvSpPr>
            <p:spPr>
              <a:xfrm>
                <a:off x="4890456" y="3274733"/>
                <a:ext cx="3459554" cy="405176"/>
              </a:xfrm>
              <a:prstGeom prst="rect">
                <a:avLst/>
              </a:prstGeom>
              <a:solidFill>
                <a:schemeClr val="bg2">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nvGrpSpPr>
              <p:cNvPr id="230" name="组合 229"/>
              <p:cNvGrpSpPr/>
              <p:nvPr/>
            </p:nvGrpSpPr>
            <p:grpSpPr>
              <a:xfrm>
                <a:off x="1219816" y="4617459"/>
                <a:ext cx="4061017" cy="1664009"/>
                <a:chOff x="895350" y="3832665"/>
                <a:chExt cx="4061017" cy="1664009"/>
              </a:xfrm>
            </p:grpSpPr>
            <p:sp>
              <p:nvSpPr>
                <p:cNvPr id="231" name="矩形 230"/>
                <p:cNvSpPr/>
                <p:nvPr/>
              </p:nvSpPr>
              <p:spPr>
                <a:xfrm>
                  <a:off x="895350" y="3832665"/>
                  <a:ext cx="4061017" cy="1664009"/>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500">
                    <a:solidFill>
                      <a:schemeClr val="tx1"/>
                    </a:solidFill>
                  </a:endParaRPr>
                </a:p>
                <a:p>
                  <a:pPr algn="ctr"/>
                  <a:endParaRPr lang="en-US" altLang="zh-CN" sz="1500">
                    <a:solidFill>
                      <a:schemeClr val="tx1"/>
                    </a:solidFill>
                  </a:endParaRPr>
                </a:p>
                <a:p>
                  <a:pPr algn="ctr"/>
                  <a:endParaRPr lang="en-US" altLang="zh-CN" sz="1500">
                    <a:solidFill>
                      <a:schemeClr val="tx1"/>
                    </a:solidFill>
                  </a:endParaRPr>
                </a:p>
                <a:p>
                  <a:pPr algn="ctr"/>
                  <a:endParaRPr lang="en-US" altLang="zh-CN" sz="1500">
                    <a:solidFill>
                      <a:schemeClr val="tx1"/>
                    </a:solidFill>
                  </a:endParaRPr>
                </a:p>
                <a:p>
                  <a:pPr algn="ctr"/>
                  <a:endParaRPr lang="zh-CN" altLang="en-US" sz="1500">
                    <a:solidFill>
                      <a:schemeClr val="tx1"/>
                    </a:solidFill>
                  </a:endParaRPr>
                </a:p>
              </p:txBody>
            </p:sp>
            <p:sp>
              <p:nvSpPr>
                <p:cNvPr id="232" name="矩形 231">
                  <a:extLst>
                    <a:ext uri="{FF2B5EF4-FFF2-40B4-BE49-F238E27FC236}">
                      <a16:creationId xmlns:a16="http://schemas.microsoft.com/office/drawing/2014/main" id="{4A05D4C8-25FF-4D9B-9DB1-1EBFC63B8D70}"/>
                    </a:ext>
                  </a:extLst>
                </p:cNvPr>
                <p:cNvSpPr/>
                <p:nvPr/>
              </p:nvSpPr>
              <p:spPr>
                <a:xfrm>
                  <a:off x="1190535" y="3967991"/>
                  <a:ext cx="3459554" cy="405176"/>
                </a:xfrm>
                <a:prstGeom prst="rect">
                  <a:avLst/>
                </a:prstGeom>
                <a:solidFill>
                  <a:schemeClr val="bg2">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33" name="圆角矩形 232">
                  <a:extLst>
                    <a:ext uri="{FF2B5EF4-FFF2-40B4-BE49-F238E27FC236}">
                      <a16:creationId xmlns:a16="http://schemas.microsoft.com/office/drawing/2014/main" id="{610464A0-BDC3-424C-BDE5-24E59930C974}"/>
                    </a:ext>
                  </a:extLst>
                </p:cNvPr>
                <p:cNvSpPr/>
                <p:nvPr/>
              </p:nvSpPr>
              <p:spPr>
                <a:xfrm>
                  <a:off x="1286798" y="4770234"/>
                  <a:ext cx="192946" cy="192946"/>
                </a:xfrm>
                <a:prstGeom prst="round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4" name="圆角矩形 233">
                  <a:extLst>
                    <a:ext uri="{FF2B5EF4-FFF2-40B4-BE49-F238E27FC236}">
                      <a16:creationId xmlns:a16="http://schemas.microsoft.com/office/drawing/2014/main" id="{C2EC370A-C24D-4537-8730-A65DE9E7102D}"/>
                    </a:ext>
                  </a:extLst>
                </p:cNvPr>
                <p:cNvSpPr/>
                <p:nvPr/>
              </p:nvSpPr>
              <p:spPr>
                <a:xfrm>
                  <a:off x="1572022" y="4770234"/>
                  <a:ext cx="192946" cy="192946"/>
                </a:xfrm>
                <a:prstGeom prst="round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5" name="圆角矩形 234">
                  <a:extLst>
                    <a:ext uri="{FF2B5EF4-FFF2-40B4-BE49-F238E27FC236}">
                      <a16:creationId xmlns:a16="http://schemas.microsoft.com/office/drawing/2014/main" id="{6D3084E9-38DB-40DE-AFE9-036474F59263}"/>
                    </a:ext>
                  </a:extLst>
                </p:cNvPr>
                <p:cNvSpPr/>
                <p:nvPr/>
              </p:nvSpPr>
              <p:spPr>
                <a:xfrm>
                  <a:off x="2150868" y="4770234"/>
                  <a:ext cx="192946" cy="192946"/>
                </a:xfrm>
                <a:prstGeom prst="round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6" name="圆角矩形 235">
                  <a:extLst>
                    <a:ext uri="{FF2B5EF4-FFF2-40B4-BE49-F238E27FC236}">
                      <a16:creationId xmlns:a16="http://schemas.microsoft.com/office/drawing/2014/main" id="{71BEF1BF-C268-43C7-BC2F-E493E503D780}"/>
                    </a:ext>
                  </a:extLst>
                </p:cNvPr>
                <p:cNvSpPr/>
                <p:nvPr/>
              </p:nvSpPr>
              <p:spPr>
                <a:xfrm>
                  <a:off x="2440286" y="4770234"/>
                  <a:ext cx="192946" cy="192946"/>
                </a:xfrm>
                <a:prstGeom prst="round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7" name="圆角矩形 236">
                  <a:extLst>
                    <a:ext uri="{FF2B5EF4-FFF2-40B4-BE49-F238E27FC236}">
                      <a16:creationId xmlns:a16="http://schemas.microsoft.com/office/drawing/2014/main" id="{33AB9EF1-E113-4D70-8391-94DBBBD1DF58}"/>
                    </a:ext>
                  </a:extLst>
                </p:cNvPr>
                <p:cNvSpPr/>
                <p:nvPr/>
              </p:nvSpPr>
              <p:spPr>
                <a:xfrm>
                  <a:off x="1864361" y="4770234"/>
                  <a:ext cx="192946" cy="192946"/>
                </a:xfrm>
                <a:prstGeom prst="round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8" name="圆角矩形 237">
                  <a:extLst>
                    <a:ext uri="{FF2B5EF4-FFF2-40B4-BE49-F238E27FC236}">
                      <a16:creationId xmlns:a16="http://schemas.microsoft.com/office/drawing/2014/main" id="{4B0381D9-9F4B-483B-BCBF-BCC85270C146}"/>
                    </a:ext>
                  </a:extLst>
                </p:cNvPr>
                <p:cNvSpPr/>
                <p:nvPr/>
              </p:nvSpPr>
              <p:spPr>
                <a:xfrm>
                  <a:off x="3798685" y="4770234"/>
                  <a:ext cx="192946" cy="192946"/>
                </a:xfrm>
                <a:prstGeom prst="round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39" name="直接连接符 238">
                  <a:extLst>
                    <a:ext uri="{FF2B5EF4-FFF2-40B4-BE49-F238E27FC236}">
                      <a16:creationId xmlns:a16="http://schemas.microsoft.com/office/drawing/2014/main" id="{2BCF51B7-D88A-40E8-9278-DFED2AB27769}"/>
                    </a:ext>
                  </a:extLst>
                </p:cNvPr>
                <p:cNvCxnSpPr>
                  <a:cxnSpLocks/>
                </p:cNvCxnSpPr>
                <p:nvPr/>
              </p:nvCxnSpPr>
              <p:spPr>
                <a:xfrm flipV="1">
                  <a:off x="1383271" y="4372062"/>
                  <a:ext cx="1541026" cy="39817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0" name="直接连接符 239">
                  <a:extLst>
                    <a:ext uri="{FF2B5EF4-FFF2-40B4-BE49-F238E27FC236}">
                      <a16:creationId xmlns:a16="http://schemas.microsoft.com/office/drawing/2014/main" id="{FB8CBE30-59D3-40C5-A21B-E9FAD98EEA11}"/>
                    </a:ext>
                  </a:extLst>
                </p:cNvPr>
                <p:cNvCxnSpPr>
                  <a:cxnSpLocks/>
                </p:cNvCxnSpPr>
                <p:nvPr/>
              </p:nvCxnSpPr>
              <p:spPr>
                <a:xfrm flipV="1">
                  <a:off x="1668495" y="4372062"/>
                  <a:ext cx="1255802" cy="39817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1" name="直接连接符 240">
                  <a:extLst>
                    <a:ext uri="{FF2B5EF4-FFF2-40B4-BE49-F238E27FC236}">
                      <a16:creationId xmlns:a16="http://schemas.microsoft.com/office/drawing/2014/main" id="{39AE629F-91DB-411A-8CE3-F9BB2D7B42B4}"/>
                    </a:ext>
                  </a:extLst>
                </p:cNvPr>
                <p:cNvCxnSpPr>
                  <a:cxnSpLocks/>
                </p:cNvCxnSpPr>
                <p:nvPr/>
              </p:nvCxnSpPr>
              <p:spPr>
                <a:xfrm flipV="1">
                  <a:off x="2247341" y="4372062"/>
                  <a:ext cx="676956" cy="39817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2" name="直接连接符 241">
                  <a:extLst>
                    <a:ext uri="{FF2B5EF4-FFF2-40B4-BE49-F238E27FC236}">
                      <a16:creationId xmlns:a16="http://schemas.microsoft.com/office/drawing/2014/main" id="{2038739C-10F7-498D-9863-7DA5BC734E5D}"/>
                    </a:ext>
                  </a:extLst>
                </p:cNvPr>
                <p:cNvCxnSpPr>
                  <a:cxnSpLocks/>
                </p:cNvCxnSpPr>
                <p:nvPr/>
              </p:nvCxnSpPr>
              <p:spPr>
                <a:xfrm flipV="1">
                  <a:off x="2536759" y="4372062"/>
                  <a:ext cx="387538" cy="39817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43" name="圆角矩形 242">
                  <a:extLst>
                    <a:ext uri="{FF2B5EF4-FFF2-40B4-BE49-F238E27FC236}">
                      <a16:creationId xmlns:a16="http://schemas.microsoft.com/office/drawing/2014/main" id="{85BE5C26-083A-4792-B5FA-DD07FE2088FB}"/>
                    </a:ext>
                  </a:extLst>
                </p:cNvPr>
                <p:cNvSpPr/>
                <p:nvPr/>
              </p:nvSpPr>
              <p:spPr>
                <a:xfrm>
                  <a:off x="3219556" y="4770234"/>
                  <a:ext cx="192946" cy="192946"/>
                </a:xfrm>
                <a:prstGeom prst="round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4" name="圆角矩形 243">
                  <a:extLst>
                    <a:ext uri="{FF2B5EF4-FFF2-40B4-BE49-F238E27FC236}">
                      <a16:creationId xmlns:a16="http://schemas.microsoft.com/office/drawing/2014/main" id="{7ABC6226-DEEB-4944-B24A-D64D129527C0}"/>
                    </a:ext>
                  </a:extLst>
                </p:cNvPr>
                <p:cNvSpPr/>
                <p:nvPr/>
              </p:nvSpPr>
              <p:spPr>
                <a:xfrm>
                  <a:off x="3504780" y="4770234"/>
                  <a:ext cx="192946" cy="192946"/>
                </a:xfrm>
                <a:prstGeom prst="round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5" name="圆角矩形 244">
                  <a:extLst>
                    <a:ext uri="{FF2B5EF4-FFF2-40B4-BE49-F238E27FC236}">
                      <a16:creationId xmlns:a16="http://schemas.microsoft.com/office/drawing/2014/main" id="{46995CF5-2467-4C1E-A0F1-4ABA4AEE9428}"/>
                    </a:ext>
                  </a:extLst>
                </p:cNvPr>
                <p:cNvSpPr/>
                <p:nvPr/>
              </p:nvSpPr>
              <p:spPr>
                <a:xfrm>
                  <a:off x="4083626" y="4770234"/>
                  <a:ext cx="192946" cy="192946"/>
                </a:xfrm>
                <a:prstGeom prst="round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6" name="圆角矩形 245">
                  <a:extLst>
                    <a:ext uri="{FF2B5EF4-FFF2-40B4-BE49-F238E27FC236}">
                      <a16:creationId xmlns:a16="http://schemas.microsoft.com/office/drawing/2014/main" id="{8E4A5C58-7362-49F6-92D0-43D7B5274532}"/>
                    </a:ext>
                  </a:extLst>
                </p:cNvPr>
                <p:cNvSpPr/>
                <p:nvPr/>
              </p:nvSpPr>
              <p:spPr>
                <a:xfrm>
                  <a:off x="4373044" y="4770234"/>
                  <a:ext cx="192946" cy="192946"/>
                </a:xfrm>
                <a:prstGeom prst="round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47" name="直接连接符 246">
                  <a:extLst>
                    <a:ext uri="{FF2B5EF4-FFF2-40B4-BE49-F238E27FC236}">
                      <a16:creationId xmlns:a16="http://schemas.microsoft.com/office/drawing/2014/main" id="{BC843A99-87FB-4369-ABDB-A35743C7604A}"/>
                    </a:ext>
                  </a:extLst>
                </p:cNvPr>
                <p:cNvCxnSpPr>
                  <a:cxnSpLocks/>
                </p:cNvCxnSpPr>
                <p:nvPr/>
              </p:nvCxnSpPr>
              <p:spPr>
                <a:xfrm flipH="1" flipV="1">
                  <a:off x="2924297" y="4372062"/>
                  <a:ext cx="391732" cy="39817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8" name="直接连接符 247">
                  <a:extLst>
                    <a:ext uri="{FF2B5EF4-FFF2-40B4-BE49-F238E27FC236}">
                      <a16:creationId xmlns:a16="http://schemas.microsoft.com/office/drawing/2014/main" id="{58E230BF-4BEA-42DD-862F-223C38117D9D}"/>
                    </a:ext>
                  </a:extLst>
                </p:cNvPr>
                <p:cNvCxnSpPr>
                  <a:cxnSpLocks/>
                </p:cNvCxnSpPr>
                <p:nvPr/>
              </p:nvCxnSpPr>
              <p:spPr>
                <a:xfrm flipH="1" flipV="1">
                  <a:off x="2924297" y="4372062"/>
                  <a:ext cx="676956" cy="39817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9" name="直接连接符 248">
                  <a:extLst>
                    <a:ext uri="{FF2B5EF4-FFF2-40B4-BE49-F238E27FC236}">
                      <a16:creationId xmlns:a16="http://schemas.microsoft.com/office/drawing/2014/main" id="{317224C1-09A2-4CC0-B9D8-BC26185B981C}"/>
                    </a:ext>
                  </a:extLst>
                </p:cNvPr>
                <p:cNvCxnSpPr>
                  <a:cxnSpLocks/>
                </p:cNvCxnSpPr>
                <p:nvPr/>
              </p:nvCxnSpPr>
              <p:spPr>
                <a:xfrm flipH="1" flipV="1">
                  <a:off x="2924297" y="4372062"/>
                  <a:ext cx="1255802" cy="39817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0" name="直接连接符 249">
                  <a:extLst>
                    <a:ext uri="{FF2B5EF4-FFF2-40B4-BE49-F238E27FC236}">
                      <a16:creationId xmlns:a16="http://schemas.microsoft.com/office/drawing/2014/main" id="{C9F999B9-591D-4252-8F72-F6ACCE848643}"/>
                    </a:ext>
                  </a:extLst>
                </p:cNvPr>
                <p:cNvCxnSpPr>
                  <a:cxnSpLocks/>
                </p:cNvCxnSpPr>
                <p:nvPr/>
              </p:nvCxnSpPr>
              <p:spPr>
                <a:xfrm flipH="1" flipV="1">
                  <a:off x="2924297" y="4372062"/>
                  <a:ext cx="1545220" cy="39817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51" name="圆角矩形 250">
                  <a:extLst>
                    <a:ext uri="{FF2B5EF4-FFF2-40B4-BE49-F238E27FC236}">
                      <a16:creationId xmlns:a16="http://schemas.microsoft.com/office/drawing/2014/main" id="{931B5F15-45C7-47C3-8905-D3D574C1FB34}"/>
                    </a:ext>
                  </a:extLst>
                </p:cNvPr>
                <p:cNvSpPr/>
                <p:nvPr/>
              </p:nvSpPr>
              <p:spPr>
                <a:xfrm>
                  <a:off x="2729705" y="4320119"/>
                  <a:ext cx="393373" cy="1097383"/>
                </a:xfrm>
                <a:prstGeom prst="roundRect">
                  <a:avLst/>
                </a:prstGeom>
              </p:spPr>
              <p:txBody>
                <a:bodyPr wrap="square" anchor="ctr">
                  <a:spAutoFit/>
                </a:bodyPr>
                <a:lstStyle/>
                <a:p>
                  <a:pPr algn="ctr"/>
                  <a:r>
                    <a:rPr lang="en-US" altLang="zh-CN"/>
                    <a:t>…</a:t>
                  </a:r>
                  <a:endParaRPr lang="zh-CN" altLang="en-US"/>
                </a:p>
              </p:txBody>
            </p:sp>
            <p:cxnSp>
              <p:nvCxnSpPr>
                <p:cNvPr id="252" name="直接连接符 251">
                  <a:extLst>
                    <a:ext uri="{FF2B5EF4-FFF2-40B4-BE49-F238E27FC236}">
                      <a16:creationId xmlns:a16="http://schemas.microsoft.com/office/drawing/2014/main" id="{DB5E1899-795D-4A0C-9C23-3CE9372815B4}"/>
                    </a:ext>
                  </a:extLst>
                </p:cNvPr>
                <p:cNvCxnSpPr>
                  <a:cxnSpLocks/>
                </p:cNvCxnSpPr>
                <p:nvPr/>
              </p:nvCxnSpPr>
              <p:spPr>
                <a:xfrm flipH="1">
                  <a:off x="1960834" y="4372062"/>
                  <a:ext cx="963463" cy="39817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3" name="直接连接符 252">
                  <a:extLst>
                    <a:ext uri="{FF2B5EF4-FFF2-40B4-BE49-F238E27FC236}">
                      <a16:creationId xmlns:a16="http://schemas.microsoft.com/office/drawing/2014/main" id="{6D314C19-CB51-4392-A0EE-DED913062614}"/>
                    </a:ext>
                  </a:extLst>
                </p:cNvPr>
                <p:cNvCxnSpPr>
                  <a:cxnSpLocks/>
                </p:cNvCxnSpPr>
                <p:nvPr/>
              </p:nvCxnSpPr>
              <p:spPr>
                <a:xfrm>
                  <a:off x="2924297" y="4372062"/>
                  <a:ext cx="970861" cy="39817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254" name="直接连接符 253">
                <a:extLst>
                  <a:ext uri="{FF2B5EF4-FFF2-40B4-BE49-F238E27FC236}">
                    <a16:creationId xmlns:a16="http://schemas.microsoft.com/office/drawing/2014/main" id="{0FEA76ED-3CFF-4AA2-8D36-77857799E8C0}"/>
                  </a:ext>
                </a:extLst>
              </p:cNvPr>
              <p:cNvCxnSpPr>
                <a:cxnSpLocks/>
                <a:stCxn id="229" idx="2"/>
                <a:endCxn id="232" idx="0"/>
              </p:cNvCxnSpPr>
              <p:nvPr/>
            </p:nvCxnSpPr>
            <p:spPr>
              <a:xfrm flipH="1">
                <a:off x="3244778" y="3679909"/>
                <a:ext cx="3375455" cy="107287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5" name="直接连接符 254">
                <a:extLst>
                  <a:ext uri="{FF2B5EF4-FFF2-40B4-BE49-F238E27FC236}">
                    <a16:creationId xmlns:a16="http://schemas.microsoft.com/office/drawing/2014/main" id="{232481FE-12EC-4050-A0E8-24C81FB8B8C5}"/>
                  </a:ext>
                </a:extLst>
              </p:cNvPr>
              <p:cNvCxnSpPr>
                <a:cxnSpLocks/>
                <a:stCxn id="229" idx="2"/>
                <a:endCxn id="206" idx="0"/>
              </p:cNvCxnSpPr>
              <p:nvPr/>
            </p:nvCxnSpPr>
            <p:spPr>
              <a:xfrm>
                <a:off x="6620233" y="3679909"/>
                <a:ext cx="3305522" cy="107177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57" name="TextBox 7">
              <a:extLst>
                <a:ext uri="{FF2B5EF4-FFF2-40B4-BE49-F238E27FC236}">
                  <a16:creationId xmlns:a16="http://schemas.microsoft.com/office/drawing/2014/main" id="{716D1D12-4F12-194F-B0F4-170EA2DCF5AF}"/>
                </a:ext>
              </a:extLst>
            </p:cNvPr>
            <p:cNvSpPr txBox="1"/>
            <p:nvPr/>
          </p:nvSpPr>
          <p:spPr>
            <a:xfrm>
              <a:off x="232247" y="2677907"/>
              <a:ext cx="5224172" cy="492442"/>
            </a:xfrm>
            <a:prstGeom prst="rect">
              <a:avLst/>
            </a:prstGeom>
            <a:solidFill>
              <a:schemeClr val="bg1"/>
            </a:solidFill>
            <a:ln w="19050">
              <a:noFill/>
            </a:ln>
          </p:spPr>
          <p:txBody>
            <a:bodyPr wrap="square" rtlCol="0">
              <a:spAutoFit/>
            </a:bodyPr>
            <a:lstStyle>
              <a:defPPr>
                <a:defRPr lang="zh-CN"/>
              </a:defPPr>
              <a:lvl1pPr>
                <a:defRPr sz="2400" b="1">
                  <a:latin typeface="+mn-lt"/>
                  <a:ea typeface="Adobe Gothic Std B" panose="020B0800000000000000" pitchFamily="34" charset="-128"/>
                </a:defRPr>
              </a:lvl1pPr>
            </a:lstStyle>
            <a:p>
              <a:r>
                <a:rPr lang="en-US" sz="1800" b="0"/>
                <a:t>160 </a:t>
              </a:r>
              <a:r>
                <a:rPr lang="en-US" sz="1800" b="0" err="1"/>
                <a:t>supernodes</a:t>
              </a:r>
              <a:r>
                <a:rPr lang="en-US" sz="1800" b="0"/>
                <a:t>, 256 nodes in each</a:t>
              </a:r>
            </a:p>
          </p:txBody>
        </p:sp>
      </p:grpSp>
    </p:spTree>
    <p:custDataLst>
      <p:tags r:id="rId1"/>
    </p:custDataLst>
    <p:extLst>
      <p:ext uri="{BB962C8B-B14F-4D97-AF65-F5344CB8AC3E}">
        <p14:creationId xmlns:p14="http://schemas.microsoft.com/office/powerpoint/2010/main" val="3190705417"/>
      </p:ext>
    </p:extLst>
  </p:cSld>
  <p:clrMapOvr>
    <a:masterClrMapping/>
  </p:clrMapOvr>
  <mc:AlternateContent xmlns:mc="http://schemas.openxmlformats.org/markup-compatibility/2006" xmlns:p14="http://schemas.microsoft.com/office/powerpoint/2010/main">
    <mc:Choice Requires="p14">
      <p:transition spd="slow" p14:dur="2000" advTm="36229"/>
    </mc:Choice>
    <mc:Fallback xmlns="">
      <p:transition spd="slow" advTm="3622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1" grpId="0" animBg="1"/>
      <p:bldP spid="114" grpId="0" animBg="1"/>
      <p:bldP spid="116"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3CBDD779-5846-8E4E-8F2B-0E18C0CEB789}"/>
              </a:ext>
            </a:extLst>
          </p:cNvPr>
          <p:cNvSpPr>
            <a:spLocks noGrp="1"/>
          </p:cNvSpPr>
          <p:nvPr>
            <p:ph type="title"/>
          </p:nvPr>
        </p:nvSpPr>
        <p:spPr/>
        <p:txBody>
          <a:bodyPr>
            <a:normAutofit fontScale="90000"/>
          </a:bodyPr>
          <a:lstStyle/>
          <a:p>
            <a:r>
              <a:rPr lang="en-US" altLang="zh-CN"/>
              <a:t>Problem </a:t>
            </a:r>
            <a:r>
              <a:rPr lang="en-US" altLang="zh-CN" sz="2400"/>
              <a:t>2b: </a:t>
            </a:r>
            <a:r>
              <a:rPr lang="en-US" altLang="zh-CN"/>
              <a:t>Irregularity in Network Topology</a:t>
            </a:r>
            <a:endParaRPr lang="en-US" sz="2400"/>
          </a:p>
        </p:txBody>
      </p:sp>
      <p:sp>
        <p:nvSpPr>
          <p:cNvPr id="74" name="TextBox 10">
            <a:extLst>
              <a:ext uri="{FF2B5EF4-FFF2-40B4-BE49-F238E27FC236}">
                <a16:creationId xmlns:a16="http://schemas.microsoft.com/office/drawing/2014/main" id="{9D1525C2-4EBA-AD4D-B092-4F3990AB206C}"/>
              </a:ext>
            </a:extLst>
          </p:cNvPr>
          <p:cNvSpPr txBox="1"/>
          <p:nvPr/>
        </p:nvSpPr>
        <p:spPr>
          <a:xfrm>
            <a:off x="1824002" y="2199941"/>
            <a:ext cx="5468164" cy="369332"/>
          </a:xfrm>
          <a:prstGeom prst="rect">
            <a:avLst/>
          </a:prstGeom>
          <a:solidFill>
            <a:schemeClr val="accent6">
              <a:lumMod val="20000"/>
              <a:lumOff val="80000"/>
            </a:schemeClr>
          </a:solidFill>
          <a:ln w="19050">
            <a:noFill/>
          </a:ln>
          <a:effectLst>
            <a:outerShdw blurRad="50800" dist="76200" dir="2700000" algn="tl" rotWithShape="0">
              <a:prstClr val="black">
                <a:alpha val="40000"/>
              </a:prstClr>
            </a:outerShdw>
          </a:effectLst>
        </p:spPr>
        <p:txBody>
          <a:bodyPr wrap="none" rtlCol="0" anchor="t">
            <a:spAutoFit/>
          </a:bodyPr>
          <a:lstStyle>
            <a:defPPr>
              <a:defRPr lang="zh-CN"/>
            </a:defPPr>
            <a:lvl1pPr marL="0" indent="0" algn="ctr">
              <a:buFont typeface="Arial" panose="020B0604020202020204" pitchFamily="34" charset="0"/>
              <a:buNone/>
              <a:defRPr sz="2400" b="1">
                <a:ea typeface="Adobe Gothic Std B" panose="020B0800000000000000" pitchFamily="34" charset="-128"/>
              </a:defRPr>
            </a:lvl1pPr>
          </a:lstStyle>
          <a:p>
            <a:r>
              <a:rPr lang="en-US" altLang="zh-CN" sz="1800"/>
              <a:t>Failed</a:t>
            </a:r>
            <a:r>
              <a:rPr lang="en-US" altLang="zh-CN" sz="1800" dirty="0"/>
              <a:t> nodes forbid direct source-relay mapping</a:t>
            </a:r>
          </a:p>
        </p:txBody>
      </p:sp>
      <p:sp>
        <p:nvSpPr>
          <p:cNvPr id="49" name="矩形 48"/>
          <p:cNvSpPr/>
          <p:nvPr/>
        </p:nvSpPr>
        <p:spPr>
          <a:xfrm>
            <a:off x="2661284" y="2906894"/>
            <a:ext cx="3821430" cy="825246"/>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矩形 49"/>
          <p:cNvSpPr/>
          <p:nvPr/>
        </p:nvSpPr>
        <p:spPr>
          <a:xfrm>
            <a:off x="2661284" y="3888747"/>
            <a:ext cx="3821430" cy="825246"/>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圆角 21">
            <a:extLst>
              <a:ext uri="{FF2B5EF4-FFF2-40B4-BE49-F238E27FC236}">
                <a16:creationId xmlns:a16="http://schemas.microsoft.com/office/drawing/2014/main" id="{30D946D6-FD99-4668-A4FF-A6A108DEBE06}"/>
              </a:ext>
            </a:extLst>
          </p:cNvPr>
          <p:cNvSpPr/>
          <p:nvPr/>
        </p:nvSpPr>
        <p:spPr>
          <a:xfrm>
            <a:off x="2729900" y="3028062"/>
            <a:ext cx="612953" cy="573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23" name="矩形: 圆角 22">
            <a:extLst>
              <a:ext uri="{FF2B5EF4-FFF2-40B4-BE49-F238E27FC236}">
                <a16:creationId xmlns:a16="http://schemas.microsoft.com/office/drawing/2014/main" id="{B4B1D8A5-CEF6-4975-9CC8-075FC8E30771}"/>
              </a:ext>
            </a:extLst>
          </p:cNvPr>
          <p:cNvSpPr/>
          <p:nvPr/>
        </p:nvSpPr>
        <p:spPr>
          <a:xfrm>
            <a:off x="3339295" y="3028062"/>
            <a:ext cx="612953" cy="573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900" b="1" dirty="0"/>
              <a:t>Source</a:t>
            </a:r>
            <a:r>
              <a:rPr lang="zh-CN" altLang="en-US" sz="900" b="1" dirty="0"/>
              <a:t> </a:t>
            </a:r>
            <a:r>
              <a:rPr lang="en-US" altLang="zh-CN" sz="900" b="1" dirty="0"/>
              <a:t>node</a:t>
            </a:r>
          </a:p>
          <a:p>
            <a:pPr algn="ctr"/>
            <a:endParaRPr lang="zh-CN" altLang="en-US" sz="900" b="1" dirty="0"/>
          </a:p>
        </p:txBody>
      </p:sp>
      <p:sp>
        <p:nvSpPr>
          <p:cNvPr id="24" name="矩形: 圆角 23">
            <a:extLst>
              <a:ext uri="{FF2B5EF4-FFF2-40B4-BE49-F238E27FC236}">
                <a16:creationId xmlns:a16="http://schemas.microsoft.com/office/drawing/2014/main" id="{316FC403-FA10-4687-8B9C-FAF3C4BD5D74}"/>
              </a:ext>
            </a:extLst>
          </p:cNvPr>
          <p:cNvSpPr/>
          <p:nvPr/>
        </p:nvSpPr>
        <p:spPr>
          <a:xfrm>
            <a:off x="3948688" y="3028061"/>
            <a:ext cx="612953" cy="573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25" name="矩形: 圆角 24">
            <a:extLst>
              <a:ext uri="{FF2B5EF4-FFF2-40B4-BE49-F238E27FC236}">
                <a16:creationId xmlns:a16="http://schemas.microsoft.com/office/drawing/2014/main" id="{F2DBF8BB-E069-4A67-B657-86295B75BE9C}"/>
              </a:ext>
            </a:extLst>
          </p:cNvPr>
          <p:cNvSpPr/>
          <p:nvPr/>
        </p:nvSpPr>
        <p:spPr>
          <a:xfrm>
            <a:off x="4558081" y="3028061"/>
            <a:ext cx="612953" cy="573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26" name="矩形: 圆角 25">
            <a:extLst>
              <a:ext uri="{FF2B5EF4-FFF2-40B4-BE49-F238E27FC236}">
                <a16:creationId xmlns:a16="http://schemas.microsoft.com/office/drawing/2014/main" id="{389A9432-613F-476A-87CA-69DD3FABD247}"/>
              </a:ext>
            </a:extLst>
          </p:cNvPr>
          <p:cNvSpPr/>
          <p:nvPr/>
        </p:nvSpPr>
        <p:spPr>
          <a:xfrm>
            <a:off x="5167475" y="3028061"/>
            <a:ext cx="612953" cy="573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27" name="矩形: 圆角 26">
            <a:extLst>
              <a:ext uri="{FF2B5EF4-FFF2-40B4-BE49-F238E27FC236}">
                <a16:creationId xmlns:a16="http://schemas.microsoft.com/office/drawing/2014/main" id="{E1CF4755-7E6F-4EA4-863D-003309EBB5B5}"/>
              </a:ext>
            </a:extLst>
          </p:cNvPr>
          <p:cNvSpPr/>
          <p:nvPr/>
        </p:nvSpPr>
        <p:spPr>
          <a:xfrm>
            <a:off x="5776868" y="3028059"/>
            <a:ext cx="612953" cy="573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28" name="矩形: 圆角 27">
            <a:extLst>
              <a:ext uri="{FF2B5EF4-FFF2-40B4-BE49-F238E27FC236}">
                <a16:creationId xmlns:a16="http://schemas.microsoft.com/office/drawing/2014/main" id="{9E224E07-3B59-4B46-9F9A-4F1812E27076}"/>
              </a:ext>
            </a:extLst>
          </p:cNvPr>
          <p:cNvSpPr/>
          <p:nvPr/>
        </p:nvSpPr>
        <p:spPr>
          <a:xfrm>
            <a:off x="2729900" y="4012223"/>
            <a:ext cx="612953" cy="573692"/>
          </a:xfrm>
          <a:prstGeom prst="round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圆角 28">
            <a:extLst>
              <a:ext uri="{FF2B5EF4-FFF2-40B4-BE49-F238E27FC236}">
                <a16:creationId xmlns:a16="http://schemas.microsoft.com/office/drawing/2014/main" id="{ECAC8D6F-7CA7-4A39-B498-E785C3E087FA}"/>
              </a:ext>
            </a:extLst>
          </p:cNvPr>
          <p:cNvSpPr/>
          <p:nvPr/>
        </p:nvSpPr>
        <p:spPr>
          <a:xfrm>
            <a:off x="3339295" y="4012223"/>
            <a:ext cx="612953" cy="573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30" name="矩形: 圆角 29">
            <a:extLst>
              <a:ext uri="{FF2B5EF4-FFF2-40B4-BE49-F238E27FC236}">
                <a16:creationId xmlns:a16="http://schemas.microsoft.com/office/drawing/2014/main" id="{46C0358D-A004-4D74-9D0D-9BA3D386A4F4}"/>
              </a:ext>
            </a:extLst>
          </p:cNvPr>
          <p:cNvSpPr/>
          <p:nvPr/>
        </p:nvSpPr>
        <p:spPr>
          <a:xfrm>
            <a:off x="3948688" y="4012222"/>
            <a:ext cx="612953" cy="573692"/>
          </a:xfrm>
          <a:prstGeom prst="roundRect">
            <a:avLst/>
          </a:prstGeom>
          <a:solidFill>
            <a:schemeClr val="bg1"/>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31" name="矩形: 圆角 30">
            <a:extLst>
              <a:ext uri="{FF2B5EF4-FFF2-40B4-BE49-F238E27FC236}">
                <a16:creationId xmlns:a16="http://schemas.microsoft.com/office/drawing/2014/main" id="{D566AB1F-993C-4225-893A-F0586EEA154F}"/>
              </a:ext>
            </a:extLst>
          </p:cNvPr>
          <p:cNvSpPr/>
          <p:nvPr/>
        </p:nvSpPr>
        <p:spPr>
          <a:xfrm>
            <a:off x="4558081" y="4012222"/>
            <a:ext cx="612953" cy="573692"/>
          </a:xfrm>
          <a:prstGeom prst="roundRect">
            <a:avLst/>
          </a:prstGeom>
          <a:solidFill>
            <a:schemeClr val="bg1"/>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32" name="矩形: 圆角 31">
            <a:extLst>
              <a:ext uri="{FF2B5EF4-FFF2-40B4-BE49-F238E27FC236}">
                <a16:creationId xmlns:a16="http://schemas.microsoft.com/office/drawing/2014/main" id="{310FE44E-A584-4CA2-A8F6-DEA2CCD8931D}"/>
              </a:ext>
            </a:extLst>
          </p:cNvPr>
          <p:cNvSpPr/>
          <p:nvPr/>
        </p:nvSpPr>
        <p:spPr>
          <a:xfrm>
            <a:off x="5167475" y="4012222"/>
            <a:ext cx="612953" cy="573692"/>
          </a:xfrm>
          <a:prstGeom prst="roundRect">
            <a:avLst/>
          </a:prstGeom>
          <a:solidFill>
            <a:schemeClr val="bg1"/>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33" name="矩形: 圆角 32">
            <a:extLst>
              <a:ext uri="{FF2B5EF4-FFF2-40B4-BE49-F238E27FC236}">
                <a16:creationId xmlns:a16="http://schemas.microsoft.com/office/drawing/2014/main" id="{56794932-C9AF-45A9-8676-99C45523657C}"/>
              </a:ext>
            </a:extLst>
          </p:cNvPr>
          <p:cNvSpPr/>
          <p:nvPr/>
        </p:nvSpPr>
        <p:spPr>
          <a:xfrm>
            <a:off x="5776868" y="4012221"/>
            <a:ext cx="612953" cy="573692"/>
          </a:xfrm>
          <a:prstGeom prst="roundRect">
            <a:avLst/>
          </a:prstGeom>
          <a:solidFill>
            <a:schemeClr val="bg1"/>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34" name="乘号 33">
            <a:extLst>
              <a:ext uri="{FF2B5EF4-FFF2-40B4-BE49-F238E27FC236}">
                <a16:creationId xmlns:a16="http://schemas.microsoft.com/office/drawing/2014/main" id="{720531CE-4C9C-43C0-A175-2462C33E2A9A}"/>
              </a:ext>
            </a:extLst>
          </p:cNvPr>
          <p:cNvSpPr/>
          <p:nvPr/>
        </p:nvSpPr>
        <p:spPr>
          <a:xfrm>
            <a:off x="2957511" y="3631233"/>
            <a:ext cx="1358064" cy="1349198"/>
          </a:xfrm>
          <a:prstGeom prst="mathMultiply">
            <a:avLst>
              <a:gd name="adj1" fmla="val 9390"/>
            </a:avLst>
          </a:prstGeom>
          <a:solidFill>
            <a:srgbClr val="FF0000"/>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55" name="文本框 54">
            <a:extLst>
              <a:ext uri="{FF2B5EF4-FFF2-40B4-BE49-F238E27FC236}">
                <a16:creationId xmlns:a16="http://schemas.microsoft.com/office/drawing/2014/main" id="{8D906D35-B102-46EC-B853-7196871B00D2}"/>
              </a:ext>
            </a:extLst>
          </p:cNvPr>
          <p:cNvSpPr txBox="1"/>
          <p:nvPr/>
        </p:nvSpPr>
        <p:spPr>
          <a:xfrm>
            <a:off x="703867" y="3164863"/>
            <a:ext cx="1905476" cy="323165"/>
          </a:xfrm>
          <a:prstGeom prst="rect">
            <a:avLst/>
          </a:prstGeom>
          <a:noFill/>
        </p:spPr>
        <p:txBody>
          <a:bodyPr wrap="square" rtlCol="0">
            <a:spAutoFit/>
          </a:bodyPr>
          <a:lstStyle/>
          <a:p>
            <a:pPr algn="r"/>
            <a:r>
              <a:rPr lang="en-US" altLang="zh-CN" sz="1500" b="1" dirty="0"/>
              <a:t>Source </a:t>
            </a:r>
            <a:r>
              <a:rPr lang="en-US" altLang="zh-CN" sz="1500" b="1" dirty="0" err="1"/>
              <a:t>supernode</a:t>
            </a:r>
            <a:endParaRPr lang="zh-CN" altLang="en-US" sz="1500" b="1" dirty="0"/>
          </a:p>
        </p:txBody>
      </p:sp>
      <p:sp>
        <p:nvSpPr>
          <p:cNvPr id="21" name="文本框 20">
            <a:extLst>
              <a:ext uri="{FF2B5EF4-FFF2-40B4-BE49-F238E27FC236}">
                <a16:creationId xmlns:a16="http://schemas.microsoft.com/office/drawing/2014/main" id="{9E40972E-1E57-FA41-9E0D-9847662E20BF}"/>
              </a:ext>
            </a:extLst>
          </p:cNvPr>
          <p:cNvSpPr txBox="1"/>
          <p:nvPr/>
        </p:nvSpPr>
        <p:spPr>
          <a:xfrm>
            <a:off x="332815" y="4149025"/>
            <a:ext cx="2276528" cy="323165"/>
          </a:xfrm>
          <a:prstGeom prst="rect">
            <a:avLst/>
          </a:prstGeom>
          <a:noFill/>
        </p:spPr>
        <p:txBody>
          <a:bodyPr wrap="square" rtlCol="0">
            <a:spAutoFit/>
          </a:bodyPr>
          <a:lstStyle/>
          <a:p>
            <a:pPr algn="r"/>
            <a:r>
              <a:rPr lang="en-US" altLang="zh-CN" sz="1500" b="1" dirty="0"/>
              <a:t>Destination </a:t>
            </a:r>
            <a:r>
              <a:rPr lang="en-US" altLang="zh-CN" sz="1500" b="1" dirty="0" err="1"/>
              <a:t>supernode</a:t>
            </a:r>
            <a:endParaRPr lang="zh-CN" altLang="en-US" sz="1500" b="1" dirty="0"/>
          </a:p>
        </p:txBody>
      </p:sp>
      <p:sp>
        <p:nvSpPr>
          <p:cNvPr id="35" name="Rectangle 9">
            <a:extLst>
              <a:ext uri="{FF2B5EF4-FFF2-40B4-BE49-F238E27FC236}">
                <a16:creationId xmlns:a16="http://schemas.microsoft.com/office/drawing/2014/main" id="{8AD22EC4-2A89-FA41-BB35-363AAEA9F10B}"/>
              </a:ext>
            </a:extLst>
          </p:cNvPr>
          <p:cNvSpPr/>
          <p:nvPr/>
        </p:nvSpPr>
        <p:spPr>
          <a:xfrm>
            <a:off x="623368" y="5133187"/>
            <a:ext cx="7263527" cy="369332"/>
          </a:xfrm>
          <a:prstGeom prst="rect">
            <a:avLst/>
          </a:prstGeom>
          <a:solidFill>
            <a:schemeClr val="accent3">
              <a:lumMod val="40000"/>
              <a:lumOff val="60000"/>
            </a:schemeClr>
          </a:solidFill>
          <a:ln w="19050">
            <a:noFill/>
          </a:ln>
          <a:effectLst>
            <a:outerShdw blurRad="50800" dist="76200" dir="2700000" algn="tl" rotWithShape="0">
              <a:prstClr val="black">
                <a:alpha val="40000"/>
              </a:prstClr>
            </a:outerShdw>
          </a:effectLst>
        </p:spPr>
        <p:txBody>
          <a:bodyPr wrap="none" rtlCol="0" anchor="t">
            <a:spAutoFit/>
          </a:bodyPr>
          <a:lstStyle/>
          <a:p>
            <a:pPr algn="ctr">
              <a:buFont typeface="Arial" panose="020B0604020202020204" pitchFamily="34" charset="0"/>
            </a:pPr>
            <a:r>
              <a:rPr lang="en-US" altLang="zh-CN" b="1" dirty="0">
                <a:ea typeface="Adobe Gothic Std B" panose="020B0800000000000000" pitchFamily="34" charset="-128"/>
              </a:rPr>
              <a:t>Stochastic</a:t>
            </a:r>
            <a:r>
              <a:rPr lang="zh-CN" altLang="en-US" b="1" dirty="0">
                <a:ea typeface="Adobe Gothic Std B" panose="020B0800000000000000" pitchFamily="34" charset="-128"/>
              </a:rPr>
              <a:t> </a:t>
            </a:r>
            <a:r>
              <a:rPr lang="en-US" altLang="zh-CN" b="1" dirty="0">
                <a:ea typeface="Adobe Gothic Std B" panose="020B0800000000000000" pitchFamily="34" charset="-128"/>
              </a:rPr>
              <a:t>assignment:</a:t>
            </a:r>
            <a:r>
              <a:rPr lang="en-US" b="1">
                <a:ea typeface="Adobe Gothic Std B" panose="020B0800000000000000" pitchFamily="34" charset="-128"/>
              </a:rPr>
              <a:t> load balancing</a:t>
            </a:r>
            <a:r>
              <a:rPr lang="en-US" altLang="zh-CN" b="1">
                <a:ea typeface="Adobe Gothic Std B" panose="020B0800000000000000" pitchFamily="34" charset="-128"/>
              </a:rPr>
              <a:t> in destination</a:t>
            </a:r>
            <a:r>
              <a:rPr lang="en-US" altLang="zh-CN" b="1">
                <a:ea typeface="Adobe Gothic Std B" panose="020B0800000000000000" pitchFamily="34" charset="-128"/>
                <a:cs typeface="Arial"/>
              </a:rPr>
              <a:t> </a:t>
            </a:r>
            <a:r>
              <a:rPr lang="en-US" altLang="zh-CN" b="1" err="1">
                <a:ea typeface="Adobe Gothic Std B" panose="020B0800000000000000" pitchFamily="34" charset="-128"/>
                <a:cs typeface="Arial"/>
              </a:rPr>
              <a:t>supernode</a:t>
            </a:r>
            <a:endParaRPr lang="en-US" b="1" err="1">
              <a:ea typeface="Adobe Gothic Std B" panose="020B0800000000000000" pitchFamily="34" charset="-128"/>
              <a:cs typeface="Arial"/>
            </a:endParaRPr>
          </a:p>
        </p:txBody>
      </p:sp>
    </p:spTree>
    <p:custDataLst>
      <p:tags r:id="rId1"/>
    </p:custDataLst>
    <p:extLst>
      <p:ext uri="{BB962C8B-B14F-4D97-AF65-F5344CB8AC3E}">
        <p14:creationId xmlns:p14="http://schemas.microsoft.com/office/powerpoint/2010/main" val="252543001"/>
      </p:ext>
    </p:extLst>
  </p:cSld>
  <p:clrMapOvr>
    <a:masterClrMapping/>
  </p:clrMapOvr>
  <mc:AlternateContent xmlns:mc="http://schemas.openxmlformats.org/markup-compatibility/2006" xmlns:p14="http://schemas.microsoft.com/office/powerpoint/2010/main">
    <mc:Choice Requires="p14">
      <p:transition spd="slow" p14:dur="2000" advTm="70681"/>
    </mc:Choice>
    <mc:Fallback xmlns="">
      <p:transition spd="slow" advTm="7068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3CBDD779-5846-8E4E-8F2B-0E18C0CEB789}"/>
              </a:ext>
            </a:extLst>
          </p:cNvPr>
          <p:cNvSpPr>
            <a:spLocks noGrp="1"/>
          </p:cNvSpPr>
          <p:nvPr>
            <p:ph type="title"/>
          </p:nvPr>
        </p:nvSpPr>
        <p:spPr/>
        <p:txBody>
          <a:bodyPr>
            <a:normAutofit fontScale="90000"/>
          </a:bodyPr>
          <a:lstStyle/>
          <a:p>
            <a:r>
              <a:rPr lang="en-US" altLang="zh-CN" dirty="0"/>
              <a:t>Solution 2b: Topology-aware</a:t>
            </a:r>
            <a:r>
              <a:rPr lang="zh-CN" altLang="en-US" dirty="0"/>
              <a:t> </a:t>
            </a:r>
            <a:r>
              <a:rPr lang="en-US" altLang="zh-CN" dirty="0"/>
              <a:t>Super-node</a:t>
            </a:r>
            <a:r>
              <a:rPr lang="zh-CN" altLang="en-US" dirty="0"/>
              <a:t> </a:t>
            </a:r>
            <a:r>
              <a:rPr lang="en-US" altLang="zh-CN" dirty="0"/>
              <a:t>Relaying</a:t>
            </a:r>
            <a:endParaRPr lang="en-US" sz="2400" dirty="0"/>
          </a:p>
        </p:txBody>
      </p:sp>
      <p:sp>
        <p:nvSpPr>
          <p:cNvPr id="49" name="矩形 48"/>
          <p:cNvSpPr/>
          <p:nvPr/>
        </p:nvSpPr>
        <p:spPr>
          <a:xfrm>
            <a:off x="2661284" y="2906894"/>
            <a:ext cx="3821430" cy="825246"/>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矩形 49"/>
          <p:cNvSpPr/>
          <p:nvPr/>
        </p:nvSpPr>
        <p:spPr>
          <a:xfrm>
            <a:off x="2661284" y="3888747"/>
            <a:ext cx="3821430" cy="825246"/>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圆角 21">
            <a:extLst>
              <a:ext uri="{FF2B5EF4-FFF2-40B4-BE49-F238E27FC236}">
                <a16:creationId xmlns:a16="http://schemas.microsoft.com/office/drawing/2014/main" id="{30D946D6-FD99-4668-A4FF-A6A108DEBE06}"/>
              </a:ext>
            </a:extLst>
          </p:cNvPr>
          <p:cNvSpPr/>
          <p:nvPr/>
        </p:nvSpPr>
        <p:spPr>
          <a:xfrm>
            <a:off x="2729900" y="3028062"/>
            <a:ext cx="612953" cy="573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23" name="矩形: 圆角 22">
            <a:extLst>
              <a:ext uri="{FF2B5EF4-FFF2-40B4-BE49-F238E27FC236}">
                <a16:creationId xmlns:a16="http://schemas.microsoft.com/office/drawing/2014/main" id="{B4B1D8A5-CEF6-4975-9CC8-075FC8E30771}"/>
              </a:ext>
            </a:extLst>
          </p:cNvPr>
          <p:cNvSpPr/>
          <p:nvPr/>
        </p:nvSpPr>
        <p:spPr>
          <a:xfrm>
            <a:off x="3339295" y="3028062"/>
            <a:ext cx="612953" cy="573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900" b="1" dirty="0"/>
              <a:t>Source</a:t>
            </a:r>
            <a:r>
              <a:rPr lang="zh-CN" altLang="en-US" sz="900" b="1" dirty="0"/>
              <a:t> </a:t>
            </a:r>
            <a:r>
              <a:rPr lang="en-US" altLang="zh-CN" sz="900" b="1" dirty="0"/>
              <a:t>node</a:t>
            </a:r>
          </a:p>
          <a:p>
            <a:pPr algn="ctr"/>
            <a:endParaRPr lang="zh-CN" altLang="en-US" sz="900" b="1" dirty="0"/>
          </a:p>
        </p:txBody>
      </p:sp>
      <p:sp>
        <p:nvSpPr>
          <p:cNvPr id="24" name="矩形: 圆角 23">
            <a:extLst>
              <a:ext uri="{FF2B5EF4-FFF2-40B4-BE49-F238E27FC236}">
                <a16:creationId xmlns:a16="http://schemas.microsoft.com/office/drawing/2014/main" id="{316FC403-FA10-4687-8B9C-FAF3C4BD5D74}"/>
              </a:ext>
            </a:extLst>
          </p:cNvPr>
          <p:cNvSpPr/>
          <p:nvPr/>
        </p:nvSpPr>
        <p:spPr>
          <a:xfrm>
            <a:off x="3948688" y="3028061"/>
            <a:ext cx="612953" cy="573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25" name="矩形: 圆角 24">
            <a:extLst>
              <a:ext uri="{FF2B5EF4-FFF2-40B4-BE49-F238E27FC236}">
                <a16:creationId xmlns:a16="http://schemas.microsoft.com/office/drawing/2014/main" id="{F2DBF8BB-E069-4A67-B657-86295B75BE9C}"/>
              </a:ext>
            </a:extLst>
          </p:cNvPr>
          <p:cNvSpPr/>
          <p:nvPr/>
        </p:nvSpPr>
        <p:spPr>
          <a:xfrm>
            <a:off x="4558081" y="3028061"/>
            <a:ext cx="612953" cy="573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26" name="矩形: 圆角 25">
            <a:extLst>
              <a:ext uri="{FF2B5EF4-FFF2-40B4-BE49-F238E27FC236}">
                <a16:creationId xmlns:a16="http://schemas.microsoft.com/office/drawing/2014/main" id="{389A9432-613F-476A-87CA-69DD3FABD247}"/>
              </a:ext>
            </a:extLst>
          </p:cNvPr>
          <p:cNvSpPr/>
          <p:nvPr/>
        </p:nvSpPr>
        <p:spPr>
          <a:xfrm>
            <a:off x="5167475" y="3028061"/>
            <a:ext cx="612953" cy="573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27" name="矩形: 圆角 26">
            <a:extLst>
              <a:ext uri="{FF2B5EF4-FFF2-40B4-BE49-F238E27FC236}">
                <a16:creationId xmlns:a16="http://schemas.microsoft.com/office/drawing/2014/main" id="{E1CF4755-7E6F-4EA4-863D-003309EBB5B5}"/>
              </a:ext>
            </a:extLst>
          </p:cNvPr>
          <p:cNvSpPr/>
          <p:nvPr/>
        </p:nvSpPr>
        <p:spPr>
          <a:xfrm>
            <a:off x="5776868" y="3028059"/>
            <a:ext cx="612953" cy="573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28" name="矩形: 圆角 27">
            <a:extLst>
              <a:ext uri="{FF2B5EF4-FFF2-40B4-BE49-F238E27FC236}">
                <a16:creationId xmlns:a16="http://schemas.microsoft.com/office/drawing/2014/main" id="{9E224E07-3B59-4B46-9F9A-4F1812E27076}"/>
              </a:ext>
            </a:extLst>
          </p:cNvPr>
          <p:cNvSpPr/>
          <p:nvPr/>
        </p:nvSpPr>
        <p:spPr>
          <a:xfrm>
            <a:off x="2729900" y="4012223"/>
            <a:ext cx="612953" cy="573692"/>
          </a:xfrm>
          <a:prstGeom prst="roundRect">
            <a:avLst/>
          </a:prstGeom>
          <a:solidFill>
            <a:schemeClr val="accent2"/>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圆角 28">
            <a:extLst>
              <a:ext uri="{FF2B5EF4-FFF2-40B4-BE49-F238E27FC236}">
                <a16:creationId xmlns:a16="http://schemas.microsoft.com/office/drawing/2014/main" id="{ECAC8D6F-7CA7-4A39-B498-E785C3E087FA}"/>
              </a:ext>
            </a:extLst>
          </p:cNvPr>
          <p:cNvSpPr/>
          <p:nvPr/>
        </p:nvSpPr>
        <p:spPr>
          <a:xfrm>
            <a:off x="3339295" y="4012223"/>
            <a:ext cx="612953" cy="5736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30" name="矩形: 圆角 29">
            <a:extLst>
              <a:ext uri="{FF2B5EF4-FFF2-40B4-BE49-F238E27FC236}">
                <a16:creationId xmlns:a16="http://schemas.microsoft.com/office/drawing/2014/main" id="{46C0358D-A004-4D74-9D0D-9BA3D386A4F4}"/>
              </a:ext>
            </a:extLst>
          </p:cNvPr>
          <p:cNvSpPr/>
          <p:nvPr/>
        </p:nvSpPr>
        <p:spPr>
          <a:xfrm>
            <a:off x="3948688" y="4012222"/>
            <a:ext cx="612953" cy="573692"/>
          </a:xfrm>
          <a:prstGeom prst="roundRect">
            <a:avLst/>
          </a:prstGeom>
          <a:solidFill>
            <a:schemeClr val="accent3"/>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31" name="矩形: 圆角 30">
            <a:extLst>
              <a:ext uri="{FF2B5EF4-FFF2-40B4-BE49-F238E27FC236}">
                <a16:creationId xmlns:a16="http://schemas.microsoft.com/office/drawing/2014/main" id="{D566AB1F-993C-4225-893A-F0586EEA154F}"/>
              </a:ext>
            </a:extLst>
          </p:cNvPr>
          <p:cNvSpPr/>
          <p:nvPr/>
        </p:nvSpPr>
        <p:spPr>
          <a:xfrm>
            <a:off x="4558081" y="4012222"/>
            <a:ext cx="612953" cy="573692"/>
          </a:xfrm>
          <a:prstGeom prst="roundRect">
            <a:avLst/>
          </a:prstGeom>
          <a:solidFill>
            <a:schemeClr val="accent4"/>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32" name="矩形: 圆角 31">
            <a:extLst>
              <a:ext uri="{FF2B5EF4-FFF2-40B4-BE49-F238E27FC236}">
                <a16:creationId xmlns:a16="http://schemas.microsoft.com/office/drawing/2014/main" id="{310FE44E-A584-4CA2-A8F6-DEA2CCD8931D}"/>
              </a:ext>
            </a:extLst>
          </p:cNvPr>
          <p:cNvSpPr/>
          <p:nvPr/>
        </p:nvSpPr>
        <p:spPr>
          <a:xfrm>
            <a:off x="5167475" y="4012222"/>
            <a:ext cx="612953" cy="573692"/>
          </a:xfrm>
          <a:prstGeom prst="roundRect">
            <a:avLst/>
          </a:prstGeom>
          <a:solidFill>
            <a:schemeClr val="accent5"/>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33" name="矩形: 圆角 32">
            <a:extLst>
              <a:ext uri="{FF2B5EF4-FFF2-40B4-BE49-F238E27FC236}">
                <a16:creationId xmlns:a16="http://schemas.microsoft.com/office/drawing/2014/main" id="{56794932-C9AF-45A9-8676-99C45523657C}"/>
              </a:ext>
            </a:extLst>
          </p:cNvPr>
          <p:cNvSpPr/>
          <p:nvPr/>
        </p:nvSpPr>
        <p:spPr>
          <a:xfrm>
            <a:off x="5776868" y="4012221"/>
            <a:ext cx="612953" cy="573692"/>
          </a:xfrm>
          <a:prstGeom prst="roundRect">
            <a:avLst/>
          </a:prstGeom>
          <a:solidFill>
            <a:schemeClr val="accent6"/>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cxnSp>
        <p:nvCxnSpPr>
          <p:cNvPr id="35" name="直接连接符 34">
            <a:extLst>
              <a:ext uri="{FF2B5EF4-FFF2-40B4-BE49-F238E27FC236}">
                <a16:creationId xmlns:a16="http://schemas.microsoft.com/office/drawing/2014/main" id="{E70AA537-6E39-4927-869A-A8A6FE7684AD}"/>
              </a:ext>
            </a:extLst>
          </p:cNvPr>
          <p:cNvCxnSpPr/>
          <p:nvPr/>
        </p:nvCxnSpPr>
        <p:spPr>
          <a:xfrm>
            <a:off x="3339157" y="3315617"/>
            <a:ext cx="0" cy="1397652"/>
          </a:xfrm>
          <a:prstGeom prst="line">
            <a:avLst/>
          </a:prstGeom>
          <a:ln w="38100" cap="flat" cmpd="sng" algn="ctr">
            <a:solidFill>
              <a:schemeClr val="tx1"/>
            </a:solidFill>
            <a:prstDash val="sys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6" name="直接连接符 35">
            <a:extLst>
              <a:ext uri="{FF2B5EF4-FFF2-40B4-BE49-F238E27FC236}">
                <a16:creationId xmlns:a16="http://schemas.microsoft.com/office/drawing/2014/main" id="{D601AA1F-0A8E-4DE5-8DE1-3D58AD0B2945}"/>
              </a:ext>
            </a:extLst>
          </p:cNvPr>
          <p:cNvCxnSpPr>
            <a:cxnSpLocks/>
          </p:cNvCxnSpPr>
          <p:nvPr/>
        </p:nvCxnSpPr>
        <p:spPr>
          <a:xfrm>
            <a:off x="3952178" y="3315617"/>
            <a:ext cx="0" cy="1397652"/>
          </a:xfrm>
          <a:prstGeom prst="line">
            <a:avLst/>
          </a:prstGeom>
          <a:ln w="38100" cap="flat" cmpd="sng" algn="ctr">
            <a:solidFill>
              <a:schemeClr val="tx1"/>
            </a:solidFill>
            <a:prstDash val="sys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34" name="乘号 33">
            <a:extLst>
              <a:ext uri="{FF2B5EF4-FFF2-40B4-BE49-F238E27FC236}">
                <a16:creationId xmlns:a16="http://schemas.microsoft.com/office/drawing/2014/main" id="{720531CE-4C9C-43C0-A175-2462C33E2A9A}"/>
              </a:ext>
            </a:extLst>
          </p:cNvPr>
          <p:cNvSpPr/>
          <p:nvPr/>
        </p:nvSpPr>
        <p:spPr>
          <a:xfrm>
            <a:off x="2957511" y="3631233"/>
            <a:ext cx="1358064" cy="1349198"/>
          </a:xfrm>
          <a:prstGeom prst="mathMultiply">
            <a:avLst>
              <a:gd name="adj1" fmla="val 9390"/>
            </a:avLst>
          </a:prstGeom>
          <a:solidFill>
            <a:srgbClr val="FF0000"/>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38" name="文本框 37">
            <a:extLst>
              <a:ext uri="{FF2B5EF4-FFF2-40B4-BE49-F238E27FC236}">
                <a16:creationId xmlns:a16="http://schemas.microsoft.com/office/drawing/2014/main" id="{35C5AC6E-8CDD-0F4F-81A8-7DE74D8811D1}"/>
              </a:ext>
            </a:extLst>
          </p:cNvPr>
          <p:cNvSpPr txBox="1"/>
          <p:nvPr/>
        </p:nvSpPr>
        <p:spPr>
          <a:xfrm>
            <a:off x="703867" y="3164863"/>
            <a:ext cx="1905476" cy="323165"/>
          </a:xfrm>
          <a:prstGeom prst="rect">
            <a:avLst/>
          </a:prstGeom>
          <a:noFill/>
        </p:spPr>
        <p:txBody>
          <a:bodyPr wrap="square" rtlCol="0">
            <a:spAutoFit/>
          </a:bodyPr>
          <a:lstStyle/>
          <a:p>
            <a:pPr algn="r"/>
            <a:r>
              <a:rPr lang="en-US" altLang="zh-CN" sz="1500" b="1" dirty="0"/>
              <a:t>Source </a:t>
            </a:r>
            <a:r>
              <a:rPr lang="en-US" altLang="zh-CN" sz="1500" b="1" dirty="0" err="1"/>
              <a:t>supernode</a:t>
            </a:r>
            <a:endParaRPr lang="zh-CN" altLang="en-US" sz="1500" b="1" dirty="0"/>
          </a:p>
        </p:txBody>
      </p:sp>
      <p:sp>
        <p:nvSpPr>
          <p:cNvPr id="39" name="文本框 38">
            <a:extLst>
              <a:ext uri="{FF2B5EF4-FFF2-40B4-BE49-F238E27FC236}">
                <a16:creationId xmlns:a16="http://schemas.microsoft.com/office/drawing/2014/main" id="{9EB5D25D-8CBF-3C42-A5DC-D3FF50538D95}"/>
              </a:ext>
            </a:extLst>
          </p:cNvPr>
          <p:cNvSpPr txBox="1"/>
          <p:nvPr/>
        </p:nvSpPr>
        <p:spPr>
          <a:xfrm>
            <a:off x="332815" y="4149025"/>
            <a:ext cx="2276528" cy="323165"/>
          </a:xfrm>
          <a:prstGeom prst="rect">
            <a:avLst/>
          </a:prstGeom>
          <a:noFill/>
        </p:spPr>
        <p:txBody>
          <a:bodyPr wrap="square" rtlCol="0">
            <a:spAutoFit/>
          </a:bodyPr>
          <a:lstStyle/>
          <a:p>
            <a:pPr algn="r"/>
            <a:r>
              <a:rPr lang="en-US" altLang="zh-CN" sz="1500" b="1" dirty="0"/>
              <a:t>Destination </a:t>
            </a:r>
            <a:r>
              <a:rPr lang="en-US" altLang="zh-CN" sz="1500" b="1" dirty="0" err="1"/>
              <a:t>supernode</a:t>
            </a:r>
            <a:endParaRPr lang="zh-CN" altLang="en-US" sz="1500" b="1" dirty="0"/>
          </a:p>
        </p:txBody>
      </p:sp>
      <p:sp>
        <p:nvSpPr>
          <p:cNvPr id="40" name="TextBox 10">
            <a:extLst>
              <a:ext uri="{FF2B5EF4-FFF2-40B4-BE49-F238E27FC236}">
                <a16:creationId xmlns:a16="http://schemas.microsoft.com/office/drawing/2014/main" id="{75CAC9D8-E309-CB46-BEBA-136ECE656227}"/>
              </a:ext>
            </a:extLst>
          </p:cNvPr>
          <p:cNvSpPr txBox="1"/>
          <p:nvPr/>
        </p:nvSpPr>
        <p:spPr>
          <a:xfrm>
            <a:off x="1824002" y="2199941"/>
            <a:ext cx="5468164" cy="369332"/>
          </a:xfrm>
          <a:prstGeom prst="rect">
            <a:avLst/>
          </a:prstGeom>
          <a:solidFill>
            <a:schemeClr val="accent6">
              <a:lumMod val="20000"/>
              <a:lumOff val="80000"/>
            </a:schemeClr>
          </a:solidFill>
          <a:ln w="19050">
            <a:noFill/>
          </a:ln>
          <a:effectLst>
            <a:outerShdw blurRad="50800" dist="76200" dir="2700000" algn="tl" rotWithShape="0">
              <a:prstClr val="black">
                <a:alpha val="40000"/>
              </a:prstClr>
            </a:outerShdw>
          </a:effectLst>
        </p:spPr>
        <p:txBody>
          <a:bodyPr wrap="none" rtlCol="0" anchor="t">
            <a:spAutoFit/>
          </a:bodyPr>
          <a:lstStyle>
            <a:defPPr>
              <a:defRPr lang="zh-CN"/>
            </a:defPPr>
            <a:lvl1pPr marL="0" indent="0" algn="ctr">
              <a:buFont typeface="Arial" panose="020B0604020202020204" pitchFamily="34" charset="0"/>
              <a:buNone/>
              <a:defRPr sz="2400" b="1">
                <a:ea typeface="Adobe Gothic Std B" panose="020B0800000000000000" pitchFamily="34" charset="-128"/>
              </a:defRPr>
            </a:lvl1pPr>
          </a:lstStyle>
          <a:p>
            <a:r>
              <a:rPr lang="en-US" altLang="zh-CN" sz="1800"/>
              <a:t>Failed</a:t>
            </a:r>
            <a:r>
              <a:rPr lang="en-US" altLang="zh-CN" sz="1800" dirty="0"/>
              <a:t> nodes forbid direct source-relay mapping</a:t>
            </a:r>
          </a:p>
        </p:txBody>
      </p:sp>
      <p:sp>
        <p:nvSpPr>
          <p:cNvPr id="37" name="Rectangle 9">
            <a:extLst>
              <a:ext uri="{FF2B5EF4-FFF2-40B4-BE49-F238E27FC236}">
                <a16:creationId xmlns:a16="http://schemas.microsoft.com/office/drawing/2014/main" id="{650F0D84-6DD4-3B45-852E-1430A440E4D8}"/>
              </a:ext>
            </a:extLst>
          </p:cNvPr>
          <p:cNvSpPr/>
          <p:nvPr/>
        </p:nvSpPr>
        <p:spPr>
          <a:xfrm>
            <a:off x="623368" y="5133187"/>
            <a:ext cx="7263527" cy="369332"/>
          </a:xfrm>
          <a:prstGeom prst="rect">
            <a:avLst/>
          </a:prstGeom>
          <a:solidFill>
            <a:schemeClr val="accent3">
              <a:lumMod val="40000"/>
              <a:lumOff val="60000"/>
            </a:schemeClr>
          </a:solidFill>
          <a:ln w="19050">
            <a:noFill/>
          </a:ln>
          <a:effectLst>
            <a:outerShdw blurRad="50800" dist="76200" dir="2700000" algn="tl" rotWithShape="0">
              <a:prstClr val="black">
                <a:alpha val="40000"/>
              </a:prstClr>
            </a:outerShdw>
          </a:effectLst>
        </p:spPr>
        <p:txBody>
          <a:bodyPr wrap="none" rtlCol="0" anchor="t">
            <a:spAutoFit/>
          </a:bodyPr>
          <a:lstStyle/>
          <a:p>
            <a:pPr algn="ctr">
              <a:buFont typeface="Arial" panose="020B0604020202020204" pitchFamily="34" charset="0"/>
            </a:pPr>
            <a:r>
              <a:rPr lang="en-US" altLang="zh-CN" b="1" dirty="0">
                <a:ea typeface="Adobe Gothic Std B" panose="020B0800000000000000" pitchFamily="34" charset="-128"/>
              </a:rPr>
              <a:t>Stochastic</a:t>
            </a:r>
            <a:r>
              <a:rPr lang="zh-CN" altLang="en-US" b="1" dirty="0">
                <a:ea typeface="Adobe Gothic Std B" panose="020B0800000000000000" pitchFamily="34" charset="-128"/>
              </a:rPr>
              <a:t> </a:t>
            </a:r>
            <a:r>
              <a:rPr lang="en-US" altLang="zh-CN" b="1" dirty="0">
                <a:ea typeface="Adobe Gothic Std B" panose="020B0800000000000000" pitchFamily="34" charset="-128"/>
              </a:rPr>
              <a:t>assignment:</a:t>
            </a:r>
            <a:r>
              <a:rPr lang="en-US" b="1">
                <a:ea typeface="Adobe Gothic Std B" panose="020B0800000000000000" pitchFamily="34" charset="-128"/>
              </a:rPr>
              <a:t> load balancing</a:t>
            </a:r>
            <a:r>
              <a:rPr lang="en-US" altLang="zh-CN" b="1">
                <a:ea typeface="Adobe Gothic Std B" panose="020B0800000000000000" pitchFamily="34" charset="-128"/>
              </a:rPr>
              <a:t> in destination</a:t>
            </a:r>
            <a:r>
              <a:rPr lang="en-US" altLang="zh-CN" b="1">
                <a:ea typeface="Adobe Gothic Std B" panose="020B0800000000000000" pitchFamily="34" charset="-128"/>
                <a:cs typeface="Arial"/>
              </a:rPr>
              <a:t> </a:t>
            </a:r>
            <a:r>
              <a:rPr lang="en-US" altLang="zh-CN" b="1" err="1">
                <a:ea typeface="Adobe Gothic Std B" panose="020B0800000000000000" pitchFamily="34" charset="-128"/>
                <a:cs typeface="Arial"/>
              </a:rPr>
              <a:t>supernode</a:t>
            </a:r>
            <a:endParaRPr lang="en-US" b="1" err="1">
              <a:ea typeface="Adobe Gothic Std B" panose="020B0800000000000000" pitchFamily="34" charset="-128"/>
              <a:cs typeface="Arial"/>
            </a:endParaRPr>
          </a:p>
        </p:txBody>
      </p:sp>
    </p:spTree>
    <p:extLst>
      <p:ext uri="{BB962C8B-B14F-4D97-AF65-F5344CB8AC3E}">
        <p14:creationId xmlns:p14="http://schemas.microsoft.com/office/powerpoint/2010/main" val="295856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7464">
        <p159:morph option="byObject"/>
      </p:transition>
    </mc:Choice>
    <mc:Fallback xmlns="">
      <p:transition spd="slow" advTm="7464">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3CBDD779-5846-8E4E-8F2B-0E18C0CEB789}"/>
              </a:ext>
            </a:extLst>
          </p:cNvPr>
          <p:cNvSpPr>
            <a:spLocks noGrp="1"/>
          </p:cNvSpPr>
          <p:nvPr>
            <p:ph type="title"/>
          </p:nvPr>
        </p:nvSpPr>
        <p:spPr/>
        <p:txBody>
          <a:bodyPr>
            <a:noAutofit/>
          </a:bodyPr>
          <a:lstStyle/>
          <a:p>
            <a:r>
              <a:rPr lang="en-US" altLang="zh-CN" sz="2400" dirty="0"/>
              <a:t>Solution 2b: Topology-aware</a:t>
            </a:r>
            <a:r>
              <a:rPr lang="zh-CN" altLang="en-US" sz="2400" dirty="0"/>
              <a:t> </a:t>
            </a:r>
            <a:r>
              <a:rPr lang="en-US" altLang="zh-CN" sz="2400" dirty="0"/>
              <a:t>Super-node</a:t>
            </a:r>
            <a:r>
              <a:rPr lang="zh-CN" altLang="en-US" sz="2400" dirty="0"/>
              <a:t> </a:t>
            </a:r>
            <a:r>
              <a:rPr lang="en-US" altLang="zh-CN" sz="2400" dirty="0"/>
              <a:t>Relaying</a:t>
            </a:r>
            <a:endParaRPr lang="en-US" sz="2400" dirty="0"/>
          </a:p>
        </p:txBody>
      </p:sp>
      <p:sp>
        <p:nvSpPr>
          <p:cNvPr id="66" name="Rectangle 9">
            <a:extLst>
              <a:ext uri="{FF2B5EF4-FFF2-40B4-BE49-F238E27FC236}">
                <a16:creationId xmlns:a16="http://schemas.microsoft.com/office/drawing/2014/main" id="{BD28FB30-24D0-064F-B184-057AFB1307E6}"/>
              </a:ext>
            </a:extLst>
          </p:cNvPr>
          <p:cNvSpPr/>
          <p:nvPr/>
        </p:nvSpPr>
        <p:spPr>
          <a:xfrm>
            <a:off x="623368" y="5133187"/>
            <a:ext cx="7263527" cy="369332"/>
          </a:xfrm>
          <a:prstGeom prst="rect">
            <a:avLst/>
          </a:prstGeom>
          <a:solidFill>
            <a:schemeClr val="accent3">
              <a:lumMod val="40000"/>
              <a:lumOff val="60000"/>
            </a:schemeClr>
          </a:solidFill>
          <a:ln w="19050">
            <a:noFill/>
          </a:ln>
          <a:effectLst>
            <a:outerShdw blurRad="50800" dist="76200" dir="2700000" algn="tl" rotWithShape="0">
              <a:prstClr val="black">
                <a:alpha val="40000"/>
              </a:prstClr>
            </a:outerShdw>
          </a:effectLst>
        </p:spPr>
        <p:txBody>
          <a:bodyPr wrap="none" rtlCol="0" anchor="t">
            <a:spAutoFit/>
          </a:bodyPr>
          <a:lstStyle/>
          <a:p>
            <a:pPr algn="ctr">
              <a:buFont typeface="Arial" panose="020B0604020202020204" pitchFamily="34" charset="0"/>
            </a:pPr>
            <a:r>
              <a:rPr lang="en-US" altLang="zh-CN" b="1" dirty="0">
                <a:ea typeface="Adobe Gothic Std B" panose="020B0800000000000000" pitchFamily="34" charset="-128"/>
              </a:rPr>
              <a:t>Stochastic</a:t>
            </a:r>
            <a:r>
              <a:rPr lang="zh-CN" altLang="en-US" b="1" dirty="0">
                <a:ea typeface="Adobe Gothic Std B" panose="020B0800000000000000" pitchFamily="34" charset="-128"/>
              </a:rPr>
              <a:t> </a:t>
            </a:r>
            <a:r>
              <a:rPr lang="en-US" altLang="zh-CN" b="1" dirty="0">
                <a:ea typeface="Adobe Gothic Std B" panose="020B0800000000000000" pitchFamily="34" charset="-128"/>
              </a:rPr>
              <a:t>assignment:</a:t>
            </a:r>
            <a:r>
              <a:rPr lang="en-US" b="1">
                <a:ea typeface="Adobe Gothic Std B" panose="020B0800000000000000" pitchFamily="34" charset="-128"/>
              </a:rPr>
              <a:t> load balancing</a:t>
            </a:r>
            <a:r>
              <a:rPr lang="en-US" altLang="zh-CN" b="1">
                <a:ea typeface="Adobe Gothic Std B" panose="020B0800000000000000" pitchFamily="34" charset="-128"/>
              </a:rPr>
              <a:t> in destination</a:t>
            </a:r>
            <a:r>
              <a:rPr lang="en-US" altLang="zh-CN" b="1">
                <a:ea typeface="Adobe Gothic Std B" panose="020B0800000000000000" pitchFamily="34" charset="-128"/>
                <a:cs typeface="Arial"/>
              </a:rPr>
              <a:t> </a:t>
            </a:r>
            <a:r>
              <a:rPr lang="en-US" altLang="zh-CN" b="1" err="1">
                <a:ea typeface="Adobe Gothic Std B" panose="020B0800000000000000" pitchFamily="34" charset="-128"/>
                <a:cs typeface="Arial"/>
              </a:rPr>
              <a:t>supernode</a:t>
            </a:r>
            <a:endParaRPr lang="en-US" b="1" err="1">
              <a:ea typeface="Adobe Gothic Std B" panose="020B0800000000000000" pitchFamily="34" charset="-128"/>
              <a:cs typeface="Arial"/>
            </a:endParaRPr>
          </a:p>
        </p:txBody>
      </p:sp>
      <p:sp>
        <p:nvSpPr>
          <p:cNvPr id="19" name="文本框 18">
            <a:extLst>
              <a:ext uri="{FF2B5EF4-FFF2-40B4-BE49-F238E27FC236}">
                <a16:creationId xmlns:a16="http://schemas.microsoft.com/office/drawing/2014/main" id="{EE929BEC-DE18-43DE-A0AB-359F095E3133}"/>
              </a:ext>
            </a:extLst>
          </p:cNvPr>
          <p:cNvSpPr txBox="1"/>
          <p:nvPr/>
        </p:nvSpPr>
        <p:spPr>
          <a:xfrm>
            <a:off x="1675289" y="4710339"/>
            <a:ext cx="1923047" cy="369332"/>
          </a:xfrm>
          <a:prstGeom prst="rect">
            <a:avLst/>
          </a:prstGeom>
          <a:noFill/>
        </p:spPr>
        <p:txBody>
          <a:bodyPr wrap="square" rtlCol="0">
            <a:spAutoFit/>
          </a:bodyPr>
          <a:lstStyle/>
          <a:p>
            <a:r>
              <a:rPr lang="en-US" altLang="zh-CN" dirty="0"/>
              <a:t>1/5 goes left</a:t>
            </a:r>
            <a:endParaRPr lang="zh-CN" altLang="en-US" dirty="0"/>
          </a:p>
        </p:txBody>
      </p:sp>
      <p:sp>
        <p:nvSpPr>
          <p:cNvPr id="105" name="文本框 104">
            <a:extLst>
              <a:ext uri="{FF2B5EF4-FFF2-40B4-BE49-F238E27FC236}">
                <a16:creationId xmlns:a16="http://schemas.microsoft.com/office/drawing/2014/main" id="{8CBC4240-FE5D-4530-A84C-120994C8459C}"/>
              </a:ext>
            </a:extLst>
          </p:cNvPr>
          <p:cNvSpPr txBox="1"/>
          <p:nvPr/>
        </p:nvSpPr>
        <p:spPr>
          <a:xfrm>
            <a:off x="3600502" y="4708666"/>
            <a:ext cx="2118466" cy="369332"/>
          </a:xfrm>
          <a:prstGeom prst="rect">
            <a:avLst/>
          </a:prstGeom>
          <a:noFill/>
        </p:spPr>
        <p:txBody>
          <a:bodyPr wrap="square" rtlCol="0">
            <a:spAutoFit/>
          </a:bodyPr>
          <a:lstStyle/>
          <a:p>
            <a:r>
              <a:rPr lang="en-US" altLang="zh-CN" dirty="0"/>
              <a:t>4/5 goes right</a:t>
            </a:r>
            <a:endParaRPr lang="zh-CN" altLang="en-US" dirty="0"/>
          </a:p>
        </p:txBody>
      </p:sp>
      <p:sp>
        <p:nvSpPr>
          <p:cNvPr id="40" name="矩形 39">
            <a:extLst>
              <a:ext uri="{FF2B5EF4-FFF2-40B4-BE49-F238E27FC236}">
                <a16:creationId xmlns:a16="http://schemas.microsoft.com/office/drawing/2014/main" id="{F82E9330-E389-4FEB-8C82-0C0C1D1586A0}"/>
              </a:ext>
            </a:extLst>
          </p:cNvPr>
          <p:cNvSpPr/>
          <p:nvPr/>
        </p:nvSpPr>
        <p:spPr>
          <a:xfrm>
            <a:off x="2661073" y="2908020"/>
            <a:ext cx="3821852" cy="824401"/>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a:extLst>
              <a:ext uri="{FF2B5EF4-FFF2-40B4-BE49-F238E27FC236}">
                <a16:creationId xmlns:a16="http://schemas.microsoft.com/office/drawing/2014/main" id="{5591AA79-D643-4024-9894-482710257ED8}"/>
              </a:ext>
            </a:extLst>
          </p:cNvPr>
          <p:cNvSpPr/>
          <p:nvPr/>
        </p:nvSpPr>
        <p:spPr>
          <a:xfrm>
            <a:off x="2661073" y="3888867"/>
            <a:ext cx="3821852" cy="824401"/>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圆角 41">
            <a:extLst>
              <a:ext uri="{FF2B5EF4-FFF2-40B4-BE49-F238E27FC236}">
                <a16:creationId xmlns:a16="http://schemas.microsoft.com/office/drawing/2014/main" id="{785B213F-15CE-4694-8FE1-23D363CB1798}"/>
              </a:ext>
            </a:extLst>
          </p:cNvPr>
          <p:cNvSpPr/>
          <p:nvPr/>
        </p:nvSpPr>
        <p:spPr>
          <a:xfrm>
            <a:off x="2729696" y="3029063"/>
            <a:ext cx="613022" cy="573105"/>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43" name="矩形: 圆角 42">
            <a:extLst>
              <a:ext uri="{FF2B5EF4-FFF2-40B4-BE49-F238E27FC236}">
                <a16:creationId xmlns:a16="http://schemas.microsoft.com/office/drawing/2014/main" id="{B165C01C-0015-45F7-8F98-19708F86A4C9}"/>
              </a:ext>
            </a:extLst>
          </p:cNvPr>
          <p:cNvSpPr/>
          <p:nvPr/>
        </p:nvSpPr>
        <p:spPr>
          <a:xfrm>
            <a:off x="3339157" y="3029063"/>
            <a:ext cx="613022" cy="573105"/>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900" b="1" dirty="0"/>
              <a:t>Source</a:t>
            </a:r>
            <a:r>
              <a:rPr lang="zh-CN" altLang="en-US" sz="900" b="1" dirty="0"/>
              <a:t> </a:t>
            </a:r>
            <a:r>
              <a:rPr lang="en-US" altLang="zh-CN" sz="900" b="1" dirty="0"/>
              <a:t>node</a:t>
            </a:r>
          </a:p>
          <a:p>
            <a:pPr algn="ctr"/>
            <a:endParaRPr lang="zh-CN" altLang="en-US" sz="900" b="1" dirty="0"/>
          </a:p>
        </p:txBody>
      </p:sp>
      <p:sp>
        <p:nvSpPr>
          <p:cNvPr id="44" name="矩形: 圆角 43">
            <a:extLst>
              <a:ext uri="{FF2B5EF4-FFF2-40B4-BE49-F238E27FC236}">
                <a16:creationId xmlns:a16="http://schemas.microsoft.com/office/drawing/2014/main" id="{2748F2A0-A21C-4D97-B48E-3E2B0DFAA501}"/>
              </a:ext>
            </a:extLst>
          </p:cNvPr>
          <p:cNvSpPr/>
          <p:nvPr/>
        </p:nvSpPr>
        <p:spPr>
          <a:xfrm>
            <a:off x="3948619" y="3029063"/>
            <a:ext cx="613022" cy="573105"/>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45" name="矩形: 圆角 44">
            <a:extLst>
              <a:ext uri="{FF2B5EF4-FFF2-40B4-BE49-F238E27FC236}">
                <a16:creationId xmlns:a16="http://schemas.microsoft.com/office/drawing/2014/main" id="{DFC819BC-4E20-422C-AE68-D67EC4DAF16E}"/>
              </a:ext>
            </a:extLst>
          </p:cNvPr>
          <p:cNvSpPr/>
          <p:nvPr/>
        </p:nvSpPr>
        <p:spPr>
          <a:xfrm>
            <a:off x="4558079" y="3029063"/>
            <a:ext cx="613022" cy="573105"/>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46" name="矩形: 圆角 45">
            <a:extLst>
              <a:ext uri="{FF2B5EF4-FFF2-40B4-BE49-F238E27FC236}">
                <a16:creationId xmlns:a16="http://schemas.microsoft.com/office/drawing/2014/main" id="{3126D852-0E5A-4D5A-937B-6D39D3A3AD4B}"/>
              </a:ext>
            </a:extLst>
          </p:cNvPr>
          <p:cNvSpPr/>
          <p:nvPr/>
        </p:nvSpPr>
        <p:spPr>
          <a:xfrm>
            <a:off x="5167539" y="3029063"/>
            <a:ext cx="613022" cy="573105"/>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47" name="矩形: 圆角 46">
            <a:extLst>
              <a:ext uri="{FF2B5EF4-FFF2-40B4-BE49-F238E27FC236}">
                <a16:creationId xmlns:a16="http://schemas.microsoft.com/office/drawing/2014/main" id="{4D2FEA93-0C3E-4522-8B97-81D2358315A1}"/>
              </a:ext>
            </a:extLst>
          </p:cNvPr>
          <p:cNvSpPr/>
          <p:nvPr/>
        </p:nvSpPr>
        <p:spPr>
          <a:xfrm>
            <a:off x="5777001" y="3029060"/>
            <a:ext cx="613022" cy="573105"/>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48" name="矩形: 圆角 47">
            <a:extLst>
              <a:ext uri="{FF2B5EF4-FFF2-40B4-BE49-F238E27FC236}">
                <a16:creationId xmlns:a16="http://schemas.microsoft.com/office/drawing/2014/main" id="{F737B775-19AA-4B8B-89C7-A8A690F0773B}"/>
              </a:ext>
            </a:extLst>
          </p:cNvPr>
          <p:cNvSpPr/>
          <p:nvPr/>
        </p:nvSpPr>
        <p:spPr>
          <a:xfrm>
            <a:off x="2729696" y="4012217"/>
            <a:ext cx="736133" cy="573105"/>
          </a:xfrm>
          <a:prstGeom prst="roundRect">
            <a:avLst/>
          </a:prstGeom>
          <a:solidFill>
            <a:schemeClr val="accent2"/>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矩形: 圆角 49">
            <a:extLst>
              <a:ext uri="{FF2B5EF4-FFF2-40B4-BE49-F238E27FC236}">
                <a16:creationId xmlns:a16="http://schemas.microsoft.com/office/drawing/2014/main" id="{AD232DA6-90E1-48A1-95FF-4F6CE71BBC41}"/>
              </a:ext>
            </a:extLst>
          </p:cNvPr>
          <p:cNvSpPr/>
          <p:nvPr/>
        </p:nvSpPr>
        <p:spPr>
          <a:xfrm>
            <a:off x="3466809" y="4012215"/>
            <a:ext cx="736133" cy="573105"/>
          </a:xfrm>
          <a:prstGeom prst="roundRect">
            <a:avLst/>
          </a:prstGeom>
          <a:solidFill>
            <a:schemeClr val="accent3"/>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51" name="矩形: 圆角 50">
            <a:extLst>
              <a:ext uri="{FF2B5EF4-FFF2-40B4-BE49-F238E27FC236}">
                <a16:creationId xmlns:a16="http://schemas.microsoft.com/office/drawing/2014/main" id="{2B76E875-A3B7-40A2-A929-857FAFCACC08}"/>
              </a:ext>
            </a:extLst>
          </p:cNvPr>
          <p:cNvSpPr/>
          <p:nvPr/>
        </p:nvSpPr>
        <p:spPr>
          <a:xfrm>
            <a:off x="4193574" y="4012215"/>
            <a:ext cx="736133" cy="573105"/>
          </a:xfrm>
          <a:prstGeom prst="roundRect">
            <a:avLst/>
          </a:prstGeom>
          <a:solidFill>
            <a:schemeClr val="accent4"/>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52" name="矩形: 圆角 51">
            <a:extLst>
              <a:ext uri="{FF2B5EF4-FFF2-40B4-BE49-F238E27FC236}">
                <a16:creationId xmlns:a16="http://schemas.microsoft.com/office/drawing/2014/main" id="{E5D1B057-2123-4F03-9360-2866D22990C4}"/>
              </a:ext>
            </a:extLst>
          </p:cNvPr>
          <p:cNvSpPr/>
          <p:nvPr/>
        </p:nvSpPr>
        <p:spPr>
          <a:xfrm>
            <a:off x="4926052" y="4012215"/>
            <a:ext cx="736133" cy="573105"/>
          </a:xfrm>
          <a:prstGeom prst="roundRect">
            <a:avLst/>
          </a:prstGeom>
          <a:solidFill>
            <a:schemeClr val="accent5"/>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53" name="矩形: 圆角 52">
            <a:extLst>
              <a:ext uri="{FF2B5EF4-FFF2-40B4-BE49-F238E27FC236}">
                <a16:creationId xmlns:a16="http://schemas.microsoft.com/office/drawing/2014/main" id="{687AFA7B-EED2-4C4F-93EC-F4D312F3A3B9}"/>
              </a:ext>
            </a:extLst>
          </p:cNvPr>
          <p:cNvSpPr/>
          <p:nvPr/>
        </p:nvSpPr>
        <p:spPr>
          <a:xfrm>
            <a:off x="5652818" y="4012214"/>
            <a:ext cx="736133" cy="573105"/>
          </a:xfrm>
          <a:prstGeom prst="roundRect">
            <a:avLst/>
          </a:prstGeom>
          <a:solidFill>
            <a:schemeClr val="accent6"/>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cxnSp>
        <p:nvCxnSpPr>
          <p:cNvPr id="11" name="直接连接符 10">
            <a:extLst>
              <a:ext uri="{FF2B5EF4-FFF2-40B4-BE49-F238E27FC236}">
                <a16:creationId xmlns:a16="http://schemas.microsoft.com/office/drawing/2014/main" id="{12B477D4-AC3E-4D94-90D3-DDCBCC806D26}"/>
              </a:ext>
            </a:extLst>
          </p:cNvPr>
          <p:cNvCxnSpPr>
            <a:stCxn id="43" idx="1"/>
          </p:cNvCxnSpPr>
          <p:nvPr/>
        </p:nvCxnSpPr>
        <p:spPr>
          <a:xfrm>
            <a:off x="3339157" y="3315617"/>
            <a:ext cx="0" cy="1397652"/>
          </a:xfrm>
          <a:prstGeom prst="line">
            <a:avLst/>
          </a:prstGeom>
          <a:ln w="38100" cap="flat" cmpd="sng" algn="ctr">
            <a:solidFill>
              <a:schemeClr val="tx1"/>
            </a:solidFill>
            <a:prstDash val="sys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71" name="直接连接符 70">
            <a:extLst>
              <a:ext uri="{FF2B5EF4-FFF2-40B4-BE49-F238E27FC236}">
                <a16:creationId xmlns:a16="http://schemas.microsoft.com/office/drawing/2014/main" id="{B0BB5BAB-79C2-41BF-B9EF-843E71DF201A}"/>
              </a:ext>
            </a:extLst>
          </p:cNvPr>
          <p:cNvCxnSpPr>
            <a:cxnSpLocks/>
            <a:stCxn id="43" idx="3"/>
          </p:cNvCxnSpPr>
          <p:nvPr/>
        </p:nvCxnSpPr>
        <p:spPr>
          <a:xfrm>
            <a:off x="3952178" y="3315617"/>
            <a:ext cx="0" cy="1397652"/>
          </a:xfrm>
          <a:prstGeom prst="line">
            <a:avLst/>
          </a:prstGeom>
          <a:ln w="38100" cap="flat" cmpd="sng" algn="ctr">
            <a:solidFill>
              <a:schemeClr val="tx1"/>
            </a:solidFill>
            <a:prstDash val="sys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nvGrpSpPr>
          <p:cNvPr id="65" name="组合 64">
            <a:extLst>
              <a:ext uri="{FF2B5EF4-FFF2-40B4-BE49-F238E27FC236}">
                <a16:creationId xmlns:a16="http://schemas.microsoft.com/office/drawing/2014/main" id="{04A648EB-CD3C-496F-9DE5-DEBDB3A6F87D}"/>
              </a:ext>
            </a:extLst>
          </p:cNvPr>
          <p:cNvGrpSpPr/>
          <p:nvPr/>
        </p:nvGrpSpPr>
        <p:grpSpPr>
          <a:xfrm>
            <a:off x="3377720" y="3429000"/>
            <a:ext cx="418639" cy="944004"/>
            <a:chOff x="4503626" y="3277817"/>
            <a:chExt cx="558185" cy="1409855"/>
          </a:xfrm>
        </p:grpSpPr>
        <p:cxnSp>
          <p:nvCxnSpPr>
            <p:cNvPr id="15" name="直接箭头连接符 14">
              <a:extLst>
                <a:ext uri="{FF2B5EF4-FFF2-40B4-BE49-F238E27FC236}">
                  <a16:creationId xmlns:a16="http://schemas.microsoft.com/office/drawing/2014/main" id="{F16B9D89-D3D1-47DE-929D-EDAE1BD8663F}"/>
                </a:ext>
              </a:extLst>
            </p:cNvPr>
            <p:cNvCxnSpPr>
              <a:cxnSpLocks/>
            </p:cNvCxnSpPr>
            <p:nvPr/>
          </p:nvCxnSpPr>
          <p:spPr>
            <a:xfrm flipH="1">
              <a:off x="4503626" y="3277817"/>
              <a:ext cx="183543" cy="140985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06" name="直接箭头连接符 105">
              <a:extLst>
                <a:ext uri="{FF2B5EF4-FFF2-40B4-BE49-F238E27FC236}">
                  <a16:creationId xmlns:a16="http://schemas.microsoft.com/office/drawing/2014/main" id="{383D1EA8-104D-45BF-977A-025F4F322376}"/>
                </a:ext>
              </a:extLst>
            </p:cNvPr>
            <p:cNvCxnSpPr>
              <a:cxnSpLocks/>
            </p:cNvCxnSpPr>
            <p:nvPr/>
          </p:nvCxnSpPr>
          <p:spPr>
            <a:xfrm>
              <a:off x="4761622" y="3283959"/>
              <a:ext cx="78095" cy="140371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08" name="直接箭头连接符 107">
              <a:extLst>
                <a:ext uri="{FF2B5EF4-FFF2-40B4-BE49-F238E27FC236}">
                  <a16:creationId xmlns:a16="http://schemas.microsoft.com/office/drawing/2014/main" id="{11F65F3F-E548-482E-9EA5-0AA3721990F6}"/>
                </a:ext>
              </a:extLst>
            </p:cNvPr>
            <p:cNvCxnSpPr>
              <a:cxnSpLocks/>
            </p:cNvCxnSpPr>
            <p:nvPr/>
          </p:nvCxnSpPr>
          <p:spPr>
            <a:xfrm>
              <a:off x="4831836" y="3283959"/>
              <a:ext cx="78095" cy="140371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09" name="直接箭头连接符 108">
              <a:extLst>
                <a:ext uri="{FF2B5EF4-FFF2-40B4-BE49-F238E27FC236}">
                  <a16:creationId xmlns:a16="http://schemas.microsoft.com/office/drawing/2014/main" id="{0F88F563-2072-4BFA-9BF5-810B4E760991}"/>
                </a:ext>
              </a:extLst>
            </p:cNvPr>
            <p:cNvCxnSpPr>
              <a:cxnSpLocks/>
            </p:cNvCxnSpPr>
            <p:nvPr/>
          </p:nvCxnSpPr>
          <p:spPr>
            <a:xfrm>
              <a:off x="4906898" y="3283959"/>
              <a:ext cx="78095" cy="140371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10" name="直接箭头连接符 109">
              <a:extLst>
                <a:ext uri="{FF2B5EF4-FFF2-40B4-BE49-F238E27FC236}">
                  <a16:creationId xmlns:a16="http://schemas.microsoft.com/office/drawing/2014/main" id="{0EB3C1B2-A7A2-406F-A606-873074CBD3F5}"/>
                </a:ext>
              </a:extLst>
            </p:cNvPr>
            <p:cNvCxnSpPr>
              <a:cxnSpLocks/>
            </p:cNvCxnSpPr>
            <p:nvPr/>
          </p:nvCxnSpPr>
          <p:spPr>
            <a:xfrm>
              <a:off x="4983716" y="3283959"/>
              <a:ext cx="78095" cy="140371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sp>
        <p:nvSpPr>
          <p:cNvPr id="30" name="文本框 29">
            <a:extLst>
              <a:ext uri="{FF2B5EF4-FFF2-40B4-BE49-F238E27FC236}">
                <a16:creationId xmlns:a16="http://schemas.microsoft.com/office/drawing/2014/main" id="{DFD361F5-581D-8F4B-9F7D-1620428979A1}"/>
              </a:ext>
            </a:extLst>
          </p:cNvPr>
          <p:cNvSpPr txBox="1"/>
          <p:nvPr/>
        </p:nvSpPr>
        <p:spPr>
          <a:xfrm>
            <a:off x="703867" y="3164863"/>
            <a:ext cx="1905476" cy="323165"/>
          </a:xfrm>
          <a:prstGeom prst="rect">
            <a:avLst/>
          </a:prstGeom>
          <a:noFill/>
        </p:spPr>
        <p:txBody>
          <a:bodyPr wrap="square" rtlCol="0">
            <a:spAutoFit/>
          </a:bodyPr>
          <a:lstStyle/>
          <a:p>
            <a:pPr algn="r"/>
            <a:r>
              <a:rPr lang="en-US" altLang="zh-CN" sz="1500" b="1" dirty="0"/>
              <a:t>Source </a:t>
            </a:r>
            <a:r>
              <a:rPr lang="en-US" altLang="zh-CN" sz="1500" b="1" dirty="0" err="1"/>
              <a:t>supernode</a:t>
            </a:r>
            <a:endParaRPr lang="zh-CN" altLang="en-US" sz="1500" b="1" dirty="0"/>
          </a:p>
        </p:txBody>
      </p:sp>
      <p:sp>
        <p:nvSpPr>
          <p:cNvPr id="32" name="文本框 31">
            <a:extLst>
              <a:ext uri="{FF2B5EF4-FFF2-40B4-BE49-F238E27FC236}">
                <a16:creationId xmlns:a16="http://schemas.microsoft.com/office/drawing/2014/main" id="{A399AD4C-7608-F641-B6E3-CCB32BE04174}"/>
              </a:ext>
            </a:extLst>
          </p:cNvPr>
          <p:cNvSpPr txBox="1"/>
          <p:nvPr/>
        </p:nvSpPr>
        <p:spPr>
          <a:xfrm>
            <a:off x="332815" y="4149025"/>
            <a:ext cx="2276528" cy="323165"/>
          </a:xfrm>
          <a:prstGeom prst="rect">
            <a:avLst/>
          </a:prstGeom>
          <a:noFill/>
        </p:spPr>
        <p:txBody>
          <a:bodyPr wrap="square" rtlCol="0">
            <a:spAutoFit/>
          </a:bodyPr>
          <a:lstStyle/>
          <a:p>
            <a:pPr algn="r"/>
            <a:r>
              <a:rPr lang="en-US" altLang="zh-CN" sz="1500" b="1" dirty="0"/>
              <a:t>Destination </a:t>
            </a:r>
            <a:r>
              <a:rPr lang="en-US" altLang="zh-CN" sz="1500" b="1" dirty="0" err="1"/>
              <a:t>supernode</a:t>
            </a:r>
            <a:endParaRPr lang="zh-CN" altLang="en-US" sz="1500" b="1" dirty="0"/>
          </a:p>
        </p:txBody>
      </p:sp>
      <p:sp>
        <p:nvSpPr>
          <p:cNvPr id="33" name="TextBox 10">
            <a:extLst>
              <a:ext uri="{FF2B5EF4-FFF2-40B4-BE49-F238E27FC236}">
                <a16:creationId xmlns:a16="http://schemas.microsoft.com/office/drawing/2014/main" id="{5E224C73-4DFF-0E48-92EC-B07B4F91BA5F}"/>
              </a:ext>
            </a:extLst>
          </p:cNvPr>
          <p:cNvSpPr txBox="1"/>
          <p:nvPr/>
        </p:nvSpPr>
        <p:spPr>
          <a:xfrm>
            <a:off x="1824002" y="2199941"/>
            <a:ext cx="5468164" cy="369332"/>
          </a:xfrm>
          <a:prstGeom prst="rect">
            <a:avLst/>
          </a:prstGeom>
          <a:solidFill>
            <a:schemeClr val="accent6">
              <a:lumMod val="20000"/>
              <a:lumOff val="80000"/>
            </a:schemeClr>
          </a:solidFill>
          <a:ln w="19050">
            <a:noFill/>
          </a:ln>
          <a:effectLst>
            <a:outerShdw blurRad="50800" dist="76200" dir="2700000" algn="tl" rotWithShape="0">
              <a:prstClr val="black">
                <a:alpha val="40000"/>
              </a:prstClr>
            </a:outerShdw>
          </a:effectLst>
        </p:spPr>
        <p:txBody>
          <a:bodyPr wrap="none" rtlCol="0" anchor="t">
            <a:spAutoFit/>
          </a:bodyPr>
          <a:lstStyle>
            <a:defPPr>
              <a:defRPr lang="zh-CN"/>
            </a:defPPr>
            <a:lvl1pPr marL="0" indent="0" algn="ctr">
              <a:buFont typeface="Arial" panose="020B0604020202020204" pitchFamily="34" charset="0"/>
              <a:buNone/>
              <a:defRPr sz="2400" b="1">
                <a:ea typeface="Adobe Gothic Std B" panose="020B0800000000000000" pitchFamily="34" charset="-128"/>
              </a:defRPr>
            </a:lvl1pPr>
          </a:lstStyle>
          <a:p>
            <a:r>
              <a:rPr lang="en-US" altLang="zh-CN" sz="1800"/>
              <a:t>Failed</a:t>
            </a:r>
            <a:r>
              <a:rPr lang="en-US" altLang="zh-CN" sz="1800" dirty="0"/>
              <a:t> nodes forbid direct source-relay mapping</a:t>
            </a:r>
          </a:p>
        </p:txBody>
      </p:sp>
    </p:spTree>
    <p:extLst>
      <p:ext uri="{BB962C8B-B14F-4D97-AF65-F5344CB8AC3E}">
        <p14:creationId xmlns:p14="http://schemas.microsoft.com/office/powerpoint/2010/main" val="3317991623"/>
      </p:ext>
    </p:extLst>
  </p:cSld>
  <p:clrMapOvr>
    <a:masterClrMapping/>
  </p:clrMapOvr>
  <mc:AlternateContent xmlns:mc="http://schemas.openxmlformats.org/markup-compatibility/2006" xmlns:p159="http://schemas.microsoft.com/office/powerpoint/2015/09/main">
    <mc:Choice Requires="p159">
      <p:transition spd="slow" advTm="31689">
        <p159:morph option="byObject"/>
      </p:transition>
    </mc:Choice>
    <mc:Fallback xmlns="">
      <p:transition spd="slow" advTm="31689">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0749" y="942288"/>
            <a:ext cx="7826051" cy="596503"/>
          </a:xfrm>
        </p:spPr>
        <p:txBody>
          <a:bodyPr>
            <a:normAutofit fontScale="90000"/>
          </a:bodyPr>
          <a:lstStyle/>
          <a:p>
            <a:r>
              <a:rPr lang="en-US"/>
              <a:t>Problem </a:t>
            </a:r>
            <a:r>
              <a:rPr lang="en-US" altLang="zh-CN"/>
              <a:t>3</a:t>
            </a:r>
            <a:r>
              <a:rPr lang="en-US"/>
              <a:t>: Heterogeneous </a:t>
            </a:r>
            <a:r>
              <a:rPr lang="en-US" altLang="zh-CN"/>
              <a:t>Architecture</a:t>
            </a:r>
            <a:endParaRPr lang="en-US"/>
          </a:p>
        </p:txBody>
      </p:sp>
      <p:sp>
        <p:nvSpPr>
          <p:cNvPr id="3" name="内容占位符 2"/>
          <p:cNvSpPr>
            <a:spLocks noGrp="1"/>
          </p:cNvSpPr>
          <p:nvPr>
            <p:ph idx="1"/>
          </p:nvPr>
        </p:nvSpPr>
        <p:spPr>
          <a:xfrm>
            <a:off x="228596" y="2033011"/>
            <a:ext cx="3754998" cy="4029561"/>
          </a:xfrm>
        </p:spPr>
        <p:txBody>
          <a:bodyPr/>
          <a:lstStyle/>
          <a:p>
            <a:r>
              <a:rPr lang="en-US" altLang="zh-CN" sz="2400" dirty="0"/>
              <a:t>MPE</a:t>
            </a:r>
            <a:r>
              <a:rPr lang="zh-CN" altLang="en-US" sz="2400" dirty="0"/>
              <a:t> </a:t>
            </a:r>
            <a:r>
              <a:rPr lang="en-US" altLang="zh-CN" sz="1400" dirty="0"/>
              <a:t>(Management Processing Element)</a:t>
            </a:r>
            <a:endParaRPr lang="en-US" altLang="zh-CN" dirty="0"/>
          </a:p>
          <a:p>
            <a:pPr lvl="1"/>
            <a:r>
              <a:rPr lang="en-US" altLang="zh-CN" sz="2000" dirty="0"/>
              <a:t>General-purpose processor</a:t>
            </a:r>
          </a:p>
          <a:p>
            <a:pPr lvl="1"/>
            <a:r>
              <a:rPr lang="en-US" altLang="zh-CN" sz="2000" dirty="0"/>
              <a:t>Low memory bandwidth</a:t>
            </a:r>
          </a:p>
          <a:p>
            <a:r>
              <a:rPr lang="en-US" altLang="zh-CN" sz="2400" dirty="0"/>
              <a:t>CPE </a:t>
            </a:r>
            <a:r>
              <a:rPr lang="en-US" altLang="zh-CN" sz="1400" dirty="0"/>
              <a:t>(Compute</a:t>
            </a:r>
            <a:r>
              <a:rPr lang="zh-CN" altLang="en-US" sz="1400" dirty="0"/>
              <a:t> </a:t>
            </a:r>
            <a:r>
              <a:rPr lang="en-US" altLang="zh-CN" sz="1400" dirty="0"/>
              <a:t>Processing Element)</a:t>
            </a:r>
            <a:r>
              <a:rPr lang="zh-CN" altLang="en-US" sz="2400" dirty="0"/>
              <a:t> </a:t>
            </a:r>
            <a:endParaRPr lang="en-US" altLang="zh-CN" sz="1800" dirty="0"/>
          </a:p>
          <a:p>
            <a:pPr lvl="1"/>
            <a:r>
              <a:rPr lang="en-US" altLang="zh-CN" sz="2000" dirty="0"/>
              <a:t>High memory bandwidth</a:t>
            </a:r>
            <a:endParaRPr lang="en-US" altLang="zh-CN" sz="1100" dirty="0"/>
          </a:p>
          <a:p>
            <a:pPr lvl="1"/>
            <a:r>
              <a:rPr lang="en-US" altLang="zh-CN" sz="2000" dirty="0"/>
              <a:t>Limited functionality</a:t>
            </a:r>
          </a:p>
          <a:p>
            <a:r>
              <a:rPr lang="en-US" altLang="zh-CN" sz="2400" dirty="0"/>
              <a:t>Shared</a:t>
            </a:r>
            <a:r>
              <a:rPr lang="zh-CN" altLang="en-US" sz="2400" dirty="0"/>
              <a:t> </a:t>
            </a:r>
            <a:r>
              <a:rPr lang="en-US" altLang="zh-CN" sz="2400" dirty="0"/>
              <a:t>memory</a:t>
            </a:r>
            <a:r>
              <a:rPr lang="zh-CN" altLang="en-US" sz="2400" dirty="0"/>
              <a:t> </a:t>
            </a:r>
            <a:r>
              <a:rPr lang="en-US" altLang="zh-CN" sz="2400" dirty="0"/>
              <a:t>between</a:t>
            </a:r>
            <a:r>
              <a:rPr lang="zh-CN" altLang="en-US" sz="2400" dirty="0"/>
              <a:t> </a:t>
            </a:r>
            <a:r>
              <a:rPr lang="en-US" altLang="zh-CN" sz="2400" dirty="0"/>
              <a:t>MPE</a:t>
            </a:r>
            <a:r>
              <a:rPr lang="zh-CN" altLang="en-US" sz="2400" dirty="0"/>
              <a:t> </a:t>
            </a:r>
            <a:r>
              <a:rPr lang="en-US" altLang="zh-CN" sz="2400" dirty="0"/>
              <a:t>and</a:t>
            </a:r>
            <a:r>
              <a:rPr lang="zh-CN" altLang="en-US" sz="2400" dirty="0"/>
              <a:t> </a:t>
            </a:r>
            <a:r>
              <a:rPr lang="en-US" altLang="zh-CN" sz="2400" dirty="0"/>
              <a:t>CPE</a:t>
            </a:r>
          </a:p>
        </p:txBody>
      </p:sp>
      <p:grpSp>
        <p:nvGrpSpPr>
          <p:cNvPr id="4" name="组合 3"/>
          <p:cNvGrpSpPr/>
          <p:nvPr/>
        </p:nvGrpSpPr>
        <p:grpSpPr>
          <a:xfrm>
            <a:off x="4051787" y="1925393"/>
            <a:ext cx="5197614" cy="3090160"/>
            <a:chOff x="6152495" y="1004849"/>
            <a:chExt cx="6088991" cy="3620119"/>
          </a:xfrm>
        </p:grpSpPr>
        <p:sp>
          <p:nvSpPr>
            <p:cNvPr id="301" name="TextBox 902">
              <a:extLst>
                <a:ext uri="{FF2B5EF4-FFF2-40B4-BE49-F238E27FC236}">
                  <a16:creationId xmlns:a16="http://schemas.microsoft.com/office/drawing/2014/main" id="{D5A5085B-FE58-DD43-9D24-6392E0D0CABC}"/>
                </a:ext>
              </a:extLst>
            </p:cNvPr>
            <p:cNvSpPr txBox="1"/>
            <p:nvPr/>
          </p:nvSpPr>
          <p:spPr>
            <a:xfrm>
              <a:off x="6152495" y="1004849"/>
              <a:ext cx="4182489" cy="432672"/>
            </a:xfrm>
            <a:prstGeom prst="rect">
              <a:avLst/>
            </a:prstGeom>
            <a:noFill/>
          </p:spPr>
          <p:txBody>
            <a:bodyPr wrap="none" rtlCol="0">
              <a:spAutoFit/>
            </a:bodyPr>
            <a:lstStyle/>
            <a:p>
              <a:pPr fontAlgn="auto">
                <a:spcBef>
                  <a:spcPts val="0"/>
                </a:spcBef>
                <a:spcAft>
                  <a:spcPts val="0"/>
                </a:spcAft>
              </a:pPr>
              <a:r>
                <a:rPr kumimoji="1" lang="en-US" dirty="0">
                  <a:latin typeface="Arial" panose="020B0604020202020204" pitchFamily="34" charset="0"/>
                  <a:ea typeface="+mn-ea"/>
                  <a:cs typeface="Arial" panose="020B0604020202020204" pitchFamily="34" charset="0"/>
                </a:rPr>
                <a:t>1 node, 4 core groups, 260 cores</a:t>
              </a:r>
            </a:p>
          </p:txBody>
        </p:sp>
        <p:grpSp>
          <p:nvGrpSpPr>
            <p:cNvPr id="302" name="Group 6">
              <a:extLst>
                <a:ext uri="{FF2B5EF4-FFF2-40B4-BE49-F238E27FC236}">
                  <a16:creationId xmlns:a16="http://schemas.microsoft.com/office/drawing/2014/main" id="{7F58CAB0-4116-DE4E-BAFB-34A2E62E9592}"/>
                </a:ext>
              </a:extLst>
            </p:cNvPr>
            <p:cNvGrpSpPr/>
            <p:nvPr/>
          </p:nvGrpSpPr>
          <p:grpSpPr>
            <a:xfrm>
              <a:off x="6152495" y="1526759"/>
              <a:ext cx="3152678" cy="3098209"/>
              <a:chOff x="6593432" y="3131041"/>
              <a:chExt cx="3152678" cy="3098209"/>
            </a:xfrm>
          </p:grpSpPr>
          <p:sp>
            <p:nvSpPr>
              <p:cNvPr id="307" name="Rectangle 901">
                <a:extLst>
                  <a:ext uri="{FF2B5EF4-FFF2-40B4-BE49-F238E27FC236}">
                    <a16:creationId xmlns:a16="http://schemas.microsoft.com/office/drawing/2014/main" id="{04A5C6B0-7EB2-AF46-99BE-13CDE32D677F}"/>
                  </a:ext>
                </a:extLst>
              </p:cNvPr>
              <p:cNvSpPr/>
              <p:nvPr/>
            </p:nvSpPr>
            <p:spPr>
              <a:xfrm>
                <a:off x="6593432" y="3131041"/>
                <a:ext cx="3152678" cy="3098209"/>
              </a:xfrm>
              <a:prstGeom prst="rect">
                <a:avLst/>
              </a:prstGeom>
              <a:solidFill>
                <a:srgbClr val="E7E6E6"/>
              </a:solidFill>
              <a:ln w="12700" cap="flat" cmpd="sng" algn="ctr">
                <a:solidFill>
                  <a:srgbClr val="E7E6E6">
                    <a:lumMod val="50000"/>
                  </a:srgbClr>
                </a:solidFill>
                <a:prstDash val="solid"/>
                <a:miter lim="800000"/>
              </a:ln>
              <a:effectLst/>
            </p:spPr>
            <p:txBody>
              <a:bodyPr rtlCol="0" anchor="ctr"/>
              <a:lstStyle/>
              <a:p>
                <a:pPr algn="ctr" defTabSz="685800" fontAlgn="auto">
                  <a:spcBef>
                    <a:spcPts val="0"/>
                  </a:spcBef>
                  <a:spcAft>
                    <a:spcPts val="0"/>
                  </a:spcAft>
                  <a:defRPr/>
                </a:pPr>
                <a:endParaRPr lang="en-US" sz="1050" kern="0">
                  <a:solidFill>
                    <a:prstClr val="white"/>
                  </a:solidFill>
                  <a:latin typeface="Calibri" panose="020F0502020204030204"/>
                  <a:ea typeface="+mn-ea"/>
                </a:endParaRPr>
              </a:p>
            </p:txBody>
          </p:sp>
          <p:sp>
            <p:nvSpPr>
              <p:cNvPr id="308" name="Rectangle 903">
                <a:extLst>
                  <a:ext uri="{FF2B5EF4-FFF2-40B4-BE49-F238E27FC236}">
                    <a16:creationId xmlns:a16="http://schemas.microsoft.com/office/drawing/2014/main" id="{FC9557A5-DC7F-444F-8991-29DB2C58981C}"/>
                  </a:ext>
                </a:extLst>
              </p:cNvPr>
              <p:cNvSpPr/>
              <p:nvPr/>
            </p:nvSpPr>
            <p:spPr>
              <a:xfrm>
                <a:off x="6681325" y="3506352"/>
                <a:ext cx="1417723" cy="1138301"/>
              </a:xfrm>
              <a:prstGeom prst="rect">
                <a:avLst/>
              </a:prstGeom>
              <a:solidFill>
                <a:srgbClr val="4472C4">
                  <a:lumMod val="40000"/>
                  <a:lumOff val="60000"/>
                </a:srgbClr>
              </a:solidFill>
              <a:ln w="12700" cap="flat" cmpd="sng" algn="ctr">
                <a:noFill/>
                <a:prstDash val="solid"/>
                <a:miter lim="800000"/>
              </a:ln>
              <a:effectLst/>
            </p:spPr>
            <p:txBody>
              <a:bodyPr rtlCol="0" anchor="ctr"/>
              <a:lstStyle/>
              <a:p>
                <a:pPr defTabSz="685800" fontAlgn="auto">
                  <a:spcBef>
                    <a:spcPts val="0"/>
                  </a:spcBef>
                  <a:spcAft>
                    <a:spcPts val="0"/>
                  </a:spcAft>
                  <a:defRPr/>
                </a:pPr>
                <a:r>
                  <a:rPr lang="en-US" sz="1050" kern="0">
                    <a:solidFill>
                      <a:prstClr val="black"/>
                    </a:solidFill>
                    <a:latin typeface="Calibri" panose="020F0502020204030204"/>
                    <a:ea typeface="+mn-ea"/>
                  </a:rPr>
                  <a:t>Core group 1</a:t>
                </a:r>
              </a:p>
              <a:p>
                <a:pPr defTabSz="685800" fontAlgn="auto">
                  <a:spcBef>
                    <a:spcPts val="0"/>
                  </a:spcBef>
                  <a:spcAft>
                    <a:spcPts val="0"/>
                  </a:spcAft>
                  <a:defRPr/>
                </a:pPr>
                <a:endParaRPr lang="en-US" sz="1050" kern="0">
                  <a:solidFill>
                    <a:prstClr val="black"/>
                  </a:solidFill>
                  <a:latin typeface="Calibri" panose="020F0502020204030204"/>
                  <a:ea typeface="+mn-ea"/>
                </a:endParaRPr>
              </a:p>
              <a:p>
                <a:pPr defTabSz="685800" fontAlgn="auto">
                  <a:spcBef>
                    <a:spcPts val="0"/>
                  </a:spcBef>
                  <a:spcAft>
                    <a:spcPts val="0"/>
                  </a:spcAft>
                  <a:defRPr/>
                </a:pPr>
                <a:endParaRPr lang="en-US" sz="1050" kern="0">
                  <a:solidFill>
                    <a:prstClr val="black"/>
                  </a:solidFill>
                  <a:latin typeface="Calibri" panose="020F0502020204030204"/>
                  <a:ea typeface="+mn-ea"/>
                </a:endParaRPr>
              </a:p>
              <a:p>
                <a:pPr defTabSz="685800" fontAlgn="auto">
                  <a:spcBef>
                    <a:spcPts val="0"/>
                  </a:spcBef>
                  <a:spcAft>
                    <a:spcPts val="0"/>
                  </a:spcAft>
                  <a:defRPr/>
                </a:pPr>
                <a:endParaRPr lang="en-US" sz="1050" kern="0">
                  <a:solidFill>
                    <a:prstClr val="black"/>
                  </a:solidFill>
                  <a:latin typeface="Calibri" panose="020F0502020204030204"/>
                  <a:ea typeface="+mn-ea"/>
                </a:endParaRPr>
              </a:p>
              <a:p>
                <a:pPr defTabSz="685800" fontAlgn="auto">
                  <a:spcBef>
                    <a:spcPts val="0"/>
                  </a:spcBef>
                  <a:spcAft>
                    <a:spcPts val="0"/>
                  </a:spcAft>
                  <a:defRPr/>
                </a:pPr>
                <a:endParaRPr lang="en-US" sz="1050" kern="0">
                  <a:solidFill>
                    <a:prstClr val="black"/>
                  </a:solidFill>
                  <a:latin typeface="Calibri" panose="020F0502020204030204"/>
                  <a:ea typeface="+mn-ea"/>
                </a:endParaRPr>
              </a:p>
              <a:p>
                <a:pPr defTabSz="685800" fontAlgn="auto">
                  <a:spcBef>
                    <a:spcPts val="0"/>
                  </a:spcBef>
                  <a:spcAft>
                    <a:spcPts val="0"/>
                  </a:spcAft>
                  <a:defRPr/>
                </a:pPr>
                <a:endParaRPr lang="en-US" sz="1050" kern="0">
                  <a:solidFill>
                    <a:prstClr val="black"/>
                  </a:solidFill>
                  <a:latin typeface="Calibri" panose="020F0502020204030204"/>
                  <a:ea typeface="+mn-ea"/>
                </a:endParaRPr>
              </a:p>
            </p:txBody>
          </p:sp>
          <p:sp>
            <p:nvSpPr>
              <p:cNvPr id="309" name="Rectangle 904">
                <a:extLst>
                  <a:ext uri="{FF2B5EF4-FFF2-40B4-BE49-F238E27FC236}">
                    <a16:creationId xmlns:a16="http://schemas.microsoft.com/office/drawing/2014/main" id="{73A6A4E5-A0E4-5440-BA7C-57D549BDB52D}"/>
                  </a:ext>
                </a:extLst>
              </p:cNvPr>
              <p:cNvSpPr/>
              <p:nvPr/>
            </p:nvSpPr>
            <p:spPr>
              <a:xfrm>
                <a:off x="8246281" y="3506352"/>
                <a:ext cx="1417723" cy="1138301"/>
              </a:xfrm>
              <a:prstGeom prst="rect">
                <a:avLst/>
              </a:prstGeom>
              <a:solidFill>
                <a:srgbClr val="4472C4">
                  <a:lumMod val="40000"/>
                  <a:lumOff val="60000"/>
                </a:srgbClr>
              </a:solidFill>
              <a:ln w="12700" cap="flat" cmpd="sng" algn="ctr">
                <a:noFill/>
                <a:prstDash val="solid"/>
                <a:miter lim="800000"/>
              </a:ln>
              <a:effectLst/>
            </p:spPr>
            <p:txBody>
              <a:bodyPr rtlCol="0" anchor="ctr"/>
              <a:lstStyle/>
              <a:p>
                <a:pPr algn="r" defTabSz="685800" fontAlgn="auto">
                  <a:spcBef>
                    <a:spcPts val="0"/>
                  </a:spcBef>
                  <a:spcAft>
                    <a:spcPts val="0"/>
                  </a:spcAft>
                  <a:defRPr/>
                </a:pPr>
                <a:r>
                  <a:rPr lang="en-US" sz="1050" kern="0">
                    <a:solidFill>
                      <a:prstClr val="black"/>
                    </a:solidFill>
                    <a:latin typeface="Calibri" panose="020F0502020204030204"/>
                    <a:ea typeface="+mn-ea"/>
                  </a:rPr>
                  <a:t>Core group 2</a:t>
                </a:r>
              </a:p>
              <a:p>
                <a:pPr algn="r" defTabSz="685800" fontAlgn="auto">
                  <a:spcBef>
                    <a:spcPts val="0"/>
                  </a:spcBef>
                  <a:spcAft>
                    <a:spcPts val="0"/>
                  </a:spcAft>
                  <a:defRPr/>
                </a:pPr>
                <a:endParaRPr lang="en-US" sz="1050" kern="0">
                  <a:solidFill>
                    <a:prstClr val="black"/>
                  </a:solidFill>
                  <a:latin typeface="Calibri" panose="020F0502020204030204"/>
                  <a:ea typeface="+mn-ea"/>
                </a:endParaRPr>
              </a:p>
              <a:p>
                <a:pPr algn="r" defTabSz="685800" fontAlgn="auto">
                  <a:spcBef>
                    <a:spcPts val="0"/>
                  </a:spcBef>
                  <a:spcAft>
                    <a:spcPts val="0"/>
                  </a:spcAft>
                  <a:defRPr/>
                </a:pPr>
                <a:endParaRPr lang="en-US" sz="1050" kern="0">
                  <a:solidFill>
                    <a:prstClr val="black"/>
                  </a:solidFill>
                  <a:latin typeface="Calibri" panose="020F0502020204030204"/>
                  <a:ea typeface="+mn-ea"/>
                </a:endParaRPr>
              </a:p>
              <a:p>
                <a:pPr algn="r" defTabSz="685800" fontAlgn="auto">
                  <a:spcBef>
                    <a:spcPts val="0"/>
                  </a:spcBef>
                  <a:spcAft>
                    <a:spcPts val="0"/>
                  </a:spcAft>
                  <a:defRPr/>
                </a:pPr>
                <a:endParaRPr lang="en-US" sz="1050" kern="0">
                  <a:solidFill>
                    <a:prstClr val="black"/>
                  </a:solidFill>
                  <a:latin typeface="Calibri" panose="020F0502020204030204"/>
                  <a:ea typeface="+mn-ea"/>
                </a:endParaRPr>
              </a:p>
              <a:p>
                <a:pPr algn="r" defTabSz="685800" fontAlgn="auto">
                  <a:spcBef>
                    <a:spcPts val="0"/>
                  </a:spcBef>
                  <a:spcAft>
                    <a:spcPts val="0"/>
                  </a:spcAft>
                  <a:defRPr/>
                </a:pPr>
                <a:endParaRPr lang="en-US" sz="1050" kern="0">
                  <a:solidFill>
                    <a:prstClr val="black"/>
                  </a:solidFill>
                  <a:latin typeface="Calibri" panose="020F0502020204030204"/>
                  <a:ea typeface="+mn-ea"/>
                </a:endParaRPr>
              </a:p>
              <a:p>
                <a:pPr algn="r" defTabSz="685800" fontAlgn="auto">
                  <a:spcBef>
                    <a:spcPts val="0"/>
                  </a:spcBef>
                  <a:spcAft>
                    <a:spcPts val="0"/>
                  </a:spcAft>
                  <a:defRPr/>
                </a:pPr>
                <a:endParaRPr lang="en-US" sz="1050" kern="0">
                  <a:solidFill>
                    <a:prstClr val="black"/>
                  </a:solidFill>
                  <a:latin typeface="Calibri" panose="020F0502020204030204"/>
                  <a:ea typeface="+mn-ea"/>
                </a:endParaRPr>
              </a:p>
            </p:txBody>
          </p:sp>
          <p:sp>
            <p:nvSpPr>
              <p:cNvPr id="310" name="Rectangle 905">
                <a:extLst>
                  <a:ext uri="{FF2B5EF4-FFF2-40B4-BE49-F238E27FC236}">
                    <a16:creationId xmlns:a16="http://schemas.microsoft.com/office/drawing/2014/main" id="{2ABDEACB-74F6-624F-9C7D-24F144308481}"/>
                  </a:ext>
                </a:extLst>
              </p:cNvPr>
              <p:cNvSpPr/>
              <p:nvPr/>
            </p:nvSpPr>
            <p:spPr>
              <a:xfrm>
                <a:off x="6681325" y="4754250"/>
                <a:ext cx="1417723" cy="1138301"/>
              </a:xfrm>
              <a:prstGeom prst="rect">
                <a:avLst/>
              </a:prstGeom>
              <a:solidFill>
                <a:srgbClr val="4472C4">
                  <a:lumMod val="40000"/>
                  <a:lumOff val="60000"/>
                </a:srgbClr>
              </a:solidFill>
              <a:ln w="12700" cap="flat" cmpd="sng" algn="ctr">
                <a:noFill/>
                <a:prstDash val="solid"/>
                <a:miter lim="800000"/>
              </a:ln>
              <a:effectLst/>
            </p:spPr>
            <p:txBody>
              <a:bodyPr rtlCol="0" anchor="ctr"/>
              <a:lstStyle/>
              <a:p>
                <a:pPr defTabSz="685800" fontAlgn="auto">
                  <a:spcBef>
                    <a:spcPts val="0"/>
                  </a:spcBef>
                  <a:spcAft>
                    <a:spcPts val="0"/>
                  </a:spcAft>
                  <a:defRPr/>
                </a:pPr>
                <a:r>
                  <a:rPr lang="en-US" sz="1050" kern="0">
                    <a:solidFill>
                      <a:prstClr val="black"/>
                    </a:solidFill>
                    <a:latin typeface="Calibri" panose="020F0502020204030204"/>
                    <a:ea typeface="+mn-ea"/>
                  </a:rPr>
                  <a:t>Core group 3</a:t>
                </a:r>
              </a:p>
              <a:p>
                <a:pPr defTabSz="685800" fontAlgn="auto">
                  <a:spcBef>
                    <a:spcPts val="0"/>
                  </a:spcBef>
                  <a:spcAft>
                    <a:spcPts val="0"/>
                  </a:spcAft>
                  <a:defRPr/>
                </a:pPr>
                <a:endParaRPr lang="en-US" sz="1050" kern="0">
                  <a:solidFill>
                    <a:prstClr val="black"/>
                  </a:solidFill>
                  <a:latin typeface="Calibri" panose="020F0502020204030204"/>
                  <a:ea typeface="+mn-ea"/>
                </a:endParaRPr>
              </a:p>
              <a:p>
                <a:pPr defTabSz="685800" fontAlgn="auto">
                  <a:spcBef>
                    <a:spcPts val="0"/>
                  </a:spcBef>
                  <a:spcAft>
                    <a:spcPts val="0"/>
                  </a:spcAft>
                  <a:defRPr/>
                </a:pPr>
                <a:endParaRPr lang="en-US" sz="1050" kern="0">
                  <a:solidFill>
                    <a:prstClr val="black"/>
                  </a:solidFill>
                  <a:latin typeface="Calibri" panose="020F0502020204030204"/>
                  <a:ea typeface="+mn-ea"/>
                </a:endParaRPr>
              </a:p>
              <a:p>
                <a:pPr defTabSz="685800" fontAlgn="auto">
                  <a:spcBef>
                    <a:spcPts val="0"/>
                  </a:spcBef>
                  <a:spcAft>
                    <a:spcPts val="0"/>
                  </a:spcAft>
                  <a:defRPr/>
                </a:pPr>
                <a:endParaRPr lang="en-US" sz="1050" kern="0">
                  <a:solidFill>
                    <a:prstClr val="black"/>
                  </a:solidFill>
                  <a:latin typeface="Calibri" panose="020F0502020204030204"/>
                  <a:ea typeface="+mn-ea"/>
                </a:endParaRPr>
              </a:p>
              <a:p>
                <a:pPr defTabSz="685800" fontAlgn="auto">
                  <a:spcBef>
                    <a:spcPts val="0"/>
                  </a:spcBef>
                  <a:spcAft>
                    <a:spcPts val="0"/>
                  </a:spcAft>
                  <a:defRPr/>
                </a:pPr>
                <a:endParaRPr lang="en-US" sz="1050" kern="0">
                  <a:solidFill>
                    <a:prstClr val="black"/>
                  </a:solidFill>
                  <a:latin typeface="Calibri" panose="020F0502020204030204"/>
                  <a:ea typeface="+mn-ea"/>
                </a:endParaRPr>
              </a:p>
              <a:p>
                <a:pPr defTabSz="685800" fontAlgn="auto">
                  <a:spcBef>
                    <a:spcPts val="0"/>
                  </a:spcBef>
                  <a:spcAft>
                    <a:spcPts val="0"/>
                  </a:spcAft>
                  <a:defRPr/>
                </a:pPr>
                <a:endParaRPr lang="en-US" sz="1050" kern="0">
                  <a:solidFill>
                    <a:prstClr val="black"/>
                  </a:solidFill>
                  <a:latin typeface="Calibri" panose="020F0502020204030204"/>
                  <a:ea typeface="+mn-ea"/>
                </a:endParaRPr>
              </a:p>
            </p:txBody>
          </p:sp>
          <p:sp>
            <p:nvSpPr>
              <p:cNvPr id="311" name="Rectangle 906">
                <a:extLst>
                  <a:ext uri="{FF2B5EF4-FFF2-40B4-BE49-F238E27FC236}">
                    <a16:creationId xmlns:a16="http://schemas.microsoft.com/office/drawing/2014/main" id="{908F9BC1-A11D-564F-8CD1-9DB4D82106A7}"/>
                  </a:ext>
                </a:extLst>
              </p:cNvPr>
              <p:cNvSpPr/>
              <p:nvPr/>
            </p:nvSpPr>
            <p:spPr>
              <a:xfrm>
                <a:off x="8246281" y="4754250"/>
                <a:ext cx="1417723" cy="1138301"/>
              </a:xfrm>
              <a:prstGeom prst="rect">
                <a:avLst/>
              </a:prstGeom>
              <a:solidFill>
                <a:srgbClr val="4472C4">
                  <a:lumMod val="40000"/>
                  <a:lumOff val="60000"/>
                </a:srgbClr>
              </a:solidFill>
              <a:ln w="12700" cap="flat" cmpd="sng" algn="ctr">
                <a:noFill/>
                <a:prstDash val="solid"/>
                <a:miter lim="800000"/>
              </a:ln>
              <a:effectLst/>
            </p:spPr>
            <p:txBody>
              <a:bodyPr rtlCol="0" anchor="ctr"/>
              <a:lstStyle/>
              <a:p>
                <a:pPr algn="r" defTabSz="685800" fontAlgn="auto">
                  <a:spcBef>
                    <a:spcPts val="0"/>
                  </a:spcBef>
                  <a:spcAft>
                    <a:spcPts val="0"/>
                  </a:spcAft>
                  <a:defRPr/>
                </a:pPr>
                <a:r>
                  <a:rPr lang="en-US" sz="1050" kern="0">
                    <a:solidFill>
                      <a:prstClr val="black"/>
                    </a:solidFill>
                    <a:latin typeface="Calibri" panose="020F0502020204030204"/>
                    <a:ea typeface="+mn-ea"/>
                  </a:rPr>
                  <a:t>Core group 4</a:t>
                </a:r>
              </a:p>
              <a:p>
                <a:pPr algn="r" defTabSz="685800" fontAlgn="auto">
                  <a:spcBef>
                    <a:spcPts val="0"/>
                  </a:spcBef>
                  <a:spcAft>
                    <a:spcPts val="0"/>
                  </a:spcAft>
                  <a:defRPr/>
                </a:pPr>
                <a:endParaRPr lang="en-US" sz="1050" kern="0">
                  <a:solidFill>
                    <a:prstClr val="black"/>
                  </a:solidFill>
                  <a:latin typeface="Calibri" panose="020F0502020204030204"/>
                  <a:ea typeface="+mn-ea"/>
                </a:endParaRPr>
              </a:p>
              <a:p>
                <a:pPr algn="r" defTabSz="685800" fontAlgn="auto">
                  <a:spcBef>
                    <a:spcPts val="0"/>
                  </a:spcBef>
                  <a:spcAft>
                    <a:spcPts val="0"/>
                  </a:spcAft>
                  <a:defRPr/>
                </a:pPr>
                <a:endParaRPr lang="en-US" sz="1050" kern="0">
                  <a:solidFill>
                    <a:prstClr val="black"/>
                  </a:solidFill>
                  <a:latin typeface="Calibri" panose="020F0502020204030204"/>
                  <a:ea typeface="+mn-ea"/>
                </a:endParaRPr>
              </a:p>
              <a:p>
                <a:pPr algn="r" defTabSz="685800" fontAlgn="auto">
                  <a:spcBef>
                    <a:spcPts val="0"/>
                  </a:spcBef>
                  <a:spcAft>
                    <a:spcPts val="0"/>
                  </a:spcAft>
                  <a:defRPr/>
                </a:pPr>
                <a:endParaRPr lang="en-US" sz="1050" kern="0">
                  <a:solidFill>
                    <a:prstClr val="black"/>
                  </a:solidFill>
                  <a:latin typeface="Calibri" panose="020F0502020204030204"/>
                  <a:ea typeface="+mn-ea"/>
                </a:endParaRPr>
              </a:p>
              <a:p>
                <a:pPr algn="r" defTabSz="685800" fontAlgn="auto">
                  <a:spcBef>
                    <a:spcPts val="0"/>
                  </a:spcBef>
                  <a:spcAft>
                    <a:spcPts val="0"/>
                  </a:spcAft>
                  <a:defRPr/>
                </a:pPr>
                <a:endParaRPr lang="en-US" sz="1050" kern="0">
                  <a:solidFill>
                    <a:prstClr val="black"/>
                  </a:solidFill>
                  <a:latin typeface="Calibri" panose="020F0502020204030204"/>
                  <a:ea typeface="+mn-ea"/>
                </a:endParaRPr>
              </a:p>
              <a:p>
                <a:pPr algn="r" defTabSz="685800" fontAlgn="auto">
                  <a:spcBef>
                    <a:spcPts val="0"/>
                  </a:spcBef>
                  <a:spcAft>
                    <a:spcPts val="0"/>
                  </a:spcAft>
                  <a:defRPr/>
                </a:pPr>
                <a:endParaRPr lang="en-US" sz="1050" kern="0">
                  <a:solidFill>
                    <a:prstClr val="black"/>
                  </a:solidFill>
                  <a:latin typeface="Calibri" panose="020F0502020204030204"/>
                  <a:ea typeface="+mn-ea"/>
                </a:endParaRPr>
              </a:p>
            </p:txBody>
          </p:sp>
          <p:sp>
            <p:nvSpPr>
              <p:cNvPr id="312" name="Rectangle 907">
                <a:extLst>
                  <a:ext uri="{FF2B5EF4-FFF2-40B4-BE49-F238E27FC236}">
                    <a16:creationId xmlns:a16="http://schemas.microsoft.com/office/drawing/2014/main" id="{DD7DBAAF-8292-C046-BDAB-741EB8EB065F}"/>
                  </a:ext>
                </a:extLst>
              </p:cNvPr>
              <p:cNvSpPr/>
              <p:nvPr/>
            </p:nvSpPr>
            <p:spPr>
              <a:xfrm>
                <a:off x="6727468" y="3749270"/>
                <a:ext cx="776544" cy="692463"/>
              </a:xfrm>
              <a:prstGeom prst="rect">
                <a:avLst/>
              </a:prstGeom>
              <a:solidFill>
                <a:srgbClr val="ED7D31">
                  <a:lumMod val="60000"/>
                  <a:lumOff val="40000"/>
                </a:srgbClr>
              </a:solidFill>
              <a:ln w="12700" cap="flat" cmpd="sng" algn="ctr">
                <a:noFill/>
                <a:prstDash val="solid"/>
                <a:miter lim="800000"/>
              </a:ln>
              <a:effectLst/>
            </p:spPr>
            <p:txBody>
              <a:bodyPr rtlCol="0" anchor="ctr"/>
              <a:lstStyle/>
              <a:p>
                <a:pPr algn="ctr" defTabSz="685800" fontAlgn="auto">
                  <a:spcBef>
                    <a:spcPts val="0"/>
                  </a:spcBef>
                  <a:spcAft>
                    <a:spcPts val="0"/>
                  </a:spcAft>
                  <a:defRPr/>
                </a:pPr>
                <a:r>
                  <a:rPr lang="en-US" sz="1050" kern="0">
                    <a:solidFill>
                      <a:prstClr val="black"/>
                    </a:solidFill>
                    <a:latin typeface="Calibri" panose="020F0502020204030204"/>
                    <a:ea typeface="+mn-ea"/>
                  </a:rPr>
                  <a:t>CPE cluster</a:t>
                </a:r>
              </a:p>
            </p:txBody>
          </p:sp>
          <p:sp>
            <p:nvSpPr>
              <p:cNvPr id="313" name="Rectangle 908">
                <a:extLst>
                  <a:ext uri="{FF2B5EF4-FFF2-40B4-BE49-F238E27FC236}">
                    <a16:creationId xmlns:a16="http://schemas.microsoft.com/office/drawing/2014/main" id="{0C443528-E37D-2E43-A4AD-4B93638E2817}"/>
                  </a:ext>
                </a:extLst>
              </p:cNvPr>
              <p:cNvSpPr/>
              <p:nvPr/>
            </p:nvSpPr>
            <p:spPr>
              <a:xfrm>
                <a:off x="7564011" y="4235144"/>
                <a:ext cx="475038" cy="344772"/>
              </a:xfrm>
              <a:prstGeom prst="rect">
                <a:avLst/>
              </a:prstGeom>
              <a:solidFill>
                <a:srgbClr val="70AD47">
                  <a:lumMod val="75000"/>
                </a:srgbClr>
              </a:solidFill>
              <a:ln w="12700" cap="flat" cmpd="sng" algn="ctr">
                <a:noFill/>
                <a:prstDash val="solid"/>
                <a:miter lim="800000"/>
              </a:ln>
              <a:effectLst/>
            </p:spPr>
            <p:txBody>
              <a:bodyPr rtlCol="0" anchor="ctr"/>
              <a:lstStyle/>
              <a:p>
                <a:pPr algn="ctr" defTabSz="685800" fontAlgn="auto">
                  <a:spcBef>
                    <a:spcPts val="0"/>
                  </a:spcBef>
                  <a:spcAft>
                    <a:spcPts val="0"/>
                  </a:spcAft>
                  <a:defRPr/>
                </a:pPr>
                <a:r>
                  <a:rPr lang="en-US" sz="1050" kern="0">
                    <a:solidFill>
                      <a:prstClr val="white"/>
                    </a:solidFill>
                    <a:latin typeface="Calibri" panose="020F0502020204030204"/>
                    <a:ea typeface="+mn-ea"/>
                  </a:rPr>
                  <a:t>MPE</a:t>
                </a:r>
              </a:p>
            </p:txBody>
          </p:sp>
          <p:sp>
            <p:nvSpPr>
              <p:cNvPr id="314" name="Rectangle 909">
                <a:extLst>
                  <a:ext uri="{FF2B5EF4-FFF2-40B4-BE49-F238E27FC236}">
                    <a16:creationId xmlns:a16="http://schemas.microsoft.com/office/drawing/2014/main" id="{71C51FCF-81E8-B544-80E0-486B43EA2917}"/>
                  </a:ext>
                </a:extLst>
              </p:cNvPr>
              <p:cNvSpPr/>
              <p:nvPr/>
            </p:nvSpPr>
            <p:spPr>
              <a:xfrm>
                <a:off x="8840806" y="3742573"/>
                <a:ext cx="776544" cy="692463"/>
              </a:xfrm>
              <a:prstGeom prst="rect">
                <a:avLst/>
              </a:prstGeom>
              <a:solidFill>
                <a:srgbClr val="ED7D31">
                  <a:lumMod val="60000"/>
                  <a:lumOff val="40000"/>
                </a:srgbClr>
              </a:solidFill>
              <a:ln w="12700" cap="flat" cmpd="sng" algn="ctr">
                <a:solidFill>
                  <a:sysClr val="windowText" lastClr="000000"/>
                </a:solidFill>
                <a:prstDash val="solid"/>
                <a:miter lim="800000"/>
              </a:ln>
              <a:effectLst/>
            </p:spPr>
            <p:txBody>
              <a:bodyPr rtlCol="0" anchor="ctr"/>
              <a:lstStyle/>
              <a:p>
                <a:pPr algn="ctr" defTabSz="685800" fontAlgn="auto">
                  <a:spcBef>
                    <a:spcPts val="0"/>
                  </a:spcBef>
                  <a:spcAft>
                    <a:spcPts val="0"/>
                  </a:spcAft>
                  <a:defRPr/>
                </a:pPr>
                <a:r>
                  <a:rPr lang="en-US" sz="1050" kern="0">
                    <a:solidFill>
                      <a:prstClr val="black"/>
                    </a:solidFill>
                    <a:latin typeface="Calibri" panose="020F0502020204030204"/>
                    <a:ea typeface="+mn-ea"/>
                  </a:rPr>
                  <a:t>CPE cluster</a:t>
                </a:r>
              </a:p>
            </p:txBody>
          </p:sp>
          <p:sp>
            <p:nvSpPr>
              <p:cNvPr id="315" name="Rectangle 910">
                <a:extLst>
                  <a:ext uri="{FF2B5EF4-FFF2-40B4-BE49-F238E27FC236}">
                    <a16:creationId xmlns:a16="http://schemas.microsoft.com/office/drawing/2014/main" id="{120F9783-2D23-524E-8140-0B566925FF00}"/>
                  </a:ext>
                </a:extLst>
              </p:cNvPr>
              <p:cNvSpPr/>
              <p:nvPr/>
            </p:nvSpPr>
            <p:spPr>
              <a:xfrm>
                <a:off x="8300611" y="4235144"/>
                <a:ext cx="475038" cy="344772"/>
              </a:xfrm>
              <a:prstGeom prst="rect">
                <a:avLst/>
              </a:prstGeom>
              <a:solidFill>
                <a:srgbClr val="70AD47">
                  <a:lumMod val="75000"/>
                </a:srgbClr>
              </a:solidFill>
              <a:ln w="12700" cap="flat" cmpd="sng" algn="ctr">
                <a:noFill/>
                <a:prstDash val="solid"/>
                <a:miter lim="800000"/>
              </a:ln>
              <a:effectLst/>
            </p:spPr>
            <p:txBody>
              <a:bodyPr rtlCol="0" anchor="ctr"/>
              <a:lstStyle/>
              <a:p>
                <a:pPr algn="ctr" defTabSz="685800" fontAlgn="auto">
                  <a:spcBef>
                    <a:spcPts val="0"/>
                  </a:spcBef>
                  <a:spcAft>
                    <a:spcPts val="0"/>
                  </a:spcAft>
                  <a:defRPr/>
                </a:pPr>
                <a:r>
                  <a:rPr lang="en-US" sz="1050" kern="0">
                    <a:solidFill>
                      <a:prstClr val="white"/>
                    </a:solidFill>
                    <a:latin typeface="Calibri" panose="020F0502020204030204"/>
                    <a:ea typeface="+mn-ea"/>
                  </a:rPr>
                  <a:t>MPE</a:t>
                </a:r>
              </a:p>
            </p:txBody>
          </p:sp>
          <p:cxnSp>
            <p:nvCxnSpPr>
              <p:cNvPr id="316" name="Connector: Elbow 250">
                <a:extLst>
                  <a:ext uri="{FF2B5EF4-FFF2-40B4-BE49-F238E27FC236}">
                    <a16:creationId xmlns:a16="http://schemas.microsoft.com/office/drawing/2014/main" id="{D383DD13-E219-AE4C-9827-898728FFACB8}"/>
                  </a:ext>
                </a:extLst>
              </p:cNvPr>
              <p:cNvCxnSpPr>
                <a:cxnSpLocks/>
              </p:cNvCxnSpPr>
              <p:nvPr/>
            </p:nvCxnSpPr>
            <p:spPr>
              <a:xfrm>
                <a:off x="7504012" y="4098330"/>
                <a:ext cx="638202" cy="505781"/>
              </a:xfrm>
              <a:prstGeom prst="bentConnector3">
                <a:avLst>
                  <a:gd name="adj1" fmla="val 99252"/>
                </a:avLst>
              </a:prstGeom>
              <a:noFill/>
              <a:ln w="6350" cap="flat" cmpd="sng" algn="ctr">
                <a:solidFill>
                  <a:srgbClr val="4472C4"/>
                </a:solidFill>
                <a:prstDash val="solid"/>
                <a:miter lim="800000"/>
              </a:ln>
              <a:effectLst/>
            </p:spPr>
          </p:cxnSp>
          <p:cxnSp>
            <p:nvCxnSpPr>
              <p:cNvPr id="317" name="Connector: Elbow 253">
                <a:extLst>
                  <a:ext uri="{FF2B5EF4-FFF2-40B4-BE49-F238E27FC236}">
                    <a16:creationId xmlns:a16="http://schemas.microsoft.com/office/drawing/2014/main" id="{AC50EBED-51CE-A94D-BBE7-15A8A6A8E3E6}"/>
                  </a:ext>
                </a:extLst>
              </p:cNvPr>
              <p:cNvCxnSpPr>
                <a:cxnSpLocks/>
              </p:cNvCxnSpPr>
              <p:nvPr/>
            </p:nvCxnSpPr>
            <p:spPr>
              <a:xfrm rot="10800000" flipV="1">
                <a:off x="8203118" y="4098330"/>
                <a:ext cx="637689" cy="521186"/>
              </a:xfrm>
              <a:prstGeom prst="bentConnector3">
                <a:avLst>
                  <a:gd name="adj1" fmla="val 98794"/>
                </a:avLst>
              </a:prstGeom>
              <a:noFill/>
              <a:ln w="6350" cap="flat" cmpd="sng" algn="ctr">
                <a:solidFill>
                  <a:srgbClr val="4472C4"/>
                </a:solidFill>
                <a:prstDash val="solid"/>
                <a:miter lim="800000"/>
              </a:ln>
              <a:effectLst/>
            </p:spPr>
          </p:cxnSp>
          <p:cxnSp>
            <p:nvCxnSpPr>
              <p:cNvPr id="318" name="Straight Connector 913">
                <a:extLst>
                  <a:ext uri="{FF2B5EF4-FFF2-40B4-BE49-F238E27FC236}">
                    <a16:creationId xmlns:a16="http://schemas.microsoft.com/office/drawing/2014/main" id="{BAD812ED-8BC0-7C4A-B8B0-8EA856D1FDCC}"/>
                  </a:ext>
                </a:extLst>
              </p:cNvPr>
              <p:cNvCxnSpPr/>
              <p:nvPr/>
            </p:nvCxnSpPr>
            <p:spPr>
              <a:xfrm>
                <a:off x="7801530" y="3944469"/>
                <a:ext cx="0" cy="290675"/>
              </a:xfrm>
              <a:prstGeom prst="line">
                <a:avLst/>
              </a:prstGeom>
              <a:noFill/>
              <a:ln w="6350" cap="flat" cmpd="sng" algn="ctr">
                <a:solidFill>
                  <a:srgbClr val="4472C4"/>
                </a:solidFill>
                <a:prstDash val="solid"/>
                <a:miter lim="800000"/>
              </a:ln>
              <a:effectLst/>
            </p:spPr>
          </p:cxnSp>
          <p:cxnSp>
            <p:nvCxnSpPr>
              <p:cNvPr id="319" name="Straight Connector 914">
                <a:extLst>
                  <a:ext uri="{FF2B5EF4-FFF2-40B4-BE49-F238E27FC236}">
                    <a16:creationId xmlns:a16="http://schemas.microsoft.com/office/drawing/2014/main" id="{CC6D5680-3919-554B-8FD6-164B75099D48}"/>
                  </a:ext>
                </a:extLst>
              </p:cNvPr>
              <p:cNvCxnSpPr>
                <a:cxnSpLocks/>
              </p:cNvCxnSpPr>
              <p:nvPr/>
            </p:nvCxnSpPr>
            <p:spPr>
              <a:xfrm>
                <a:off x="8538130" y="3944469"/>
                <a:ext cx="0" cy="290675"/>
              </a:xfrm>
              <a:prstGeom prst="line">
                <a:avLst/>
              </a:prstGeom>
              <a:noFill/>
              <a:ln w="6350" cap="flat" cmpd="sng" algn="ctr">
                <a:solidFill>
                  <a:srgbClr val="4472C4"/>
                </a:solidFill>
                <a:prstDash val="solid"/>
                <a:miter lim="800000"/>
              </a:ln>
              <a:effectLst/>
            </p:spPr>
          </p:cxnSp>
          <p:sp>
            <p:nvSpPr>
              <p:cNvPr id="320" name="Oval 915">
                <a:extLst>
                  <a:ext uri="{FF2B5EF4-FFF2-40B4-BE49-F238E27FC236}">
                    <a16:creationId xmlns:a16="http://schemas.microsoft.com/office/drawing/2014/main" id="{F85790CF-6915-FE41-8F43-BF57508755DD}"/>
                  </a:ext>
                </a:extLst>
              </p:cNvPr>
              <p:cNvSpPr/>
              <p:nvPr/>
            </p:nvSpPr>
            <p:spPr>
              <a:xfrm>
                <a:off x="7778965" y="4075502"/>
                <a:ext cx="45719" cy="51730"/>
              </a:xfrm>
              <a:prstGeom prst="ellipse">
                <a:avLst/>
              </a:prstGeom>
              <a:solidFill>
                <a:srgbClr val="4472C4"/>
              </a:solidFill>
              <a:ln w="12700" cap="flat" cmpd="sng" algn="ctr">
                <a:noFill/>
                <a:prstDash val="solid"/>
                <a:miter lim="800000"/>
              </a:ln>
              <a:effectLst/>
            </p:spPr>
            <p:txBody>
              <a:bodyPr rtlCol="0" anchor="ctr"/>
              <a:lstStyle/>
              <a:p>
                <a:pPr algn="ctr" defTabSz="685800" fontAlgn="auto">
                  <a:spcBef>
                    <a:spcPts val="0"/>
                  </a:spcBef>
                  <a:spcAft>
                    <a:spcPts val="0"/>
                  </a:spcAft>
                  <a:defRPr/>
                </a:pPr>
                <a:endParaRPr lang="en-US" sz="1050" kern="0">
                  <a:solidFill>
                    <a:prstClr val="white"/>
                  </a:solidFill>
                  <a:latin typeface="Calibri" panose="020F0502020204030204"/>
                  <a:ea typeface="+mn-ea"/>
                </a:endParaRPr>
              </a:p>
            </p:txBody>
          </p:sp>
          <p:sp>
            <p:nvSpPr>
              <p:cNvPr id="321" name="Oval 916">
                <a:extLst>
                  <a:ext uri="{FF2B5EF4-FFF2-40B4-BE49-F238E27FC236}">
                    <a16:creationId xmlns:a16="http://schemas.microsoft.com/office/drawing/2014/main" id="{8654E90C-F3F6-014E-8686-D2A39496575D}"/>
                  </a:ext>
                </a:extLst>
              </p:cNvPr>
              <p:cNvSpPr/>
              <p:nvPr/>
            </p:nvSpPr>
            <p:spPr>
              <a:xfrm>
                <a:off x="8518286" y="4077556"/>
                <a:ext cx="45719" cy="51730"/>
              </a:xfrm>
              <a:prstGeom prst="ellipse">
                <a:avLst/>
              </a:prstGeom>
              <a:solidFill>
                <a:srgbClr val="4472C4"/>
              </a:solidFill>
              <a:ln w="12700" cap="flat" cmpd="sng" algn="ctr">
                <a:noFill/>
                <a:prstDash val="solid"/>
                <a:miter lim="800000"/>
              </a:ln>
              <a:effectLst/>
            </p:spPr>
            <p:txBody>
              <a:bodyPr rtlCol="0" anchor="ctr"/>
              <a:lstStyle/>
              <a:p>
                <a:pPr algn="ctr" defTabSz="685800" fontAlgn="auto">
                  <a:spcBef>
                    <a:spcPts val="0"/>
                  </a:spcBef>
                  <a:spcAft>
                    <a:spcPts val="0"/>
                  </a:spcAft>
                  <a:defRPr/>
                </a:pPr>
                <a:endParaRPr lang="en-US" sz="1050" kern="0">
                  <a:solidFill>
                    <a:prstClr val="white"/>
                  </a:solidFill>
                  <a:latin typeface="Calibri" panose="020F0502020204030204"/>
                  <a:ea typeface="+mn-ea"/>
                </a:endParaRPr>
              </a:p>
            </p:txBody>
          </p:sp>
          <p:sp>
            <p:nvSpPr>
              <p:cNvPr id="322" name="Rectangle 917">
                <a:extLst>
                  <a:ext uri="{FF2B5EF4-FFF2-40B4-BE49-F238E27FC236}">
                    <a16:creationId xmlns:a16="http://schemas.microsoft.com/office/drawing/2014/main" id="{1DE2DD11-4C39-5943-95DD-36474124F099}"/>
                  </a:ext>
                </a:extLst>
              </p:cNvPr>
              <p:cNvSpPr/>
              <p:nvPr/>
            </p:nvSpPr>
            <p:spPr>
              <a:xfrm>
                <a:off x="6723444" y="5158883"/>
                <a:ext cx="776544" cy="692463"/>
              </a:xfrm>
              <a:prstGeom prst="rect">
                <a:avLst/>
              </a:prstGeom>
              <a:solidFill>
                <a:srgbClr val="ED7D31">
                  <a:lumMod val="60000"/>
                  <a:lumOff val="40000"/>
                </a:srgbClr>
              </a:solidFill>
              <a:ln w="12700" cap="flat" cmpd="sng" algn="ctr">
                <a:noFill/>
                <a:prstDash val="solid"/>
                <a:miter lim="800000"/>
              </a:ln>
              <a:effectLst/>
            </p:spPr>
            <p:txBody>
              <a:bodyPr rtlCol="0" anchor="ctr"/>
              <a:lstStyle/>
              <a:p>
                <a:pPr algn="ctr" defTabSz="685800" fontAlgn="auto">
                  <a:spcBef>
                    <a:spcPts val="0"/>
                  </a:spcBef>
                  <a:spcAft>
                    <a:spcPts val="0"/>
                  </a:spcAft>
                  <a:defRPr/>
                </a:pPr>
                <a:r>
                  <a:rPr lang="en-US" sz="1050" kern="0">
                    <a:solidFill>
                      <a:prstClr val="black"/>
                    </a:solidFill>
                    <a:latin typeface="Calibri" panose="020F0502020204030204"/>
                    <a:ea typeface="+mn-ea"/>
                  </a:rPr>
                  <a:t>CPE cluster</a:t>
                </a:r>
              </a:p>
            </p:txBody>
          </p:sp>
          <p:sp>
            <p:nvSpPr>
              <p:cNvPr id="323" name="Rectangle 918">
                <a:extLst>
                  <a:ext uri="{FF2B5EF4-FFF2-40B4-BE49-F238E27FC236}">
                    <a16:creationId xmlns:a16="http://schemas.microsoft.com/office/drawing/2014/main" id="{A588C3F1-EC9A-004B-B37F-8DAE1ABF70EC}"/>
                  </a:ext>
                </a:extLst>
              </p:cNvPr>
              <p:cNvSpPr/>
              <p:nvPr/>
            </p:nvSpPr>
            <p:spPr>
              <a:xfrm>
                <a:off x="8836782" y="5152186"/>
                <a:ext cx="776544" cy="692463"/>
              </a:xfrm>
              <a:prstGeom prst="rect">
                <a:avLst/>
              </a:prstGeom>
              <a:solidFill>
                <a:srgbClr val="ED7D31">
                  <a:lumMod val="60000"/>
                  <a:lumOff val="40000"/>
                </a:srgbClr>
              </a:solidFill>
              <a:ln w="12700" cap="flat" cmpd="sng" algn="ctr">
                <a:noFill/>
                <a:prstDash val="solid"/>
                <a:miter lim="800000"/>
              </a:ln>
              <a:effectLst/>
            </p:spPr>
            <p:txBody>
              <a:bodyPr rtlCol="0" anchor="ctr"/>
              <a:lstStyle/>
              <a:p>
                <a:pPr algn="ctr" defTabSz="685800" fontAlgn="auto">
                  <a:spcBef>
                    <a:spcPts val="0"/>
                  </a:spcBef>
                  <a:spcAft>
                    <a:spcPts val="0"/>
                  </a:spcAft>
                  <a:defRPr/>
                </a:pPr>
                <a:r>
                  <a:rPr lang="en-US" sz="1050" kern="0">
                    <a:solidFill>
                      <a:prstClr val="black"/>
                    </a:solidFill>
                    <a:latin typeface="Calibri" panose="020F0502020204030204"/>
                    <a:ea typeface="+mn-ea"/>
                  </a:rPr>
                  <a:t>CPE cluster</a:t>
                </a:r>
              </a:p>
            </p:txBody>
          </p:sp>
          <p:sp>
            <p:nvSpPr>
              <p:cNvPr id="324" name="Rectangle 919">
                <a:extLst>
                  <a:ext uri="{FF2B5EF4-FFF2-40B4-BE49-F238E27FC236}">
                    <a16:creationId xmlns:a16="http://schemas.microsoft.com/office/drawing/2014/main" id="{54034F64-49C8-E54C-A59F-203468EC00EE}"/>
                  </a:ext>
                </a:extLst>
              </p:cNvPr>
              <p:cNvSpPr/>
              <p:nvPr/>
            </p:nvSpPr>
            <p:spPr>
              <a:xfrm>
                <a:off x="7581664" y="4996854"/>
                <a:ext cx="475038" cy="344772"/>
              </a:xfrm>
              <a:prstGeom prst="rect">
                <a:avLst/>
              </a:prstGeom>
              <a:solidFill>
                <a:srgbClr val="70AD47">
                  <a:lumMod val="75000"/>
                </a:srgbClr>
              </a:solidFill>
              <a:ln w="12700" cap="flat" cmpd="sng" algn="ctr">
                <a:noFill/>
                <a:prstDash val="solid"/>
                <a:miter lim="800000"/>
              </a:ln>
              <a:effectLst/>
            </p:spPr>
            <p:txBody>
              <a:bodyPr rtlCol="0" anchor="ctr"/>
              <a:lstStyle/>
              <a:p>
                <a:pPr algn="ctr" defTabSz="685800" fontAlgn="auto">
                  <a:spcBef>
                    <a:spcPts val="0"/>
                  </a:spcBef>
                  <a:spcAft>
                    <a:spcPts val="0"/>
                  </a:spcAft>
                  <a:defRPr/>
                </a:pPr>
                <a:r>
                  <a:rPr lang="en-US" sz="1050" kern="0">
                    <a:solidFill>
                      <a:prstClr val="white"/>
                    </a:solidFill>
                    <a:latin typeface="Calibri" panose="020F0502020204030204"/>
                    <a:ea typeface="+mn-ea"/>
                  </a:rPr>
                  <a:t>MPE</a:t>
                </a:r>
              </a:p>
            </p:txBody>
          </p:sp>
          <p:sp>
            <p:nvSpPr>
              <p:cNvPr id="325" name="Rectangle 920">
                <a:extLst>
                  <a:ext uri="{FF2B5EF4-FFF2-40B4-BE49-F238E27FC236}">
                    <a16:creationId xmlns:a16="http://schemas.microsoft.com/office/drawing/2014/main" id="{9F2F331B-F395-8947-9BF8-0D83221E4654}"/>
                  </a:ext>
                </a:extLst>
              </p:cNvPr>
              <p:cNvSpPr/>
              <p:nvPr/>
            </p:nvSpPr>
            <p:spPr>
              <a:xfrm>
                <a:off x="8314119" y="4996834"/>
                <a:ext cx="475038" cy="344772"/>
              </a:xfrm>
              <a:prstGeom prst="rect">
                <a:avLst/>
              </a:prstGeom>
              <a:solidFill>
                <a:srgbClr val="70AD47">
                  <a:lumMod val="75000"/>
                </a:srgbClr>
              </a:solidFill>
              <a:ln w="12700" cap="flat" cmpd="sng" algn="ctr">
                <a:noFill/>
                <a:prstDash val="solid"/>
                <a:miter lim="800000"/>
              </a:ln>
              <a:effectLst/>
            </p:spPr>
            <p:txBody>
              <a:bodyPr rtlCol="0" anchor="ctr"/>
              <a:lstStyle/>
              <a:p>
                <a:pPr algn="ctr" defTabSz="685800" fontAlgn="auto">
                  <a:spcBef>
                    <a:spcPts val="0"/>
                  </a:spcBef>
                  <a:spcAft>
                    <a:spcPts val="0"/>
                  </a:spcAft>
                  <a:defRPr/>
                </a:pPr>
                <a:r>
                  <a:rPr lang="en-US" sz="1050" kern="0">
                    <a:solidFill>
                      <a:prstClr val="white"/>
                    </a:solidFill>
                    <a:latin typeface="Calibri" panose="020F0502020204030204"/>
                    <a:ea typeface="+mn-ea"/>
                  </a:rPr>
                  <a:t>MPE</a:t>
                </a:r>
              </a:p>
            </p:txBody>
          </p:sp>
          <p:cxnSp>
            <p:nvCxnSpPr>
              <p:cNvPr id="326" name="Straight Connector 921">
                <a:extLst>
                  <a:ext uri="{FF2B5EF4-FFF2-40B4-BE49-F238E27FC236}">
                    <a16:creationId xmlns:a16="http://schemas.microsoft.com/office/drawing/2014/main" id="{D5AF9BFB-EEE4-2541-A045-2B4446247DF8}"/>
                  </a:ext>
                </a:extLst>
              </p:cNvPr>
              <p:cNvCxnSpPr>
                <a:cxnSpLocks/>
              </p:cNvCxnSpPr>
              <p:nvPr/>
            </p:nvCxnSpPr>
            <p:spPr>
              <a:xfrm flipH="1">
                <a:off x="7819183" y="5341606"/>
                <a:ext cx="3930" cy="315329"/>
              </a:xfrm>
              <a:prstGeom prst="line">
                <a:avLst/>
              </a:prstGeom>
              <a:noFill/>
              <a:ln w="6350" cap="flat" cmpd="sng" algn="ctr">
                <a:solidFill>
                  <a:srgbClr val="4472C4"/>
                </a:solidFill>
                <a:prstDash val="solid"/>
                <a:miter lim="800000"/>
              </a:ln>
              <a:effectLst/>
            </p:spPr>
          </p:cxnSp>
          <p:cxnSp>
            <p:nvCxnSpPr>
              <p:cNvPr id="327" name="Straight Connector 922">
                <a:extLst>
                  <a:ext uri="{FF2B5EF4-FFF2-40B4-BE49-F238E27FC236}">
                    <a16:creationId xmlns:a16="http://schemas.microsoft.com/office/drawing/2014/main" id="{C81FFD36-28A5-7E45-8370-3306A3C55208}"/>
                  </a:ext>
                </a:extLst>
              </p:cNvPr>
              <p:cNvCxnSpPr>
                <a:cxnSpLocks/>
              </p:cNvCxnSpPr>
              <p:nvPr/>
            </p:nvCxnSpPr>
            <p:spPr>
              <a:xfrm>
                <a:off x="8551638" y="5341606"/>
                <a:ext cx="0" cy="315617"/>
              </a:xfrm>
              <a:prstGeom prst="line">
                <a:avLst/>
              </a:prstGeom>
              <a:noFill/>
              <a:ln w="6350" cap="flat" cmpd="sng" algn="ctr">
                <a:solidFill>
                  <a:srgbClr val="4472C4"/>
                </a:solidFill>
                <a:prstDash val="solid"/>
                <a:miter lim="800000"/>
              </a:ln>
              <a:effectLst/>
            </p:spPr>
          </p:cxnSp>
          <p:cxnSp>
            <p:nvCxnSpPr>
              <p:cNvPr id="328" name="Connector: Elbow 279">
                <a:extLst>
                  <a:ext uri="{FF2B5EF4-FFF2-40B4-BE49-F238E27FC236}">
                    <a16:creationId xmlns:a16="http://schemas.microsoft.com/office/drawing/2014/main" id="{21937D33-0096-C943-8459-087CC1E07282}"/>
                  </a:ext>
                </a:extLst>
              </p:cNvPr>
              <p:cNvCxnSpPr>
                <a:cxnSpLocks/>
              </p:cNvCxnSpPr>
              <p:nvPr/>
            </p:nvCxnSpPr>
            <p:spPr>
              <a:xfrm flipV="1">
                <a:off x="7499988" y="4753647"/>
                <a:ext cx="643634" cy="751468"/>
              </a:xfrm>
              <a:prstGeom prst="bentConnector2">
                <a:avLst/>
              </a:prstGeom>
              <a:noFill/>
              <a:ln w="6350" cap="flat" cmpd="sng" algn="ctr">
                <a:solidFill>
                  <a:srgbClr val="4472C4"/>
                </a:solidFill>
                <a:prstDash val="solid"/>
                <a:miter lim="800000"/>
              </a:ln>
              <a:effectLst/>
            </p:spPr>
          </p:cxnSp>
          <p:cxnSp>
            <p:nvCxnSpPr>
              <p:cNvPr id="329" name="Connector: Elbow 283">
                <a:extLst>
                  <a:ext uri="{FF2B5EF4-FFF2-40B4-BE49-F238E27FC236}">
                    <a16:creationId xmlns:a16="http://schemas.microsoft.com/office/drawing/2014/main" id="{B744EED1-3393-884E-8938-66387A208615}"/>
                  </a:ext>
                </a:extLst>
              </p:cNvPr>
              <p:cNvCxnSpPr>
                <a:cxnSpLocks/>
              </p:cNvCxnSpPr>
              <p:nvPr/>
            </p:nvCxnSpPr>
            <p:spPr>
              <a:xfrm rot="10800000">
                <a:off x="8210298" y="4769869"/>
                <a:ext cx="626485" cy="735246"/>
              </a:xfrm>
              <a:prstGeom prst="bentConnector2">
                <a:avLst/>
              </a:prstGeom>
              <a:noFill/>
              <a:ln w="6350" cap="flat" cmpd="sng" algn="ctr">
                <a:solidFill>
                  <a:srgbClr val="4472C4"/>
                </a:solidFill>
                <a:prstDash val="solid"/>
                <a:miter lim="800000"/>
              </a:ln>
              <a:effectLst/>
            </p:spPr>
          </p:cxnSp>
          <p:sp>
            <p:nvSpPr>
              <p:cNvPr id="330" name="Rectangle 925">
                <a:extLst>
                  <a:ext uri="{FF2B5EF4-FFF2-40B4-BE49-F238E27FC236}">
                    <a16:creationId xmlns:a16="http://schemas.microsoft.com/office/drawing/2014/main" id="{DF258DFB-7D15-A146-BAF9-1F804144BF9B}"/>
                  </a:ext>
                </a:extLst>
              </p:cNvPr>
              <p:cNvSpPr/>
              <p:nvPr/>
            </p:nvSpPr>
            <p:spPr>
              <a:xfrm>
                <a:off x="7943869" y="4602717"/>
                <a:ext cx="475038" cy="187945"/>
              </a:xfrm>
              <a:prstGeom prst="rect">
                <a:avLst/>
              </a:prstGeom>
              <a:solidFill>
                <a:sysClr val="windowText" lastClr="000000"/>
              </a:solidFill>
              <a:ln w="12700" cap="flat" cmpd="sng" algn="ctr">
                <a:noFill/>
                <a:prstDash val="solid"/>
                <a:miter lim="800000"/>
              </a:ln>
              <a:effectLst/>
            </p:spPr>
            <p:txBody>
              <a:bodyPr rtlCol="0" anchor="ctr"/>
              <a:lstStyle/>
              <a:p>
                <a:pPr algn="ctr" defTabSz="685800" fontAlgn="auto">
                  <a:spcBef>
                    <a:spcPts val="0"/>
                  </a:spcBef>
                  <a:spcAft>
                    <a:spcPts val="0"/>
                  </a:spcAft>
                  <a:defRPr/>
                </a:pPr>
                <a:r>
                  <a:rPr lang="en-US" sz="900" kern="0" dirty="0">
                    <a:solidFill>
                      <a:prstClr val="white"/>
                    </a:solidFill>
                    <a:latin typeface="Calibri" panose="020F0502020204030204"/>
                    <a:ea typeface="+mn-ea"/>
                  </a:rPr>
                  <a:t>NOC</a:t>
                </a:r>
                <a:endParaRPr lang="en-US" sz="1000" kern="0" dirty="0">
                  <a:solidFill>
                    <a:prstClr val="white"/>
                  </a:solidFill>
                  <a:latin typeface="Calibri" panose="020F0502020204030204"/>
                  <a:ea typeface="+mn-ea"/>
                </a:endParaRPr>
              </a:p>
            </p:txBody>
          </p:sp>
          <p:sp>
            <p:nvSpPr>
              <p:cNvPr id="331" name="Oval 926">
                <a:extLst>
                  <a:ext uri="{FF2B5EF4-FFF2-40B4-BE49-F238E27FC236}">
                    <a16:creationId xmlns:a16="http://schemas.microsoft.com/office/drawing/2014/main" id="{12BB90F0-0662-F447-8F8F-EEC3D599204E}"/>
                  </a:ext>
                </a:extLst>
              </p:cNvPr>
              <p:cNvSpPr/>
              <p:nvPr/>
            </p:nvSpPr>
            <p:spPr>
              <a:xfrm>
                <a:off x="7801530" y="5475350"/>
                <a:ext cx="45719" cy="51730"/>
              </a:xfrm>
              <a:prstGeom prst="ellipse">
                <a:avLst/>
              </a:prstGeom>
              <a:solidFill>
                <a:srgbClr val="4472C4"/>
              </a:solidFill>
              <a:ln w="12700" cap="flat" cmpd="sng" algn="ctr">
                <a:noFill/>
                <a:prstDash val="solid"/>
                <a:miter lim="800000"/>
              </a:ln>
              <a:effectLst/>
            </p:spPr>
            <p:txBody>
              <a:bodyPr rtlCol="0" anchor="ctr"/>
              <a:lstStyle/>
              <a:p>
                <a:pPr algn="ctr" defTabSz="685800" fontAlgn="auto">
                  <a:spcBef>
                    <a:spcPts val="0"/>
                  </a:spcBef>
                  <a:spcAft>
                    <a:spcPts val="0"/>
                  </a:spcAft>
                  <a:defRPr/>
                </a:pPr>
                <a:endParaRPr lang="en-US" sz="1050" kern="0">
                  <a:solidFill>
                    <a:prstClr val="white"/>
                  </a:solidFill>
                  <a:latin typeface="Calibri" panose="020F0502020204030204"/>
                  <a:ea typeface="+mn-ea"/>
                </a:endParaRPr>
              </a:p>
            </p:txBody>
          </p:sp>
          <p:sp>
            <p:nvSpPr>
              <p:cNvPr id="332" name="Oval 927">
                <a:extLst>
                  <a:ext uri="{FF2B5EF4-FFF2-40B4-BE49-F238E27FC236}">
                    <a16:creationId xmlns:a16="http://schemas.microsoft.com/office/drawing/2014/main" id="{E9779462-2924-014E-A95B-64CDA723EB83}"/>
                  </a:ext>
                </a:extLst>
              </p:cNvPr>
              <p:cNvSpPr/>
              <p:nvPr/>
            </p:nvSpPr>
            <p:spPr>
              <a:xfrm>
                <a:off x="8531780" y="5478525"/>
                <a:ext cx="45719" cy="51730"/>
              </a:xfrm>
              <a:prstGeom prst="ellipse">
                <a:avLst/>
              </a:prstGeom>
              <a:solidFill>
                <a:srgbClr val="4472C4"/>
              </a:solidFill>
              <a:ln w="12700" cap="flat" cmpd="sng" algn="ctr">
                <a:noFill/>
                <a:prstDash val="solid"/>
                <a:miter lim="800000"/>
              </a:ln>
              <a:effectLst/>
            </p:spPr>
            <p:txBody>
              <a:bodyPr rtlCol="0" anchor="ctr"/>
              <a:lstStyle/>
              <a:p>
                <a:pPr algn="ctr" defTabSz="685800" fontAlgn="auto">
                  <a:spcBef>
                    <a:spcPts val="0"/>
                  </a:spcBef>
                  <a:spcAft>
                    <a:spcPts val="0"/>
                  </a:spcAft>
                  <a:defRPr/>
                </a:pPr>
                <a:endParaRPr lang="en-US" sz="1050" kern="0">
                  <a:solidFill>
                    <a:prstClr val="white"/>
                  </a:solidFill>
                  <a:latin typeface="Calibri" panose="020F0502020204030204"/>
                  <a:ea typeface="+mn-ea"/>
                </a:endParaRPr>
              </a:p>
            </p:txBody>
          </p:sp>
          <p:cxnSp>
            <p:nvCxnSpPr>
              <p:cNvPr id="333" name="Straight Connector 928">
                <a:extLst>
                  <a:ext uri="{FF2B5EF4-FFF2-40B4-BE49-F238E27FC236}">
                    <a16:creationId xmlns:a16="http://schemas.microsoft.com/office/drawing/2014/main" id="{BE6978F3-9B65-B24C-8B22-B4BA7D21899D}"/>
                  </a:ext>
                </a:extLst>
              </p:cNvPr>
              <p:cNvCxnSpPr>
                <a:cxnSpLocks/>
              </p:cNvCxnSpPr>
              <p:nvPr/>
            </p:nvCxnSpPr>
            <p:spPr>
              <a:xfrm flipH="1">
                <a:off x="7814083" y="5831008"/>
                <a:ext cx="5100" cy="299069"/>
              </a:xfrm>
              <a:prstGeom prst="line">
                <a:avLst/>
              </a:prstGeom>
              <a:noFill/>
              <a:ln w="6350" cap="flat" cmpd="sng" algn="ctr">
                <a:solidFill>
                  <a:srgbClr val="4472C4"/>
                </a:solidFill>
                <a:prstDash val="solid"/>
                <a:miter lim="800000"/>
              </a:ln>
              <a:effectLst/>
            </p:spPr>
          </p:cxnSp>
          <p:cxnSp>
            <p:nvCxnSpPr>
              <p:cNvPr id="334" name="Straight Connector 929">
                <a:extLst>
                  <a:ext uri="{FF2B5EF4-FFF2-40B4-BE49-F238E27FC236}">
                    <a16:creationId xmlns:a16="http://schemas.microsoft.com/office/drawing/2014/main" id="{1B8F8609-E87F-3842-9C41-A76F9B63B9A8}"/>
                  </a:ext>
                </a:extLst>
              </p:cNvPr>
              <p:cNvCxnSpPr>
                <a:cxnSpLocks/>
              </p:cNvCxnSpPr>
              <p:nvPr/>
            </p:nvCxnSpPr>
            <p:spPr>
              <a:xfrm flipH="1">
                <a:off x="8543846" y="5799095"/>
                <a:ext cx="5100" cy="299069"/>
              </a:xfrm>
              <a:prstGeom prst="line">
                <a:avLst/>
              </a:prstGeom>
              <a:noFill/>
              <a:ln w="6350" cap="flat" cmpd="sng" algn="ctr">
                <a:solidFill>
                  <a:srgbClr val="4472C4"/>
                </a:solidFill>
                <a:prstDash val="solid"/>
                <a:miter lim="800000"/>
              </a:ln>
              <a:effectLst/>
            </p:spPr>
          </p:cxnSp>
          <p:sp>
            <p:nvSpPr>
              <p:cNvPr id="335" name="Rectangle 930">
                <a:extLst>
                  <a:ext uri="{FF2B5EF4-FFF2-40B4-BE49-F238E27FC236}">
                    <a16:creationId xmlns:a16="http://schemas.microsoft.com/office/drawing/2014/main" id="{1C0A54F5-B1C7-974B-A05C-DF5C5B282DA0}"/>
                  </a:ext>
                </a:extLst>
              </p:cNvPr>
              <p:cNvSpPr/>
              <p:nvPr/>
            </p:nvSpPr>
            <p:spPr>
              <a:xfrm>
                <a:off x="7586658" y="5656935"/>
                <a:ext cx="465050" cy="174073"/>
              </a:xfrm>
              <a:prstGeom prst="rect">
                <a:avLst/>
              </a:prstGeom>
              <a:solidFill>
                <a:srgbClr val="44546A">
                  <a:lumMod val="75000"/>
                </a:srgbClr>
              </a:solidFill>
              <a:ln w="12700" cap="flat" cmpd="sng" algn="ctr">
                <a:noFill/>
                <a:prstDash val="solid"/>
                <a:miter lim="800000"/>
              </a:ln>
              <a:effectLst/>
            </p:spPr>
            <p:txBody>
              <a:bodyPr rtlCol="0" anchor="ctr"/>
              <a:lstStyle/>
              <a:p>
                <a:pPr algn="ctr" defTabSz="685800" fontAlgn="auto">
                  <a:spcBef>
                    <a:spcPts val="0"/>
                  </a:spcBef>
                  <a:spcAft>
                    <a:spcPts val="0"/>
                  </a:spcAft>
                  <a:defRPr/>
                </a:pPr>
                <a:r>
                  <a:rPr lang="en-US" sz="1050" kern="0">
                    <a:solidFill>
                      <a:prstClr val="white"/>
                    </a:solidFill>
                    <a:latin typeface="Calibri" panose="020F0502020204030204"/>
                    <a:ea typeface="+mn-ea"/>
                  </a:rPr>
                  <a:t>MC</a:t>
                </a:r>
              </a:p>
            </p:txBody>
          </p:sp>
          <p:sp>
            <p:nvSpPr>
              <p:cNvPr id="336" name="Rectangle 931">
                <a:extLst>
                  <a:ext uri="{FF2B5EF4-FFF2-40B4-BE49-F238E27FC236}">
                    <a16:creationId xmlns:a16="http://schemas.microsoft.com/office/drawing/2014/main" id="{238536F1-D716-1743-ACDD-526108A8E9FE}"/>
                  </a:ext>
                </a:extLst>
              </p:cNvPr>
              <p:cNvSpPr/>
              <p:nvPr/>
            </p:nvSpPr>
            <p:spPr>
              <a:xfrm>
                <a:off x="6679106" y="5985310"/>
                <a:ext cx="1419941" cy="188788"/>
              </a:xfrm>
              <a:prstGeom prst="rect">
                <a:avLst/>
              </a:prstGeom>
              <a:solidFill>
                <a:srgbClr val="FFC000">
                  <a:lumMod val="50000"/>
                </a:srgbClr>
              </a:solidFill>
              <a:ln w="12700" cap="flat" cmpd="sng" algn="ctr">
                <a:noFill/>
                <a:prstDash val="solid"/>
                <a:miter lim="800000"/>
              </a:ln>
              <a:effectLst/>
            </p:spPr>
            <p:txBody>
              <a:bodyPr rtlCol="0" anchor="ctr"/>
              <a:lstStyle/>
              <a:p>
                <a:pPr algn="ctr" defTabSz="685800" fontAlgn="auto">
                  <a:spcBef>
                    <a:spcPts val="0"/>
                  </a:spcBef>
                  <a:spcAft>
                    <a:spcPts val="0"/>
                  </a:spcAft>
                  <a:defRPr/>
                </a:pPr>
                <a:r>
                  <a:rPr lang="en-US" sz="1050" kern="0">
                    <a:solidFill>
                      <a:prstClr val="white"/>
                    </a:solidFill>
                    <a:latin typeface="Calibri" panose="020F0502020204030204"/>
                    <a:ea typeface="+mn-ea"/>
                  </a:rPr>
                  <a:t>DRAM, 28.9 GB/s</a:t>
                </a:r>
              </a:p>
            </p:txBody>
          </p:sp>
          <p:sp>
            <p:nvSpPr>
              <p:cNvPr id="337" name="Rectangle 932">
                <a:extLst>
                  <a:ext uri="{FF2B5EF4-FFF2-40B4-BE49-F238E27FC236}">
                    <a16:creationId xmlns:a16="http://schemas.microsoft.com/office/drawing/2014/main" id="{294DDD84-DE24-F142-8317-9E392C253891}"/>
                  </a:ext>
                </a:extLst>
              </p:cNvPr>
              <p:cNvSpPr/>
              <p:nvPr/>
            </p:nvSpPr>
            <p:spPr>
              <a:xfrm>
                <a:off x="8246281" y="5985310"/>
                <a:ext cx="1419941" cy="188788"/>
              </a:xfrm>
              <a:prstGeom prst="rect">
                <a:avLst/>
              </a:prstGeom>
              <a:solidFill>
                <a:srgbClr val="FFC000">
                  <a:lumMod val="50000"/>
                </a:srgbClr>
              </a:solidFill>
              <a:ln w="12700" cap="flat" cmpd="sng" algn="ctr">
                <a:noFill/>
                <a:prstDash val="solid"/>
                <a:miter lim="800000"/>
              </a:ln>
              <a:effectLst/>
            </p:spPr>
            <p:txBody>
              <a:bodyPr rtlCol="0" anchor="ctr"/>
              <a:lstStyle/>
              <a:p>
                <a:pPr algn="ctr" defTabSz="685800" fontAlgn="auto">
                  <a:spcBef>
                    <a:spcPts val="0"/>
                  </a:spcBef>
                  <a:spcAft>
                    <a:spcPts val="0"/>
                  </a:spcAft>
                  <a:defRPr/>
                </a:pPr>
                <a:r>
                  <a:rPr lang="en-US" sz="1050" kern="0">
                    <a:solidFill>
                      <a:prstClr val="white"/>
                    </a:solidFill>
                    <a:latin typeface="Calibri" panose="020F0502020204030204"/>
                    <a:ea typeface="+mn-ea"/>
                  </a:rPr>
                  <a:t>DRAM, 28.9 GB/s</a:t>
                </a:r>
              </a:p>
            </p:txBody>
          </p:sp>
          <p:sp>
            <p:nvSpPr>
              <p:cNvPr id="338" name="Rectangle 933">
                <a:extLst>
                  <a:ext uri="{FF2B5EF4-FFF2-40B4-BE49-F238E27FC236}">
                    <a16:creationId xmlns:a16="http://schemas.microsoft.com/office/drawing/2014/main" id="{376C21D4-77CA-E84E-AC60-A4857C7FD4DA}"/>
                  </a:ext>
                </a:extLst>
              </p:cNvPr>
              <p:cNvSpPr/>
              <p:nvPr/>
            </p:nvSpPr>
            <p:spPr>
              <a:xfrm>
                <a:off x="8319113" y="5657223"/>
                <a:ext cx="465050" cy="174073"/>
              </a:xfrm>
              <a:prstGeom prst="rect">
                <a:avLst/>
              </a:prstGeom>
              <a:solidFill>
                <a:srgbClr val="44546A">
                  <a:lumMod val="75000"/>
                </a:srgbClr>
              </a:solidFill>
              <a:ln w="12700" cap="flat" cmpd="sng" algn="ctr">
                <a:noFill/>
                <a:prstDash val="solid"/>
                <a:miter lim="800000"/>
              </a:ln>
              <a:effectLst/>
            </p:spPr>
            <p:txBody>
              <a:bodyPr rtlCol="0" anchor="ctr"/>
              <a:lstStyle/>
              <a:p>
                <a:pPr algn="ctr" defTabSz="685800" fontAlgn="auto">
                  <a:spcBef>
                    <a:spcPts val="0"/>
                  </a:spcBef>
                  <a:spcAft>
                    <a:spcPts val="0"/>
                  </a:spcAft>
                  <a:defRPr/>
                </a:pPr>
                <a:r>
                  <a:rPr lang="en-US" sz="1050" kern="0">
                    <a:solidFill>
                      <a:prstClr val="white"/>
                    </a:solidFill>
                    <a:latin typeface="Calibri" panose="020F0502020204030204"/>
                    <a:ea typeface="+mn-ea"/>
                  </a:rPr>
                  <a:t>MC</a:t>
                </a:r>
              </a:p>
            </p:txBody>
          </p:sp>
          <p:cxnSp>
            <p:nvCxnSpPr>
              <p:cNvPr id="339" name="Straight Connector 934">
                <a:extLst>
                  <a:ext uri="{FF2B5EF4-FFF2-40B4-BE49-F238E27FC236}">
                    <a16:creationId xmlns:a16="http://schemas.microsoft.com/office/drawing/2014/main" id="{A9FD8AFD-6808-7341-9E7C-B7DBC36D0FD9}"/>
                  </a:ext>
                </a:extLst>
              </p:cNvPr>
              <p:cNvCxnSpPr>
                <a:cxnSpLocks/>
              </p:cNvCxnSpPr>
              <p:nvPr/>
            </p:nvCxnSpPr>
            <p:spPr>
              <a:xfrm flipH="1">
                <a:off x="7801587" y="3333302"/>
                <a:ext cx="5100" cy="481687"/>
              </a:xfrm>
              <a:prstGeom prst="line">
                <a:avLst/>
              </a:prstGeom>
              <a:noFill/>
              <a:ln w="6350" cap="flat" cmpd="sng" algn="ctr">
                <a:solidFill>
                  <a:srgbClr val="4472C4"/>
                </a:solidFill>
                <a:prstDash val="solid"/>
                <a:miter lim="800000"/>
              </a:ln>
              <a:effectLst/>
            </p:spPr>
          </p:cxnSp>
          <p:cxnSp>
            <p:nvCxnSpPr>
              <p:cNvPr id="340" name="Straight Connector 935">
                <a:extLst>
                  <a:ext uri="{FF2B5EF4-FFF2-40B4-BE49-F238E27FC236}">
                    <a16:creationId xmlns:a16="http://schemas.microsoft.com/office/drawing/2014/main" id="{A9943558-6DC3-DC4A-8931-423318F00DF4}"/>
                  </a:ext>
                </a:extLst>
              </p:cNvPr>
              <p:cNvCxnSpPr>
                <a:cxnSpLocks/>
              </p:cNvCxnSpPr>
              <p:nvPr/>
            </p:nvCxnSpPr>
            <p:spPr>
              <a:xfrm flipH="1">
                <a:off x="8531663" y="3390584"/>
                <a:ext cx="5100" cy="481687"/>
              </a:xfrm>
              <a:prstGeom prst="line">
                <a:avLst/>
              </a:prstGeom>
              <a:noFill/>
              <a:ln w="6350" cap="flat" cmpd="sng" algn="ctr">
                <a:solidFill>
                  <a:srgbClr val="4472C4"/>
                </a:solidFill>
                <a:prstDash val="solid"/>
                <a:miter lim="800000"/>
              </a:ln>
              <a:effectLst/>
            </p:spPr>
          </p:cxnSp>
          <p:sp>
            <p:nvSpPr>
              <p:cNvPr id="341" name="Rectangle 936">
                <a:extLst>
                  <a:ext uri="{FF2B5EF4-FFF2-40B4-BE49-F238E27FC236}">
                    <a16:creationId xmlns:a16="http://schemas.microsoft.com/office/drawing/2014/main" id="{E8E84752-A812-294A-9D79-0732525BC52E}"/>
                  </a:ext>
                </a:extLst>
              </p:cNvPr>
              <p:cNvSpPr/>
              <p:nvPr/>
            </p:nvSpPr>
            <p:spPr>
              <a:xfrm>
                <a:off x="7569005" y="3770396"/>
                <a:ext cx="465050" cy="174073"/>
              </a:xfrm>
              <a:prstGeom prst="rect">
                <a:avLst/>
              </a:prstGeom>
              <a:solidFill>
                <a:srgbClr val="44546A">
                  <a:lumMod val="75000"/>
                </a:srgbClr>
              </a:solidFill>
              <a:ln w="12700" cap="flat" cmpd="sng" algn="ctr">
                <a:noFill/>
                <a:prstDash val="solid"/>
                <a:miter lim="800000"/>
              </a:ln>
              <a:effectLst/>
            </p:spPr>
            <p:txBody>
              <a:bodyPr rtlCol="0" anchor="ctr"/>
              <a:lstStyle/>
              <a:p>
                <a:pPr algn="ctr" defTabSz="685800" fontAlgn="auto">
                  <a:spcBef>
                    <a:spcPts val="0"/>
                  </a:spcBef>
                  <a:spcAft>
                    <a:spcPts val="0"/>
                  </a:spcAft>
                  <a:defRPr/>
                </a:pPr>
                <a:r>
                  <a:rPr lang="en-US" sz="1050" kern="0">
                    <a:solidFill>
                      <a:prstClr val="white"/>
                    </a:solidFill>
                    <a:latin typeface="Calibri" panose="020F0502020204030204"/>
                    <a:ea typeface="+mn-ea"/>
                  </a:rPr>
                  <a:t>MC</a:t>
                </a:r>
              </a:p>
            </p:txBody>
          </p:sp>
          <p:sp>
            <p:nvSpPr>
              <p:cNvPr id="342" name="Rectangle 937">
                <a:extLst>
                  <a:ext uri="{FF2B5EF4-FFF2-40B4-BE49-F238E27FC236}">
                    <a16:creationId xmlns:a16="http://schemas.microsoft.com/office/drawing/2014/main" id="{62509F34-A9D4-F547-A26D-42E3E6A2B9D8}"/>
                  </a:ext>
                </a:extLst>
              </p:cNvPr>
              <p:cNvSpPr/>
              <p:nvPr/>
            </p:nvSpPr>
            <p:spPr>
              <a:xfrm>
                <a:off x="8305605" y="3770396"/>
                <a:ext cx="465050" cy="174073"/>
              </a:xfrm>
              <a:prstGeom prst="rect">
                <a:avLst/>
              </a:prstGeom>
              <a:solidFill>
                <a:srgbClr val="44546A">
                  <a:lumMod val="75000"/>
                </a:srgbClr>
              </a:solidFill>
              <a:ln w="12700" cap="flat" cmpd="sng" algn="ctr">
                <a:noFill/>
                <a:prstDash val="solid"/>
                <a:miter lim="800000"/>
              </a:ln>
              <a:effectLst/>
            </p:spPr>
            <p:txBody>
              <a:bodyPr rtlCol="0" anchor="ctr"/>
              <a:lstStyle/>
              <a:p>
                <a:pPr algn="ctr" defTabSz="685800" fontAlgn="auto">
                  <a:spcBef>
                    <a:spcPts val="0"/>
                  </a:spcBef>
                  <a:spcAft>
                    <a:spcPts val="0"/>
                  </a:spcAft>
                  <a:defRPr/>
                </a:pPr>
                <a:r>
                  <a:rPr lang="en-US" sz="1050" kern="0">
                    <a:solidFill>
                      <a:prstClr val="white"/>
                    </a:solidFill>
                    <a:latin typeface="Calibri" panose="020F0502020204030204"/>
                    <a:ea typeface="+mn-ea"/>
                  </a:rPr>
                  <a:t>MC</a:t>
                </a:r>
              </a:p>
            </p:txBody>
          </p:sp>
          <p:sp>
            <p:nvSpPr>
              <p:cNvPr id="343" name="Rectangle 938">
                <a:extLst>
                  <a:ext uri="{FF2B5EF4-FFF2-40B4-BE49-F238E27FC236}">
                    <a16:creationId xmlns:a16="http://schemas.microsoft.com/office/drawing/2014/main" id="{999612E1-A09B-9143-9B83-01D3DCC768B4}"/>
                  </a:ext>
                </a:extLst>
              </p:cNvPr>
              <p:cNvSpPr/>
              <p:nvPr/>
            </p:nvSpPr>
            <p:spPr>
              <a:xfrm>
                <a:off x="6679107" y="3218138"/>
                <a:ext cx="1419941" cy="188788"/>
              </a:xfrm>
              <a:prstGeom prst="rect">
                <a:avLst/>
              </a:prstGeom>
              <a:solidFill>
                <a:srgbClr val="FFC000">
                  <a:lumMod val="50000"/>
                </a:srgbClr>
              </a:solidFill>
              <a:ln w="12700" cap="flat" cmpd="sng" algn="ctr">
                <a:noFill/>
                <a:prstDash val="solid"/>
                <a:miter lim="800000"/>
              </a:ln>
              <a:effectLst/>
            </p:spPr>
            <p:txBody>
              <a:bodyPr rtlCol="0" anchor="ctr"/>
              <a:lstStyle/>
              <a:p>
                <a:pPr algn="ctr" defTabSz="685800" fontAlgn="auto">
                  <a:spcBef>
                    <a:spcPts val="0"/>
                  </a:spcBef>
                  <a:spcAft>
                    <a:spcPts val="0"/>
                  </a:spcAft>
                  <a:defRPr/>
                </a:pPr>
                <a:r>
                  <a:rPr lang="en-US" sz="1050" kern="0">
                    <a:solidFill>
                      <a:prstClr val="white"/>
                    </a:solidFill>
                    <a:latin typeface="Calibri" panose="020F0502020204030204"/>
                    <a:ea typeface="+mn-ea"/>
                  </a:rPr>
                  <a:t>DRAM, 28.9 GB/s</a:t>
                </a:r>
              </a:p>
            </p:txBody>
          </p:sp>
          <p:sp>
            <p:nvSpPr>
              <p:cNvPr id="344" name="Rectangle 939">
                <a:extLst>
                  <a:ext uri="{FF2B5EF4-FFF2-40B4-BE49-F238E27FC236}">
                    <a16:creationId xmlns:a16="http://schemas.microsoft.com/office/drawing/2014/main" id="{7CAE5793-4DBA-D14B-993E-DDE55356509A}"/>
                  </a:ext>
                </a:extLst>
              </p:cNvPr>
              <p:cNvSpPr/>
              <p:nvPr/>
            </p:nvSpPr>
            <p:spPr>
              <a:xfrm>
                <a:off x="8234414" y="3211786"/>
                <a:ext cx="1419941" cy="188788"/>
              </a:xfrm>
              <a:prstGeom prst="rect">
                <a:avLst/>
              </a:prstGeom>
              <a:solidFill>
                <a:srgbClr val="FFC000">
                  <a:lumMod val="50000"/>
                </a:srgbClr>
              </a:solidFill>
              <a:ln w="12700" cap="flat" cmpd="sng" algn="ctr">
                <a:noFill/>
                <a:prstDash val="solid"/>
                <a:miter lim="800000"/>
              </a:ln>
              <a:effectLst/>
            </p:spPr>
            <p:txBody>
              <a:bodyPr rtlCol="0" anchor="ctr"/>
              <a:lstStyle/>
              <a:p>
                <a:pPr algn="ctr" defTabSz="685800" fontAlgn="auto">
                  <a:spcBef>
                    <a:spcPts val="0"/>
                  </a:spcBef>
                  <a:spcAft>
                    <a:spcPts val="0"/>
                  </a:spcAft>
                  <a:defRPr/>
                </a:pPr>
                <a:r>
                  <a:rPr lang="en-US" sz="1050" kern="0">
                    <a:solidFill>
                      <a:prstClr val="white"/>
                    </a:solidFill>
                    <a:latin typeface="Calibri" panose="020F0502020204030204"/>
                    <a:ea typeface="+mn-ea"/>
                  </a:rPr>
                  <a:t>DRAM, 28.9 GB/s</a:t>
                </a:r>
              </a:p>
            </p:txBody>
          </p:sp>
        </p:grpSp>
        <p:grpSp>
          <p:nvGrpSpPr>
            <p:cNvPr id="345" name="Group 15">
              <a:extLst>
                <a:ext uri="{FF2B5EF4-FFF2-40B4-BE49-F238E27FC236}">
                  <a16:creationId xmlns:a16="http://schemas.microsoft.com/office/drawing/2014/main" id="{B98C767F-A2D9-314D-B275-FA3CDA7718D8}"/>
                </a:ext>
              </a:extLst>
            </p:cNvPr>
            <p:cNvGrpSpPr/>
            <p:nvPr/>
          </p:nvGrpSpPr>
          <p:grpSpPr>
            <a:xfrm>
              <a:off x="8396423" y="1754826"/>
              <a:ext cx="3176587" cy="2765605"/>
              <a:chOff x="8837360" y="3359108"/>
              <a:chExt cx="3176587" cy="2765605"/>
            </a:xfrm>
          </p:grpSpPr>
          <p:cxnSp>
            <p:nvCxnSpPr>
              <p:cNvPr id="346" name="Straight Connector 940">
                <a:extLst>
                  <a:ext uri="{FF2B5EF4-FFF2-40B4-BE49-F238E27FC236}">
                    <a16:creationId xmlns:a16="http://schemas.microsoft.com/office/drawing/2014/main" id="{1FCDB3DF-3122-9640-A37C-21811F969D6A}"/>
                  </a:ext>
                </a:extLst>
              </p:cNvPr>
              <p:cNvCxnSpPr>
                <a:cxnSpLocks/>
              </p:cNvCxnSpPr>
              <p:nvPr/>
            </p:nvCxnSpPr>
            <p:spPr>
              <a:xfrm flipV="1">
                <a:off x="8837360" y="3409035"/>
                <a:ext cx="1071562" cy="338137"/>
              </a:xfrm>
              <a:prstGeom prst="line">
                <a:avLst/>
              </a:prstGeom>
              <a:noFill/>
              <a:ln w="6350" cap="flat" cmpd="sng" algn="ctr">
                <a:solidFill>
                  <a:sysClr val="windowText" lastClr="000000"/>
                </a:solidFill>
                <a:prstDash val="solid"/>
                <a:miter lim="800000"/>
              </a:ln>
              <a:effectLst/>
            </p:spPr>
          </p:cxnSp>
          <p:cxnSp>
            <p:nvCxnSpPr>
              <p:cNvPr id="347" name="Straight Connector 941">
                <a:extLst>
                  <a:ext uri="{FF2B5EF4-FFF2-40B4-BE49-F238E27FC236}">
                    <a16:creationId xmlns:a16="http://schemas.microsoft.com/office/drawing/2014/main" id="{513C6E17-9188-E549-9EDC-BCAB7570964F}"/>
                  </a:ext>
                </a:extLst>
              </p:cNvPr>
              <p:cNvCxnSpPr>
                <a:cxnSpLocks/>
              </p:cNvCxnSpPr>
              <p:nvPr/>
            </p:nvCxnSpPr>
            <p:spPr>
              <a:xfrm>
                <a:off x="8842122" y="4428210"/>
                <a:ext cx="1066800" cy="1095375"/>
              </a:xfrm>
              <a:prstGeom prst="line">
                <a:avLst/>
              </a:prstGeom>
              <a:noFill/>
              <a:ln w="6350" cap="flat" cmpd="sng" algn="ctr">
                <a:solidFill>
                  <a:sysClr val="windowText" lastClr="000000"/>
                </a:solidFill>
                <a:prstDash val="solid"/>
                <a:miter lim="800000"/>
              </a:ln>
              <a:effectLst/>
            </p:spPr>
          </p:cxnSp>
          <p:cxnSp>
            <p:nvCxnSpPr>
              <p:cNvPr id="348" name="Straight Connector 942">
                <a:extLst>
                  <a:ext uri="{FF2B5EF4-FFF2-40B4-BE49-F238E27FC236}">
                    <a16:creationId xmlns:a16="http://schemas.microsoft.com/office/drawing/2014/main" id="{C4CBA0F6-EFF4-8E4A-AC43-930164F15DB1}"/>
                  </a:ext>
                </a:extLst>
              </p:cNvPr>
              <p:cNvCxnSpPr>
                <a:cxnSpLocks/>
              </p:cNvCxnSpPr>
              <p:nvPr/>
            </p:nvCxnSpPr>
            <p:spPr>
              <a:xfrm flipV="1">
                <a:off x="9620791" y="3413797"/>
                <a:ext cx="2381250" cy="333375"/>
              </a:xfrm>
              <a:prstGeom prst="line">
                <a:avLst/>
              </a:prstGeom>
              <a:noFill/>
              <a:ln w="6350" cap="flat" cmpd="sng" algn="ctr">
                <a:solidFill>
                  <a:sysClr val="windowText" lastClr="000000"/>
                </a:solidFill>
                <a:prstDash val="solid"/>
                <a:miter lim="800000"/>
              </a:ln>
              <a:effectLst/>
            </p:spPr>
          </p:cxnSp>
          <p:cxnSp>
            <p:nvCxnSpPr>
              <p:cNvPr id="349" name="Straight Connector 943">
                <a:extLst>
                  <a:ext uri="{FF2B5EF4-FFF2-40B4-BE49-F238E27FC236}">
                    <a16:creationId xmlns:a16="http://schemas.microsoft.com/office/drawing/2014/main" id="{D4DD777B-3460-8249-8AE9-B2D0D6CE734D}"/>
                  </a:ext>
                </a:extLst>
              </p:cNvPr>
              <p:cNvCxnSpPr>
                <a:cxnSpLocks/>
              </p:cNvCxnSpPr>
              <p:nvPr/>
            </p:nvCxnSpPr>
            <p:spPr>
              <a:xfrm>
                <a:off x="9616028" y="4432972"/>
                <a:ext cx="2386013" cy="1076325"/>
              </a:xfrm>
              <a:prstGeom prst="line">
                <a:avLst/>
              </a:prstGeom>
              <a:noFill/>
              <a:ln w="6350" cap="flat" cmpd="sng" algn="ctr">
                <a:solidFill>
                  <a:sysClr val="windowText" lastClr="000000"/>
                </a:solidFill>
                <a:prstDash val="solid"/>
                <a:miter lim="800000"/>
              </a:ln>
              <a:effectLst/>
            </p:spPr>
          </p:cxnSp>
          <p:sp>
            <p:nvSpPr>
              <p:cNvPr id="350" name="Rectangle 945">
                <a:extLst>
                  <a:ext uri="{FF2B5EF4-FFF2-40B4-BE49-F238E27FC236}">
                    <a16:creationId xmlns:a16="http://schemas.microsoft.com/office/drawing/2014/main" id="{24EF7D19-F2A4-FC42-8B75-E87A193737B1}"/>
                  </a:ext>
                </a:extLst>
              </p:cNvPr>
              <p:cNvSpPr/>
              <p:nvPr/>
            </p:nvSpPr>
            <p:spPr>
              <a:xfrm>
                <a:off x="9902705" y="3408768"/>
                <a:ext cx="2066792" cy="2103120"/>
              </a:xfrm>
              <a:prstGeom prst="rect">
                <a:avLst/>
              </a:prstGeom>
              <a:solidFill>
                <a:srgbClr val="ED7D31">
                  <a:lumMod val="60000"/>
                  <a:lumOff val="40000"/>
                </a:srgbClr>
              </a:solidFill>
              <a:ln w="12700" cap="flat" cmpd="sng" algn="ctr">
                <a:solidFill>
                  <a:sysClr val="windowText" lastClr="000000"/>
                </a:solidFill>
                <a:prstDash val="solid"/>
                <a:miter lim="800000"/>
              </a:ln>
              <a:effectLst/>
            </p:spPr>
            <p:txBody>
              <a:bodyPr rtlCol="0" anchor="ctr"/>
              <a:lstStyle/>
              <a:p>
                <a:pPr algn="ctr" defTabSz="685800" fontAlgn="auto">
                  <a:spcBef>
                    <a:spcPts val="0"/>
                  </a:spcBef>
                  <a:spcAft>
                    <a:spcPts val="0"/>
                  </a:spcAft>
                  <a:defRPr/>
                </a:pPr>
                <a:endParaRPr lang="en-US" sz="1050" kern="0">
                  <a:solidFill>
                    <a:prstClr val="white"/>
                  </a:solidFill>
                  <a:latin typeface="Calibri" panose="020F0502020204030204"/>
                  <a:ea typeface="+mn-ea"/>
                </a:endParaRPr>
              </a:p>
            </p:txBody>
          </p:sp>
          <p:cxnSp>
            <p:nvCxnSpPr>
              <p:cNvPr id="351" name="Straight Connector 946">
                <a:extLst>
                  <a:ext uri="{FF2B5EF4-FFF2-40B4-BE49-F238E27FC236}">
                    <a16:creationId xmlns:a16="http://schemas.microsoft.com/office/drawing/2014/main" id="{26A59579-DB7B-694F-B20E-9E10B1939472}"/>
                  </a:ext>
                </a:extLst>
              </p:cNvPr>
              <p:cNvCxnSpPr>
                <a:cxnSpLocks/>
              </p:cNvCxnSpPr>
              <p:nvPr/>
            </p:nvCxnSpPr>
            <p:spPr>
              <a:xfrm flipV="1">
                <a:off x="9834003" y="3550438"/>
                <a:ext cx="2179944" cy="29311"/>
              </a:xfrm>
              <a:prstGeom prst="line">
                <a:avLst/>
              </a:prstGeom>
              <a:noFill/>
              <a:ln w="22225" cap="flat" cmpd="sng" algn="ctr">
                <a:solidFill>
                  <a:srgbClr val="70AD47">
                    <a:lumMod val="50000"/>
                  </a:srgbClr>
                </a:solidFill>
                <a:prstDash val="solid"/>
                <a:miter lim="800000"/>
              </a:ln>
              <a:effectLst/>
            </p:spPr>
          </p:cxnSp>
          <p:cxnSp>
            <p:nvCxnSpPr>
              <p:cNvPr id="352" name="Straight Connector 947">
                <a:extLst>
                  <a:ext uri="{FF2B5EF4-FFF2-40B4-BE49-F238E27FC236}">
                    <a16:creationId xmlns:a16="http://schemas.microsoft.com/office/drawing/2014/main" id="{1436BAC9-2081-0E44-ABD8-F93A0B096F3E}"/>
                  </a:ext>
                </a:extLst>
              </p:cNvPr>
              <p:cNvCxnSpPr>
                <a:cxnSpLocks/>
              </p:cNvCxnSpPr>
              <p:nvPr/>
            </p:nvCxnSpPr>
            <p:spPr>
              <a:xfrm flipV="1">
                <a:off x="9834003" y="3807951"/>
                <a:ext cx="2179944" cy="29311"/>
              </a:xfrm>
              <a:prstGeom prst="line">
                <a:avLst/>
              </a:prstGeom>
              <a:noFill/>
              <a:ln w="22225" cap="flat" cmpd="sng" algn="ctr">
                <a:solidFill>
                  <a:srgbClr val="70AD47">
                    <a:lumMod val="50000"/>
                  </a:srgbClr>
                </a:solidFill>
                <a:prstDash val="solid"/>
                <a:miter lim="800000"/>
              </a:ln>
              <a:effectLst/>
            </p:spPr>
          </p:cxnSp>
          <p:cxnSp>
            <p:nvCxnSpPr>
              <p:cNvPr id="353" name="Straight Connector 948">
                <a:extLst>
                  <a:ext uri="{FF2B5EF4-FFF2-40B4-BE49-F238E27FC236}">
                    <a16:creationId xmlns:a16="http://schemas.microsoft.com/office/drawing/2014/main" id="{C29B6C12-5898-D441-B79C-DE0E16EE6A12}"/>
                  </a:ext>
                </a:extLst>
              </p:cNvPr>
              <p:cNvCxnSpPr>
                <a:cxnSpLocks/>
              </p:cNvCxnSpPr>
              <p:nvPr/>
            </p:nvCxnSpPr>
            <p:spPr>
              <a:xfrm flipV="1">
                <a:off x="9834003" y="4065464"/>
                <a:ext cx="2179944" cy="29311"/>
              </a:xfrm>
              <a:prstGeom prst="line">
                <a:avLst/>
              </a:prstGeom>
              <a:noFill/>
              <a:ln w="22225" cap="flat" cmpd="sng" algn="ctr">
                <a:solidFill>
                  <a:srgbClr val="70AD47">
                    <a:lumMod val="50000"/>
                  </a:srgbClr>
                </a:solidFill>
                <a:prstDash val="solid"/>
                <a:miter lim="800000"/>
              </a:ln>
              <a:effectLst/>
            </p:spPr>
          </p:cxnSp>
          <p:cxnSp>
            <p:nvCxnSpPr>
              <p:cNvPr id="354" name="Straight Connector 949">
                <a:extLst>
                  <a:ext uri="{FF2B5EF4-FFF2-40B4-BE49-F238E27FC236}">
                    <a16:creationId xmlns:a16="http://schemas.microsoft.com/office/drawing/2014/main" id="{C8AD6255-01D0-424A-82DB-5E997367E702}"/>
                  </a:ext>
                </a:extLst>
              </p:cNvPr>
              <p:cNvCxnSpPr>
                <a:cxnSpLocks/>
              </p:cNvCxnSpPr>
              <p:nvPr/>
            </p:nvCxnSpPr>
            <p:spPr>
              <a:xfrm flipV="1">
                <a:off x="9834003" y="4322977"/>
                <a:ext cx="2179944" cy="29311"/>
              </a:xfrm>
              <a:prstGeom prst="line">
                <a:avLst/>
              </a:prstGeom>
              <a:noFill/>
              <a:ln w="22225" cap="flat" cmpd="sng" algn="ctr">
                <a:solidFill>
                  <a:srgbClr val="70AD47">
                    <a:lumMod val="50000"/>
                  </a:srgbClr>
                </a:solidFill>
                <a:prstDash val="solid"/>
                <a:miter lim="800000"/>
              </a:ln>
              <a:effectLst/>
            </p:spPr>
          </p:cxnSp>
          <p:cxnSp>
            <p:nvCxnSpPr>
              <p:cNvPr id="355" name="Straight Connector 950">
                <a:extLst>
                  <a:ext uri="{FF2B5EF4-FFF2-40B4-BE49-F238E27FC236}">
                    <a16:creationId xmlns:a16="http://schemas.microsoft.com/office/drawing/2014/main" id="{B05167DE-59B3-234C-BD3A-EA9B7FD2C9B8}"/>
                  </a:ext>
                </a:extLst>
              </p:cNvPr>
              <p:cNvCxnSpPr>
                <a:cxnSpLocks/>
              </p:cNvCxnSpPr>
              <p:nvPr/>
            </p:nvCxnSpPr>
            <p:spPr>
              <a:xfrm flipV="1">
                <a:off x="9834003" y="4580490"/>
                <a:ext cx="2179944" cy="29311"/>
              </a:xfrm>
              <a:prstGeom prst="line">
                <a:avLst/>
              </a:prstGeom>
              <a:noFill/>
              <a:ln w="22225" cap="flat" cmpd="sng" algn="ctr">
                <a:solidFill>
                  <a:srgbClr val="70AD47">
                    <a:lumMod val="50000"/>
                  </a:srgbClr>
                </a:solidFill>
                <a:prstDash val="solid"/>
                <a:miter lim="800000"/>
              </a:ln>
              <a:effectLst/>
            </p:spPr>
          </p:cxnSp>
          <p:cxnSp>
            <p:nvCxnSpPr>
              <p:cNvPr id="356" name="Straight Connector 951">
                <a:extLst>
                  <a:ext uri="{FF2B5EF4-FFF2-40B4-BE49-F238E27FC236}">
                    <a16:creationId xmlns:a16="http://schemas.microsoft.com/office/drawing/2014/main" id="{C2186AB1-8C24-7744-86F6-F204EF7DFE0A}"/>
                  </a:ext>
                </a:extLst>
              </p:cNvPr>
              <p:cNvCxnSpPr>
                <a:cxnSpLocks/>
              </p:cNvCxnSpPr>
              <p:nvPr/>
            </p:nvCxnSpPr>
            <p:spPr>
              <a:xfrm flipV="1">
                <a:off x="9834003" y="4838003"/>
                <a:ext cx="2179944" cy="29311"/>
              </a:xfrm>
              <a:prstGeom prst="line">
                <a:avLst/>
              </a:prstGeom>
              <a:noFill/>
              <a:ln w="22225" cap="flat" cmpd="sng" algn="ctr">
                <a:solidFill>
                  <a:srgbClr val="70AD47">
                    <a:lumMod val="50000"/>
                  </a:srgbClr>
                </a:solidFill>
                <a:prstDash val="solid"/>
                <a:miter lim="800000"/>
              </a:ln>
              <a:effectLst/>
            </p:spPr>
          </p:cxnSp>
          <p:cxnSp>
            <p:nvCxnSpPr>
              <p:cNvPr id="357" name="Straight Connector 952">
                <a:extLst>
                  <a:ext uri="{FF2B5EF4-FFF2-40B4-BE49-F238E27FC236}">
                    <a16:creationId xmlns:a16="http://schemas.microsoft.com/office/drawing/2014/main" id="{53385182-B082-5849-8B61-3C47C467BC1E}"/>
                  </a:ext>
                </a:extLst>
              </p:cNvPr>
              <p:cNvCxnSpPr>
                <a:cxnSpLocks/>
              </p:cNvCxnSpPr>
              <p:nvPr/>
            </p:nvCxnSpPr>
            <p:spPr>
              <a:xfrm flipV="1">
                <a:off x="9834003" y="5095516"/>
                <a:ext cx="2179944" cy="29311"/>
              </a:xfrm>
              <a:prstGeom prst="line">
                <a:avLst/>
              </a:prstGeom>
              <a:noFill/>
              <a:ln w="22225" cap="flat" cmpd="sng" algn="ctr">
                <a:solidFill>
                  <a:srgbClr val="70AD47">
                    <a:lumMod val="50000"/>
                  </a:srgbClr>
                </a:solidFill>
                <a:prstDash val="solid"/>
                <a:miter lim="800000"/>
              </a:ln>
              <a:effectLst/>
            </p:spPr>
          </p:cxnSp>
          <p:cxnSp>
            <p:nvCxnSpPr>
              <p:cNvPr id="358" name="Straight Connector 953">
                <a:extLst>
                  <a:ext uri="{FF2B5EF4-FFF2-40B4-BE49-F238E27FC236}">
                    <a16:creationId xmlns:a16="http://schemas.microsoft.com/office/drawing/2014/main" id="{77760AF5-234B-CF4C-90AA-3AC04C0051AE}"/>
                  </a:ext>
                </a:extLst>
              </p:cNvPr>
              <p:cNvCxnSpPr>
                <a:cxnSpLocks/>
              </p:cNvCxnSpPr>
              <p:nvPr/>
            </p:nvCxnSpPr>
            <p:spPr>
              <a:xfrm flipV="1">
                <a:off x="9834003" y="5353027"/>
                <a:ext cx="2179944" cy="29311"/>
              </a:xfrm>
              <a:prstGeom prst="line">
                <a:avLst/>
              </a:prstGeom>
              <a:noFill/>
              <a:ln w="22225" cap="flat" cmpd="sng" algn="ctr">
                <a:solidFill>
                  <a:srgbClr val="70AD47">
                    <a:lumMod val="50000"/>
                  </a:srgbClr>
                </a:solidFill>
                <a:prstDash val="solid"/>
                <a:miter lim="800000"/>
              </a:ln>
              <a:effectLst/>
            </p:spPr>
          </p:cxnSp>
          <p:cxnSp>
            <p:nvCxnSpPr>
              <p:cNvPr id="359" name="Straight Connector 954">
                <a:extLst>
                  <a:ext uri="{FF2B5EF4-FFF2-40B4-BE49-F238E27FC236}">
                    <a16:creationId xmlns:a16="http://schemas.microsoft.com/office/drawing/2014/main" id="{AFA570ED-4D39-7444-9489-88E2472ACEF6}"/>
                  </a:ext>
                </a:extLst>
              </p:cNvPr>
              <p:cNvCxnSpPr>
                <a:cxnSpLocks/>
              </p:cNvCxnSpPr>
              <p:nvPr/>
            </p:nvCxnSpPr>
            <p:spPr>
              <a:xfrm flipH="1">
                <a:off x="10071296" y="3359108"/>
                <a:ext cx="6274" cy="2213395"/>
              </a:xfrm>
              <a:prstGeom prst="line">
                <a:avLst/>
              </a:prstGeom>
              <a:noFill/>
              <a:ln w="22225" cap="flat" cmpd="sng" algn="ctr">
                <a:solidFill>
                  <a:srgbClr val="70AD47">
                    <a:lumMod val="50000"/>
                  </a:srgbClr>
                </a:solidFill>
                <a:prstDash val="solid"/>
                <a:miter lim="800000"/>
              </a:ln>
              <a:effectLst/>
            </p:spPr>
          </p:cxnSp>
          <p:cxnSp>
            <p:nvCxnSpPr>
              <p:cNvPr id="360" name="Straight Connector 955">
                <a:extLst>
                  <a:ext uri="{FF2B5EF4-FFF2-40B4-BE49-F238E27FC236}">
                    <a16:creationId xmlns:a16="http://schemas.microsoft.com/office/drawing/2014/main" id="{B939FA9E-64A0-334B-8825-62791D67AECB}"/>
                  </a:ext>
                </a:extLst>
              </p:cNvPr>
              <p:cNvCxnSpPr>
                <a:cxnSpLocks/>
              </p:cNvCxnSpPr>
              <p:nvPr/>
            </p:nvCxnSpPr>
            <p:spPr>
              <a:xfrm flipH="1">
                <a:off x="10319072" y="3359108"/>
                <a:ext cx="6274" cy="2213395"/>
              </a:xfrm>
              <a:prstGeom prst="line">
                <a:avLst/>
              </a:prstGeom>
              <a:noFill/>
              <a:ln w="22225" cap="flat" cmpd="sng" algn="ctr">
                <a:solidFill>
                  <a:srgbClr val="70AD47">
                    <a:lumMod val="50000"/>
                  </a:srgbClr>
                </a:solidFill>
                <a:prstDash val="solid"/>
                <a:miter lim="800000"/>
              </a:ln>
              <a:effectLst/>
            </p:spPr>
          </p:cxnSp>
          <p:cxnSp>
            <p:nvCxnSpPr>
              <p:cNvPr id="361" name="Straight Connector 956">
                <a:extLst>
                  <a:ext uri="{FF2B5EF4-FFF2-40B4-BE49-F238E27FC236}">
                    <a16:creationId xmlns:a16="http://schemas.microsoft.com/office/drawing/2014/main" id="{9C322DC1-47E7-9548-A810-5B9B1F73CEB3}"/>
                  </a:ext>
                </a:extLst>
              </p:cNvPr>
              <p:cNvCxnSpPr>
                <a:cxnSpLocks/>
              </p:cNvCxnSpPr>
              <p:nvPr/>
            </p:nvCxnSpPr>
            <p:spPr>
              <a:xfrm flipH="1">
                <a:off x="10566848" y="3359108"/>
                <a:ext cx="6274" cy="2213395"/>
              </a:xfrm>
              <a:prstGeom prst="line">
                <a:avLst/>
              </a:prstGeom>
              <a:noFill/>
              <a:ln w="22225" cap="flat" cmpd="sng" algn="ctr">
                <a:solidFill>
                  <a:srgbClr val="70AD47">
                    <a:lumMod val="50000"/>
                  </a:srgbClr>
                </a:solidFill>
                <a:prstDash val="solid"/>
                <a:miter lim="800000"/>
              </a:ln>
              <a:effectLst/>
            </p:spPr>
          </p:cxnSp>
          <p:cxnSp>
            <p:nvCxnSpPr>
              <p:cNvPr id="362" name="Straight Connector 957">
                <a:extLst>
                  <a:ext uri="{FF2B5EF4-FFF2-40B4-BE49-F238E27FC236}">
                    <a16:creationId xmlns:a16="http://schemas.microsoft.com/office/drawing/2014/main" id="{7DC193F1-7C61-4744-8AE8-F0BCB5B02D89}"/>
                  </a:ext>
                </a:extLst>
              </p:cNvPr>
              <p:cNvCxnSpPr>
                <a:cxnSpLocks/>
              </p:cNvCxnSpPr>
              <p:nvPr/>
            </p:nvCxnSpPr>
            <p:spPr>
              <a:xfrm flipH="1">
                <a:off x="10814624" y="3359108"/>
                <a:ext cx="6274" cy="2213395"/>
              </a:xfrm>
              <a:prstGeom prst="line">
                <a:avLst/>
              </a:prstGeom>
              <a:noFill/>
              <a:ln w="22225" cap="flat" cmpd="sng" algn="ctr">
                <a:solidFill>
                  <a:srgbClr val="70AD47">
                    <a:lumMod val="50000"/>
                  </a:srgbClr>
                </a:solidFill>
                <a:prstDash val="solid"/>
                <a:miter lim="800000"/>
              </a:ln>
              <a:effectLst/>
            </p:spPr>
          </p:cxnSp>
          <p:cxnSp>
            <p:nvCxnSpPr>
              <p:cNvPr id="363" name="Straight Connector 958">
                <a:extLst>
                  <a:ext uri="{FF2B5EF4-FFF2-40B4-BE49-F238E27FC236}">
                    <a16:creationId xmlns:a16="http://schemas.microsoft.com/office/drawing/2014/main" id="{6675999E-8580-3646-886B-FB335237DDAC}"/>
                  </a:ext>
                </a:extLst>
              </p:cNvPr>
              <p:cNvCxnSpPr>
                <a:cxnSpLocks/>
              </p:cNvCxnSpPr>
              <p:nvPr/>
            </p:nvCxnSpPr>
            <p:spPr>
              <a:xfrm flipH="1">
                <a:off x="11062400" y="3359108"/>
                <a:ext cx="6274" cy="2213395"/>
              </a:xfrm>
              <a:prstGeom prst="line">
                <a:avLst/>
              </a:prstGeom>
              <a:noFill/>
              <a:ln w="22225" cap="flat" cmpd="sng" algn="ctr">
                <a:solidFill>
                  <a:srgbClr val="70AD47">
                    <a:lumMod val="50000"/>
                  </a:srgbClr>
                </a:solidFill>
                <a:prstDash val="solid"/>
                <a:miter lim="800000"/>
              </a:ln>
              <a:effectLst/>
            </p:spPr>
          </p:cxnSp>
          <p:cxnSp>
            <p:nvCxnSpPr>
              <p:cNvPr id="364" name="Straight Connector 959">
                <a:extLst>
                  <a:ext uri="{FF2B5EF4-FFF2-40B4-BE49-F238E27FC236}">
                    <a16:creationId xmlns:a16="http://schemas.microsoft.com/office/drawing/2014/main" id="{5080EA05-F888-DE4E-B243-C515F6E29FB5}"/>
                  </a:ext>
                </a:extLst>
              </p:cNvPr>
              <p:cNvCxnSpPr>
                <a:cxnSpLocks/>
              </p:cNvCxnSpPr>
              <p:nvPr/>
            </p:nvCxnSpPr>
            <p:spPr>
              <a:xfrm flipH="1">
                <a:off x="11310176" y="3359108"/>
                <a:ext cx="6274" cy="2213395"/>
              </a:xfrm>
              <a:prstGeom prst="line">
                <a:avLst/>
              </a:prstGeom>
              <a:noFill/>
              <a:ln w="22225" cap="flat" cmpd="sng" algn="ctr">
                <a:solidFill>
                  <a:srgbClr val="70AD47">
                    <a:lumMod val="50000"/>
                  </a:srgbClr>
                </a:solidFill>
                <a:prstDash val="solid"/>
                <a:miter lim="800000"/>
              </a:ln>
              <a:effectLst/>
            </p:spPr>
          </p:cxnSp>
          <p:cxnSp>
            <p:nvCxnSpPr>
              <p:cNvPr id="365" name="Straight Connector 960">
                <a:extLst>
                  <a:ext uri="{FF2B5EF4-FFF2-40B4-BE49-F238E27FC236}">
                    <a16:creationId xmlns:a16="http://schemas.microsoft.com/office/drawing/2014/main" id="{732E24E5-7ADC-9741-84F2-58B82BD02713}"/>
                  </a:ext>
                </a:extLst>
              </p:cNvPr>
              <p:cNvCxnSpPr>
                <a:cxnSpLocks/>
              </p:cNvCxnSpPr>
              <p:nvPr/>
            </p:nvCxnSpPr>
            <p:spPr>
              <a:xfrm flipH="1">
                <a:off x="11557952" y="3359108"/>
                <a:ext cx="6274" cy="2213395"/>
              </a:xfrm>
              <a:prstGeom prst="line">
                <a:avLst/>
              </a:prstGeom>
              <a:noFill/>
              <a:ln w="22225" cap="flat" cmpd="sng" algn="ctr">
                <a:solidFill>
                  <a:srgbClr val="70AD47">
                    <a:lumMod val="50000"/>
                  </a:srgbClr>
                </a:solidFill>
                <a:prstDash val="solid"/>
                <a:miter lim="800000"/>
              </a:ln>
              <a:effectLst/>
            </p:spPr>
          </p:cxnSp>
          <p:cxnSp>
            <p:nvCxnSpPr>
              <p:cNvPr id="366" name="Straight Connector 961">
                <a:extLst>
                  <a:ext uri="{FF2B5EF4-FFF2-40B4-BE49-F238E27FC236}">
                    <a16:creationId xmlns:a16="http://schemas.microsoft.com/office/drawing/2014/main" id="{E9DA3301-1F22-4D46-935D-16BDA0C3B1BB}"/>
                  </a:ext>
                </a:extLst>
              </p:cNvPr>
              <p:cNvCxnSpPr>
                <a:cxnSpLocks/>
              </p:cNvCxnSpPr>
              <p:nvPr/>
            </p:nvCxnSpPr>
            <p:spPr>
              <a:xfrm flipH="1">
                <a:off x="11805730" y="3359108"/>
                <a:ext cx="6274" cy="2213395"/>
              </a:xfrm>
              <a:prstGeom prst="line">
                <a:avLst/>
              </a:prstGeom>
              <a:noFill/>
              <a:ln w="22225" cap="flat" cmpd="sng" algn="ctr">
                <a:solidFill>
                  <a:srgbClr val="70AD47">
                    <a:lumMod val="50000"/>
                  </a:srgbClr>
                </a:solidFill>
                <a:prstDash val="solid"/>
                <a:miter lim="800000"/>
              </a:ln>
              <a:effectLst/>
            </p:spPr>
          </p:cxnSp>
          <p:grpSp>
            <p:nvGrpSpPr>
              <p:cNvPr id="367" name="Group 962">
                <a:extLst>
                  <a:ext uri="{FF2B5EF4-FFF2-40B4-BE49-F238E27FC236}">
                    <a16:creationId xmlns:a16="http://schemas.microsoft.com/office/drawing/2014/main" id="{B4048718-5E75-D144-85B5-2596D3969C24}"/>
                  </a:ext>
                </a:extLst>
              </p:cNvPr>
              <p:cNvGrpSpPr/>
              <p:nvPr/>
            </p:nvGrpSpPr>
            <p:grpSpPr>
              <a:xfrm>
                <a:off x="9978870" y="3471993"/>
                <a:ext cx="1918300" cy="182880"/>
                <a:chOff x="10156923" y="594771"/>
                <a:chExt cx="1918300" cy="182880"/>
              </a:xfrm>
            </p:grpSpPr>
            <p:grpSp>
              <p:nvGrpSpPr>
                <p:cNvPr id="499" name="Group 1089">
                  <a:extLst>
                    <a:ext uri="{FF2B5EF4-FFF2-40B4-BE49-F238E27FC236}">
                      <a16:creationId xmlns:a16="http://schemas.microsoft.com/office/drawing/2014/main" id="{3DC34C2F-FF00-4647-9D9E-A8D7AACB9B01}"/>
                    </a:ext>
                  </a:extLst>
                </p:cNvPr>
                <p:cNvGrpSpPr/>
                <p:nvPr/>
              </p:nvGrpSpPr>
              <p:grpSpPr>
                <a:xfrm>
                  <a:off x="10156923" y="594771"/>
                  <a:ext cx="1918300" cy="182880"/>
                  <a:chOff x="10144315" y="353560"/>
                  <a:chExt cx="1918300" cy="182880"/>
                </a:xfrm>
              </p:grpSpPr>
              <p:sp>
                <p:nvSpPr>
                  <p:cNvPr id="508" name="Rectangle 1098">
                    <a:extLst>
                      <a:ext uri="{FF2B5EF4-FFF2-40B4-BE49-F238E27FC236}">
                        <a16:creationId xmlns:a16="http://schemas.microsoft.com/office/drawing/2014/main" id="{A1958933-B6D1-AA42-A43A-6E2182BB3EFA}"/>
                      </a:ext>
                    </a:extLst>
                  </p:cNvPr>
                  <p:cNvSpPr/>
                  <p:nvPr/>
                </p:nvSpPr>
                <p:spPr>
                  <a:xfrm>
                    <a:off x="10392232" y="353560"/>
                    <a:ext cx="182880" cy="182880"/>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algn="ctr" defTabSz="685800" fontAlgn="auto">
                      <a:spcBef>
                        <a:spcPts val="0"/>
                      </a:spcBef>
                      <a:spcAft>
                        <a:spcPts val="0"/>
                      </a:spcAft>
                      <a:defRPr/>
                    </a:pPr>
                    <a:endParaRPr lang="en-US" sz="1050" kern="0">
                      <a:solidFill>
                        <a:prstClr val="white"/>
                      </a:solidFill>
                      <a:latin typeface="Calibri" panose="020F0502020204030204"/>
                      <a:ea typeface="+mn-ea"/>
                    </a:endParaRPr>
                  </a:p>
                </p:txBody>
              </p:sp>
              <p:sp>
                <p:nvSpPr>
                  <p:cNvPr id="509" name="Rectangle 1099">
                    <a:extLst>
                      <a:ext uri="{FF2B5EF4-FFF2-40B4-BE49-F238E27FC236}">
                        <a16:creationId xmlns:a16="http://schemas.microsoft.com/office/drawing/2014/main" id="{051C972D-3EB1-DC43-87B8-E422541AA5BF}"/>
                      </a:ext>
                    </a:extLst>
                  </p:cNvPr>
                  <p:cNvSpPr/>
                  <p:nvPr/>
                </p:nvSpPr>
                <p:spPr>
                  <a:xfrm>
                    <a:off x="10144315" y="353560"/>
                    <a:ext cx="182880" cy="182880"/>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algn="ctr" defTabSz="685800" fontAlgn="auto">
                      <a:spcBef>
                        <a:spcPts val="0"/>
                      </a:spcBef>
                      <a:spcAft>
                        <a:spcPts val="0"/>
                      </a:spcAft>
                      <a:defRPr/>
                    </a:pPr>
                    <a:endParaRPr lang="en-US" sz="1050" kern="0">
                      <a:solidFill>
                        <a:prstClr val="white"/>
                      </a:solidFill>
                      <a:latin typeface="Calibri" panose="020F0502020204030204"/>
                      <a:ea typeface="+mn-ea"/>
                    </a:endParaRPr>
                  </a:p>
                </p:txBody>
              </p:sp>
              <p:sp>
                <p:nvSpPr>
                  <p:cNvPr id="510" name="Rectangle 1100">
                    <a:extLst>
                      <a:ext uri="{FF2B5EF4-FFF2-40B4-BE49-F238E27FC236}">
                        <a16:creationId xmlns:a16="http://schemas.microsoft.com/office/drawing/2014/main" id="{D6F275A3-A0A6-1D4F-88CF-1E43ECDDB41B}"/>
                      </a:ext>
                    </a:extLst>
                  </p:cNvPr>
                  <p:cNvSpPr/>
                  <p:nvPr/>
                </p:nvSpPr>
                <p:spPr>
                  <a:xfrm>
                    <a:off x="11135983" y="353560"/>
                    <a:ext cx="182880" cy="182880"/>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algn="ctr" defTabSz="685800" fontAlgn="auto">
                      <a:spcBef>
                        <a:spcPts val="0"/>
                      </a:spcBef>
                      <a:spcAft>
                        <a:spcPts val="0"/>
                      </a:spcAft>
                      <a:defRPr/>
                    </a:pPr>
                    <a:endParaRPr lang="en-US" sz="1050" kern="0">
                      <a:solidFill>
                        <a:prstClr val="white"/>
                      </a:solidFill>
                      <a:latin typeface="Calibri" panose="020F0502020204030204"/>
                      <a:ea typeface="+mn-ea"/>
                    </a:endParaRPr>
                  </a:p>
                </p:txBody>
              </p:sp>
              <p:sp>
                <p:nvSpPr>
                  <p:cNvPr id="511" name="Rectangle 1101">
                    <a:extLst>
                      <a:ext uri="{FF2B5EF4-FFF2-40B4-BE49-F238E27FC236}">
                        <a16:creationId xmlns:a16="http://schemas.microsoft.com/office/drawing/2014/main" id="{36A48126-87D5-D54B-8857-3BD731E95AD8}"/>
                      </a:ext>
                    </a:extLst>
                  </p:cNvPr>
                  <p:cNvSpPr/>
                  <p:nvPr/>
                </p:nvSpPr>
                <p:spPr>
                  <a:xfrm>
                    <a:off x="10640149" y="353560"/>
                    <a:ext cx="182880" cy="182880"/>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algn="ctr" defTabSz="685800" fontAlgn="auto">
                      <a:spcBef>
                        <a:spcPts val="0"/>
                      </a:spcBef>
                      <a:spcAft>
                        <a:spcPts val="0"/>
                      </a:spcAft>
                      <a:defRPr/>
                    </a:pPr>
                    <a:endParaRPr lang="en-US" sz="1050" kern="0">
                      <a:solidFill>
                        <a:prstClr val="white"/>
                      </a:solidFill>
                      <a:latin typeface="Calibri" panose="020F0502020204030204"/>
                      <a:ea typeface="+mn-ea"/>
                    </a:endParaRPr>
                  </a:p>
                </p:txBody>
              </p:sp>
              <p:sp>
                <p:nvSpPr>
                  <p:cNvPr id="512" name="Rectangle 1102">
                    <a:extLst>
                      <a:ext uri="{FF2B5EF4-FFF2-40B4-BE49-F238E27FC236}">
                        <a16:creationId xmlns:a16="http://schemas.microsoft.com/office/drawing/2014/main" id="{B0C03F47-0AB3-7E48-B67D-F064AC2292A5}"/>
                      </a:ext>
                    </a:extLst>
                  </p:cNvPr>
                  <p:cNvSpPr/>
                  <p:nvPr/>
                </p:nvSpPr>
                <p:spPr>
                  <a:xfrm>
                    <a:off x="11383900" y="353560"/>
                    <a:ext cx="182880" cy="182880"/>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algn="ctr" defTabSz="685800" fontAlgn="auto">
                      <a:spcBef>
                        <a:spcPts val="0"/>
                      </a:spcBef>
                      <a:spcAft>
                        <a:spcPts val="0"/>
                      </a:spcAft>
                      <a:defRPr/>
                    </a:pPr>
                    <a:endParaRPr lang="en-US" sz="1050" kern="0">
                      <a:solidFill>
                        <a:prstClr val="white"/>
                      </a:solidFill>
                      <a:latin typeface="Calibri" panose="020F0502020204030204"/>
                      <a:ea typeface="+mn-ea"/>
                    </a:endParaRPr>
                  </a:p>
                </p:txBody>
              </p:sp>
              <p:sp>
                <p:nvSpPr>
                  <p:cNvPr id="513" name="Rectangle 1103">
                    <a:extLst>
                      <a:ext uri="{FF2B5EF4-FFF2-40B4-BE49-F238E27FC236}">
                        <a16:creationId xmlns:a16="http://schemas.microsoft.com/office/drawing/2014/main" id="{07847DE3-D225-E549-B037-604BC3CA8FC5}"/>
                      </a:ext>
                    </a:extLst>
                  </p:cNvPr>
                  <p:cNvSpPr/>
                  <p:nvPr/>
                </p:nvSpPr>
                <p:spPr>
                  <a:xfrm>
                    <a:off x="10888066" y="353560"/>
                    <a:ext cx="182880" cy="182880"/>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algn="ctr" defTabSz="685800" fontAlgn="auto">
                      <a:spcBef>
                        <a:spcPts val="0"/>
                      </a:spcBef>
                      <a:spcAft>
                        <a:spcPts val="0"/>
                      </a:spcAft>
                      <a:defRPr/>
                    </a:pPr>
                    <a:endParaRPr lang="en-US" sz="1050" kern="0">
                      <a:solidFill>
                        <a:prstClr val="white"/>
                      </a:solidFill>
                      <a:latin typeface="Calibri" panose="020F0502020204030204"/>
                      <a:ea typeface="+mn-ea"/>
                    </a:endParaRPr>
                  </a:p>
                </p:txBody>
              </p:sp>
              <p:sp>
                <p:nvSpPr>
                  <p:cNvPr id="514" name="Rectangle 1104">
                    <a:extLst>
                      <a:ext uri="{FF2B5EF4-FFF2-40B4-BE49-F238E27FC236}">
                        <a16:creationId xmlns:a16="http://schemas.microsoft.com/office/drawing/2014/main" id="{E4A88C0F-BC30-2240-B7F0-9E880AE954CE}"/>
                      </a:ext>
                    </a:extLst>
                  </p:cNvPr>
                  <p:cNvSpPr/>
                  <p:nvPr/>
                </p:nvSpPr>
                <p:spPr>
                  <a:xfrm>
                    <a:off x="11879735" y="353560"/>
                    <a:ext cx="182880" cy="182880"/>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algn="ctr" defTabSz="685800" fontAlgn="auto">
                      <a:spcBef>
                        <a:spcPts val="0"/>
                      </a:spcBef>
                      <a:spcAft>
                        <a:spcPts val="0"/>
                      </a:spcAft>
                      <a:defRPr/>
                    </a:pPr>
                    <a:endParaRPr lang="en-US" sz="1050" kern="0">
                      <a:solidFill>
                        <a:prstClr val="white"/>
                      </a:solidFill>
                      <a:latin typeface="Calibri" panose="020F0502020204030204"/>
                      <a:ea typeface="+mn-ea"/>
                    </a:endParaRPr>
                  </a:p>
                </p:txBody>
              </p:sp>
              <p:sp>
                <p:nvSpPr>
                  <p:cNvPr id="515" name="Rectangle 1105">
                    <a:extLst>
                      <a:ext uri="{FF2B5EF4-FFF2-40B4-BE49-F238E27FC236}">
                        <a16:creationId xmlns:a16="http://schemas.microsoft.com/office/drawing/2014/main" id="{0408BCA9-D961-2F46-8C42-70B5ACFC3D0A}"/>
                      </a:ext>
                    </a:extLst>
                  </p:cNvPr>
                  <p:cNvSpPr/>
                  <p:nvPr/>
                </p:nvSpPr>
                <p:spPr>
                  <a:xfrm>
                    <a:off x="11631817" y="353560"/>
                    <a:ext cx="182880" cy="182880"/>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algn="ctr" defTabSz="685800" fontAlgn="auto">
                      <a:spcBef>
                        <a:spcPts val="0"/>
                      </a:spcBef>
                      <a:spcAft>
                        <a:spcPts val="0"/>
                      </a:spcAft>
                      <a:defRPr/>
                    </a:pPr>
                    <a:endParaRPr lang="en-US" sz="1050" kern="0">
                      <a:solidFill>
                        <a:prstClr val="white"/>
                      </a:solidFill>
                      <a:latin typeface="Calibri" panose="020F0502020204030204"/>
                      <a:ea typeface="+mn-ea"/>
                    </a:endParaRPr>
                  </a:p>
                </p:txBody>
              </p:sp>
            </p:grpSp>
            <p:sp>
              <p:nvSpPr>
                <p:cNvPr id="500" name="Rectangle 1090">
                  <a:extLst>
                    <a:ext uri="{FF2B5EF4-FFF2-40B4-BE49-F238E27FC236}">
                      <a16:creationId xmlns:a16="http://schemas.microsoft.com/office/drawing/2014/main" id="{3241D75C-563A-1A48-996B-973730CA52C8}"/>
                    </a:ext>
                  </a:extLst>
                </p:cNvPr>
                <p:cNvSpPr/>
                <p:nvPr/>
              </p:nvSpPr>
              <p:spPr>
                <a:xfrm>
                  <a:off x="10249349" y="674423"/>
                  <a:ext cx="84196" cy="100089"/>
                </a:xfrm>
                <a:prstGeom prst="rect">
                  <a:avLst/>
                </a:prstGeom>
                <a:solidFill>
                  <a:srgbClr val="70AD47">
                    <a:lumMod val="75000"/>
                  </a:srgbClr>
                </a:solidFill>
                <a:ln w="12700" cap="flat" cmpd="sng" algn="ctr">
                  <a:noFill/>
                  <a:prstDash val="solid"/>
                  <a:miter lim="800000"/>
                </a:ln>
                <a:effectLst/>
              </p:spPr>
              <p:txBody>
                <a:bodyPr rtlCol="0" anchor="ctr"/>
                <a:lstStyle/>
                <a:p>
                  <a:pPr algn="ctr" defTabSz="685800" fontAlgn="auto">
                    <a:spcBef>
                      <a:spcPts val="0"/>
                    </a:spcBef>
                    <a:spcAft>
                      <a:spcPts val="0"/>
                    </a:spcAft>
                    <a:defRPr/>
                  </a:pPr>
                  <a:endParaRPr lang="en-US" sz="1050" kern="0">
                    <a:solidFill>
                      <a:prstClr val="white"/>
                    </a:solidFill>
                    <a:latin typeface="Calibri" panose="020F0502020204030204"/>
                    <a:ea typeface="+mn-ea"/>
                  </a:endParaRPr>
                </a:p>
              </p:txBody>
            </p:sp>
            <p:sp>
              <p:nvSpPr>
                <p:cNvPr id="501" name="Rectangle 1091">
                  <a:extLst>
                    <a:ext uri="{FF2B5EF4-FFF2-40B4-BE49-F238E27FC236}">
                      <a16:creationId xmlns:a16="http://schemas.microsoft.com/office/drawing/2014/main" id="{56234978-A41C-EF4E-8F8D-2EA49AB189A9}"/>
                    </a:ext>
                  </a:extLst>
                </p:cNvPr>
                <p:cNvSpPr/>
                <p:nvPr/>
              </p:nvSpPr>
              <p:spPr>
                <a:xfrm>
                  <a:off x="10496398" y="674423"/>
                  <a:ext cx="84196" cy="100089"/>
                </a:xfrm>
                <a:prstGeom prst="rect">
                  <a:avLst/>
                </a:prstGeom>
                <a:solidFill>
                  <a:srgbClr val="70AD47">
                    <a:lumMod val="75000"/>
                  </a:srgbClr>
                </a:solidFill>
                <a:ln w="12700" cap="flat" cmpd="sng" algn="ctr">
                  <a:noFill/>
                  <a:prstDash val="solid"/>
                  <a:miter lim="800000"/>
                </a:ln>
                <a:effectLst/>
              </p:spPr>
              <p:txBody>
                <a:bodyPr rtlCol="0" anchor="ctr"/>
                <a:lstStyle/>
                <a:p>
                  <a:pPr algn="ctr" defTabSz="685800" fontAlgn="auto">
                    <a:spcBef>
                      <a:spcPts val="0"/>
                    </a:spcBef>
                    <a:spcAft>
                      <a:spcPts val="0"/>
                    </a:spcAft>
                    <a:defRPr/>
                  </a:pPr>
                  <a:endParaRPr lang="en-US" sz="1050" kern="0">
                    <a:solidFill>
                      <a:prstClr val="white"/>
                    </a:solidFill>
                    <a:latin typeface="Calibri" panose="020F0502020204030204"/>
                    <a:ea typeface="+mn-ea"/>
                  </a:endParaRPr>
                </a:p>
              </p:txBody>
            </p:sp>
            <p:sp>
              <p:nvSpPr>
                <p:cNvPr id="502" name="Rectangle 1092">
                  <a:extLst>
                    <a:ext uri="{FF2B5EF4-FFF2-40B4-BE49-F238E27FC236}">
                      <a16:creationId xmlns:a16="http://schemas.microsoft.com/office/drawing/2014/main" id="{7E6D84F5-8BBB-6C4B-8CDD-79E5528AD24F}"/>
                    </a:ext>
                  </a:extLst>
                </p:cNvPr>
                <p:cNvSpPr/>
                <p:nvPr/>
              </p:nvSpPr>
              <p:spPr>
                <a:xfrm>
                  <a:off x="10744197" y="674423"/>
                  <a:ext cx="84196" cy="100089"/>
                </a:xfrm>
                <a:prstGeom prst="rect">
                  <a:avLst/>
                </a:prstGeom>
                <a:solidFill>
                  <a:srgbClr val="70AD47">
                    <a:lumMod val="75000"/>
                  </a:srgbClr>
                </a:solidFill>
                <a:ln w="12700" cap="flat" cmpd="sng" algn="ctr">
                  <a:noFill/>
                  <a:prstDash val="solid"/>
                  <a:miter lim="800000"/>
                </a:ln>
                <a:effectLst/>
              </p:spPr>
              <p:txBody>
                <a:bodyPr rtlCol="0" anchor="ctr"/>
                <a:lstStyle/>
                <a:p>
                  <a:pPr algn="ctr" defTabSz="685800" fontAlgn="auto">
                    <a:spcBef>
                      <a:spcPts val="0"/>
                    </a:spcBef>
                    <a:spcAft>
                      <a:spcPts val="0"/>
                    </a:spcAft>
                    <a:defRPr/>
                  </a:pPr>
                  <a:endParaRPr lang="en-US" sz="1050" kern="0">
                    <a:solidFill>
                      <a:prstClr val="white"/>
                    </a:solidFill>
                    <a:latin typeface="Calibri" panose="020F0502020204030204"/>
                    <a:ea typeface="+mn-ea"/>
                  </a:endParaRPr>
                </a:p>
              </p:txBody>
            </p:sp>
            <p:sp>
              <p:nvSpPr>
                <p:cNvPr id="503" name="Rectangle 1093">
                  <a:extLst>
                    <a:ext uri="{FF2B5EF4-FFF2-40B4-BE49-F238E27FC236}">
                      <a16:creationId xmlns:a16="http://schemas.microsoft.com/office/drawing/2014/main" id="{B1C49E38-87A1-2744-B751-FF8BC5EE2548}"/>
                    </a:ext>
                  </a:extLst>
                </p:cNvPr>
                <p:cNvSpPr/>
                <p:nvPr/>
              </p:nvSpPr>
              <p:spPr>
                <a:xfrm>
                  <a:off x="10994595" y="674423"/>
                  <a:ext cx="84196" cy="100089"/>
                </a:xfrm>
                <a:prstGeom prst="rect">
                  <a:avLst/>
                </a:prstGeom>
                <a:solidFill>
                  <a:srgbClr val="70AD47">
                    <a:lumMod val="75000"/>
                  </a:srgbClr>
                </a:solidFill>
                <a:ln w="12700" cap="flat" cmpd="sng" algn="ctr">
                  <a:noFill/>
                  <a:prstDash val="solid"/>
                  <a:miter lim="800000"/>
                </a:ln>
                <a:effectLst/>
              </p:spPr>
              <p:txBody>
                <a:bodyPr rtlCol="0" anchor="ctr"/>
                <a:lstStyle/>
                <a:p>
                  <a:pPr algn="ctr" defTabSz="685800" fontAlgn="auto">
                    <a:spcBef>
                      <a:spcPts val="0"/>
                    </a:spcBef>
                    <a:spcAft>
                      <a:spcPts val="0"/>
                    </a:spcAft>
                    <a:defRPr/>
                  </a:pPr>
                  <a:endParaRPr lang="en-US" sz="1050" kern="0">
                    <a:solidFill>
                      <a:prstClr val="white"/>
                    </a:solidFill>
                    <a:latin typeface="Calibri" panose="020F0502020204030204"/>
                    <a:ea typeface="+mn-ea"/>
                  </a:endParaRPr>
                </a:p>
              </p:txBody>
            </p:sp>
            <p:sp>
              <p:nvSpPr>
                <p:cNvPr id="504" name="Rectangle 1094">
                  <a:extLst>
                    <a:ext uri="{FF2B5EF4-FFF2-40B4-BE49-F238E27FC236}">
                      <a16:creationId xmlns:a16="http://schemas.microsoft.com/office/drawing/2014/main" id="{A5EF450D-3D0A-C648-A859-C5DDF83EBB84}"/>
                    </a:ext>
                  </a:extLst>
                </p:cNvPr>
                <p:cNvSpPr/>
                <p:nvPr/>
              </p:nvSpPr>
              <p:spPr>
                <a:xfrm>
                  <a:off x="11240131" y="674423"/>
                  <a:ext cx="84196" cy="100089"/>
                </a:xfrm>
                <a:prstGeom prst="rect">
                  <a:avLst/>
                </a:prstGeom>
                <a:solidFill>
                  <a:srgbClr val="70AD47">
                    <a:lumMod val="75000"/>
                  </a:srgbClr>
                </a:solidFill>
                <a:ln w="12700" cap="flat" cmpd="sng" algn="ctr">
                  <a:noFill/>
                  <a:prstDash val="solid"/>
                  <a:miter lim="800000"/>
                </a:ln>
                <a:effectLst/>
              </p:spPr>
              <p:txBody>
                <a:bodyPr rtlCol="0" anchor="ctr"/>
                <a:lstStyle/>
                <a:p>
                  <a:pPr algn="ctr" defTabSz="685800" fontAlgn="auto">
                    <a:spcBef>
                      <a:spcPts val="0"/>
                    </a:spcBef>
                    <a:spcAft>
                      <a:spcPts val="0"/>
                    </a:spcAft>
                    <a:defRPr/>
                  </a:pPr>
                  <a:endParaRPr lang="en-US" sz="1050" kern="0">
                    <a:solidFill>
                      <a:prstClr val="white"/>
                    </a:solidFill>
                    <a:latin typeface="Calibri" panose="020F0502020204030204"/>
                    <a:ea typeface="+mn-ea"/>
                  </a:endParaRPr>
                </a:p>
              </p:txBody>
            </p:sp>
            <p:sp>
              <p:nvSpPr>
                <p:cNvPr id="505" name="Rectangle 1095">
                  <a:extLst>
                    <a:ext uri="{FF2B5EF4-FFF2-40B4-BE49-F238E27FC236}">
                      <a16:creationId xmlns:a16="http://schemas.microsoft.com/office/drawing/2014/main" id="{76097906-3C7F-0344-B13D-F38184E0F599}"/>
                    </a:ext>
                  </a:extLst>
                </p:cNvPr>
                <p:cNvSpPr/>
                <p:nvPr/>
              </p:nvSpPr>
              <p:spPr>
                <a:xfrm>
                  <a:off x="11488048" y="674423"/>
                  <a:ext cx="84196" cy="100089"/>
                </a:xfrm>
                <a:prstGeom prst="rect">
                  <a:avLst/>
                </a:prstGeom>
                <a:solidFill>
                  <a:srgbClr val="70AD47">
                    <a:lumMod val="75000"/>
                  </a:srgbClr>
                </a:solidFill>
                <a:ln w="12700" cap="flat" cmpd="sng" algn="ctr">
                  <a:noFill/>
                  <a:prstDash val="solid"/>
                  <a:miter lim="800000"/>
                </a:ln>
                <a:effectLst/>
              </p:spPr>
              <p:txBody>
                <a:bodyPr rtlCol="0" anchor="ctr"/>
                <a:lstStyle/>
                <a:p>
                  <a:pPr algn="ctr" defTabSz="685800" fontAlgn="auto">
                    <a:spcBef>
                      <a:spcPts val="0"/>
                    </a:spcBef>
                    <a:spcAft>
                      <a:spcPts val="0"/>
                    </a:spcAft>
                    <a:defRPr/>
                  </a:pPr>
                  <a:endParaRPr lang="en-US" sz="1050" kern="0">
                    <a:solidFill>
                      <a:prstClr val="white"/>
                    </a:solidFill>
                    <a:latin typeface="Calibri" panose="020F0502020204030204"/>
                    <a:ea typeface="+mn-ea"/>
                  </a:endParaRPr>
                </a:p>
              </p:txBody>
            </p:sp>
            <p:sp>
              <p:nvSpPr>
                <p:cNvPr id="506" name="Rectangle 1096">
                  <a:extLst>
                    <a:ext uri="{FF2B5EF4-FFF2-40B4-BE49-F238E27FC236}">
                      <a16:creationId xmlns:a16="http://schemas.microsoft.com/office/drawing/2014/main" id="{5BD1D9FC-0A4C-F640-B3F0-06028083EAF1}"/>
                    </a:ext>
                  </a:extLst>
                </p:cNvPr>
                <p:cNvSpPr/>
                <p:nvPr/>
              </p:nvSpPr>
              <p:spPr>
                <a:xfrm>
                  <a:off x="11735911" y="674423"/>
                  <a:ext cx="84196" cy="100089"/>
                </a:xfrm>
                <a:prstGeom prst="rect">
                  <a:avLst/>
                </a:prstGeom>
                <a:solidFill>
                  <a:srgbClr val="70AD47">
                    <a:lumMod val="75000"/>
                  </a:srgbClr>
                </a:solidFill>
                <a:ln w="12700" cap="flat" cmpd="sng" algn="ctr">
                  <a:noFill/>
                  <a:prstDash val="solid"/>
                  <a:miter lim="800000"/>
                </a:ln>
                <a:effectLst/>
              </p:spPr>
              <p:txBody>
                <a:bodyPr rtlCol="0" anchor="ctr"/>
                <a:lstStyle/>
                <a:p>
                  <a:pPr algn="ctr" defTabSz="685800" fontAlgn="auto">
                    <a:spcBef>
                      <a:spcPts val="0"/>
                    </a:spcBef>
                    <a:spcAft>
                      <a:spcPts val="0"/>
                    </a:spcAft>
                    <a:defRPr/>
                  </a:pPr>
                  <a:endParaRPr lang="en-US" sz="1050" kern="0">
                    <a:solidFill>
                      <a:prstClr val="white"/>
                    </a:solidFill>
                    <a:latin typeface="Calibri" panose="020F0502020204030204"/>
                    <a:ea typeface="+mn-ea"/>
                  </a:endParaRPr>
                </a:p>
              </p:txBody>
            </p:sp>
            <p:sp>
              <p:nvSpPr>
                <p:cNvPr id="507" name="Rectangle 1097">
                  <a:extLst>
                    <a:ext uri="{FF2B5EF4-FFF2-40B4-BE49-F238E27FC236}">
                      <a16:creationId xmlns:a16="http://schemas.microsoft.com/office/drawing/2014/main" id="{226BDB5E-6567-6948-8505-5949B22D1DDB}"/>
                    </a:ext>
                  </a:extLst>
                </p:cNvPr>
                <p:cNvSpPr/>
                <p:nvPr/>
              </p:nvSpPr>
              <p:spPr>
                <a:xfrm>
                  <a:off x="11983783" y="674423"/>
                  <a:ext cx="84196" cy="100089"/>
                </a:xfrm>
                <a:prstGeom prst="rect">
                  <a:avLst/>
                </a:prstGeom>
                <a:solidFill>
                  <a:srgbClr val="70AD47">
                    <a:lumMod val="75000"/>
                  </a:srgbClr>
                </a:solidFill>
                <a:ln w="12700" cap="flat" cmpd="sng" algn="ctr">
                  <a:noFill/>
                  <a:prstDash val="solid"/>
                  <a:miter lim="800000"/>
                </a:ln>
                <a:effectLst/>
              </p:spPr>
              <p:txBody>
                <a:bodyPr rtlCol="0" anchor="ctr"/>
                <a:lstStyle/>
                <a:p>
                  <a:pPr algn="ctr" defTabSz="685800" fontAlgn="auto">
                    <a:spcBef>
                      <a:spcPts val="0"/>
                    </a:spcBef>
                    <a:spcAft>
                      <a:spcPts val="0"/>
                    </a:spcAft>
                    <a:defRPr/>
                  </a:pPr>
                  <a:endParaRPr lang="en-US" sz="1050" kern="0">
                    <a:solidFill>
                      <a:prstClr val="white"/>
                    </a:solidFill>
                    <a:latin typeface="Calibri" panose="020F0502020204030204"/>
                    <a:ea typeface="+mn-ea"/>
                  </a:endParaRPr>
                </a:p>
              </p:txBody>
            </p:sp>
          </p:grpSp>
          <p:grpSp>
            <p:nvGrpSpPr>
              <p:cNvPr id="368" name="Group 963">
                <a:extLst>
                  <a:ext uri="{FF2B5EF4-FFF2-40B4-BE49-F238E27FC236}">
                    <a16:creationId xmlns:a16="http://schemas.microsoft.com/office/drawing/2014/main" id="{05C3CAA1-DC77-414B-8E3E-65E53298299E}"/>
                  </a:ext>
                </a:extLst>
              </p:cNvPr>
              <p:cNvGrpSpPr/>
              <p:nvPr/>
            </p:nvGrpSpPr>
            <p:grpSpPr>
              <a:xfrm>
                <a:off x="9978870" y="3730593"/>
                <a:ext cx="1918300" cy="182880"/>
                <a:chOff x="10156923" y="594771"/>
                <a:chExt cx="1918300" cy="182880"/>
              </a:xfrm>
            </p:grpSpPr>
            <p:grpSp>
              <p:nvGrpSpPr>
                <p:cNvPr id="482" name="Group 1072">
                  <a:extLst>
                    <a:ext uri="{FF2B5EF4-FFF2-40B4-BE49-F238E27FC236}">
                      <a16:creationId xmlns:a16="http://schemas.microsoft.com/office/drawing/2014/main" id="{F828B116-88CE-5249-B77F-5C0044C3C4C5}"/>
                    </a:ext>
                  </a:extLst>
                </p:cNvPr>
                <p:cNvGrpSpPr/>
                <p:nvPr/>
              </p:nvGrpSpPr>
              <p:grpSpPr>
                <a:xfrm>
                  <a:off x="10156923" y="594771"/>
                  <a:ext cx="1918300" cy="182880"/>
                  <a:chOff x="10144315" y="353560"/>
                  <a:chExt cx="1918300" cy="182880"/>
                </a:xfrm>
              </p:grpSpPr>
              <p:sp>
                <p:nvSpPr>
                  <p:cNvPr id="491" name="Rectangle 1081">
                    <a:extLst>
                      <a:ext uri="{FF2B5EF4-FFF2-40B4-BE49-F238E27FC236}">
                        <a16:creationId xmlns:a16="http://schemas.microsoft.com/office/drawing/2014/main" id="{D3A43722-92BA-2647-BC45-46C8BDD4A53E}"/>
                      </a:ext>
                    </a:extLst>
                  </p:cNvPr>
                  <p:cNvSpPr/>
                  <p:nvPr/>
                </p:nvSpPr>
                <p:spPr>
                  <a:xfrm>
                    <a:off x="10392232" y="353560"/>
                    <a:ext cx="182880" cy="182880"/>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algn="ctr" defTabSz="685800" fontAlgn="auto">
                      <a:spcBef>
                        <a:spcPts val="0"/>
                      </a:spcBef>
                      <a:spcAft>
                        <a:spcPts val="0"/>
                      </a:spcAft>
                      <a:defRPr/>
                    </a:pPr>
                    <a:endParaRPr lang="en-US" sz="1050" kern="0">
                      <a:solidFill>
                        <a:prstClr val="white"/>
                      </a:solidFill>
                      <a:latin typeface="Calibri" panose="020F0502020204030204"/>
                      <a:ea typeface="+mn-ea"/>
                    </a:endParaRPr>
                  </a:p>
                </p:txBody>
              </p:sp>
              <p:sp>
                <p:nvSpPr>
                  <p:cNvPr id="492" name="Rectangle 1082">
                    <a:extLst>
                      <a:ext uri="{FF2B5EF4-FFF2-40B4-BE49-F238E27FC236}">
                        <a16:creationId xmlns:a16="http://schemas.microsoft.com/office/drawing/2014/main" id="{12299327-FC20-7449-AF88-9A7287B06C9B}"/>
                      </a:ext>
                    </a:extLst>
                  </p:cNvPr>
                  <p:cNvSpPr/>
                  <p:nvPr/>
                </p:nvSpPr>
                <p:spPr>
                  <a:xfrm>
                    <a:off x="10144315" y="353560"/>
                    <a:ext cx="182880" cy="182880"/>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algn="ctr" defTabSz="685800" fontAlgn="auto">
                      <a:spcBef>
                        <a:spcPts val="0"/>
                      </a:spcBef>
                      <a:spcAft>
                        <a:spcPts val="0"/>
                      </a:spcAft>
                      <a:defRPr/>
                    </a:pPr>
                    <a:endParaRPr lang="en-US" sz="1050" kern="0">
                      <a:solidFill>
                        <a:prstClr val="white"/>
                      </a:solidFill>
                      <a:latin typeface="Calibri" panose="020F0502020204030204"/>
                      <a:ea typeface="+mn-ea"/>
                    </a:endParaRPr>
                  </a:p>
                </p:txBody>
              </p:sp>
              <p:sp>
                <p:nvSpPr>
                  <p:cNvPr id="493" name="Rectangle 1083">
                    <a:extLst>
                      <a:ext uri="{FF2B5EF4-FFF2-40B4-BE49-F238E27FC236}">
                        <a16:creationId xmlns:a16="http://schemas.microsoft.com/office/drawing/2014/main" id="{78BF822E-2222-2447-88EE-B28EA1B51E8A}"/>
                      </a:ext>
                    </a:extLst>
                  </p:cNvPr>
                  <p:cNvSpPr/>
                  <p:nvPr/>
                </p:nvSpPr>
                <p:spPr>
                  <a:xfrm>
                    <a:off x="11135983" y="353560"/>
                    <a:ext cx="182880" cy="182880"/>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algn="ctr" defTabSz="685800" fontAlgn="auto">
                      <a:spcBef>
                        <a:spcPts val="0"/>
                      </a:spcBef>
                      <a:spcAft>
                        <a:spcPts val="0"/>
                      </a:spcAft>
                      <a:defRPr/>
                    </a:pPr>
                    <a:endParaRPr lang="en-US" sz="1050" kern="0">
                      <a:solidFill>
                        <a:prstClr val="white"/>
                      </a:solidFill>
                      <a:latin typeface="Calibri" panose="020F0502020204030204"/>
                      <a:ea typeface="+mn-ea"/>
                    </a:endParaRPr>
                  </a:p>
                </p:txBody>
              </p:sp>
              <p:sp>
                <p:nvSpPr>
                  <p:cNvPr id="494" name="Rectangle 1084">
                    <a:extLst>
                      <a:ext uri="{FF2B5EF4-FFF2-40B4-BE49-F238E27FC236}">
                        <a16:creationId xmlns:a16="http://schemas.microsoft.com/office/drawing/2014/main" id="{7CB28D92-3151-0D4C-AF2A-15AA13B32C4D}"/>
                      </a:ext>
                    </a:extLst>
                  </p:cNvPr>
                  <p:cNvSpPr/>
                  <p:nvPr/>
                </p:nvSpPr>
                <p:spPr>
                  <a:xfrm>
                    <a:off x="10640149" y="353560"/>
                    <a:ext cx="182880" cy="182880"/>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algn="ctr" defTabSz="685800" fontAlgn="auto">
                      <a:spcBef>
                        <a:spcPts val="0"/>
                      </a:spcBef>
                      <a:spcAft>
                        <a:spcPts val="0"/>
                      </a:spcAft>
                      <a:defRPr/>
                    </a:pPr>
                    <a:endParaRPr lang="en-US" sz="1050" kern="0">
                      <a:solidFill>
                        <a:prstClr val="white"/>
                      </a:solidFill>
                      <a:latin typeface="Calibri" panose="020F0502020204030204"/>
                      <a:ea typeface="+mn-ea"/>
                    </a:endParaRPr>
                  </a:p>
                </p:txBody>
              </p:sp>
              <p:sp>
                <p:nvSpPr>
                  <p:cNvPr id="495" name="Rectangle 1085">
                    <a:extLst>
                      <a:ext uri="{FF2B5EF4-FFF2-40B4-BE49-F238E27FC236}">
                        <a16:creationId xmlns:a16="http://schemas.microsoft.com/office/drawing/2014/main" id="{6BDB0DFC-3EB6-5140-A2D4-3FEEE19713C4}"/>
                      </a:ext>
                    </a:extLst>
                  </p:cNvPr>
                  <p:cNvSpPr/>
                  <p:nvPr/>
                </p:nvSpPr>
                <p:spPr>
                  <a:xfrm>
                    <a:off x="11383900" y="353560"/>
                    <a:ext cx="182880" cy="182880"/>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algn="ctr" defTabSz="685800" fontAlgn="auto">
                      <a:spcBef>
                        <a:spcPts val="0"/>
                      </a:spcBef>
                      <a:spcAft>
                        <a:spcPts val="0"/>
                      </a:spcAft>
                      <a:defRPr/>
                    </a:pPr>
                    <a:endParaRPr lang="en-US" sz="1050" kern="0">
                      <a:solidFill>
                        <a:prstClr val="white"/>
                      </a:solidFill>
                      <a:latin typeface="Calibri" panose="020F0502020204030204"/>
                      <a:ea typeface="+mn-ea"/>
                    </a:endParaRPr>
                  </a:p>
                </p:txBody>
              </p:sp>
              <p:sp>
                <p:nvSpPr>
                  <p:cNvPr id="496" name="Rectangle 1086">
                    <a:extLst>
                      <a:ext uri="{FF2B5EF4-FFF2-40B4-BE49-F238E27FC236}">
                        <a16:creationId xmlns:a16="http://schemas.microsoft.com/office/drawing/2014/main" id="{B7B4AD14-8E31-BA4E-AFBC-5451C86ADD5B}"/>
                      </a:ext>
                    </a:extLst>
                  </p:cNvPr>
                  <p:cNvSpPr/>
                  <p:nvPr/>
                </p:nvSpPr>
                <p:spPr>
                  <a:xfrm>
                    <a:off x="10888066" y="353560"/>
                    <a:ext cx="182880" cy="182880"/>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algn="ctr" defTabSz="685800" fontAlgn="auto">
                      <a:spcBef>
                        <a:spcPts val="0"/>
                      </a:spcBef>
                      <a:spcAft>
                        <a:spcPts val="0"/>
                      </a:spcAft>
                      <a:defRPr/>
                    </a:pPr>
                    <a:endParaRPr lang="en-US" sz="1050" kern="0">
                      <a:solidFill>
                        <a:prstClr val="white"/>
                      </a:solidFill>
                      <a:latin typeface="Calibri" panose="020F0502020204030204"/>
                      <a:ea typeface="+mn-ea"/>
                    </a:endParaRPr>
                  </a:p>
                </p:txBody>
              </p:sp>
              <p:sp>
                <p:nvSpPr>
                  <p:cNvPr id="497" name="Rectangle 1087">
                    <a:extLst>
                      <a:ext uri="{FF2B5EF4-FFF2-40B4-BE49-F238E27FC236}">
                        <a16:creationId xmlns:a16="http://schemas.microsoft.com/office/drawing/2014/main" id="{83E845A5-5295-9C4D-90CF-6E03B6F7A48E}"/>
                      </a:ext>
                    </a:extLst>
                  </p:cNvPr>
                  <p:cNvSpPr/>
                  <p:nvPr/>
                </p:nvSpPr>
                <p:spPr>
                  <a:xfrm>
                    <a:off x="11879735" y="353560"/>
                    <a:ext cx="182880" cy="182880"/>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algn="ctr" defTabSz="685800" fontAlgn="auto">
                      <a:spcBef>
                        <a:spcPts val="0"/>
                      </a:spcBef>
                      <a:spcAft>
                        <a:spcPts val="0"/>
                      </a:spcAft>
                      <a:defRPr/>
                    </a:pPr>
                    <a:endParaRPr lang="en-US" sz="1050" kern="0">
                      <a:solidFill>
                        <a:prstClr val="white"/>
                      </a:solidFill>
                      <a:latin typeface="Calibri" panose="020F0502020204030204"/>
                      <a:ea typeface="+mn-ea"/>
                    </a:endParaRPr>
                  </a:p>
                </p:txBody>
              </p:sp>
              <p:sp>
                <p:nvSpPr>
                  <p:cNvPr id="498" name="Rectangle 1088">
                    <a:extLst>
                      <a:ext uri="{FF2B5EF4-FFF2-40B4-BE49-F238E27FC236}">
                        <a16:creationId xmlns:a16="http://schemas.microsoft.com/office/drawing/2014/main" id="{B054B354-AE13-C049-9C9C-2C9E7AEA53A3}"/>
                      </a:ext>
                    </a:extLst>
                  </p:cNvPr>
                  <p:cNvSpPr/>
                  <p:nvPr/>
                </p:nvSpPr>
                <p:spPr>
                  <a:xfrm>
                    <a:off x="11631817" y="353560"/>
                    <a:ext cx="182880" cy="182880"/>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algn="ctr" defTabSz="685800" fontAlgn="auto">
                      <a:spcBef>
                        <a:spcPts val="0"/>
                      </a:spcBef>
                      <a:spcAft>
                        <a:spcPts val="0"/>
                      </a:spcAft>
                      <a:defRPr/>
                    </a:pPr>
                    <a:endParaRPr lang="en-US" sz="1050" kern="0">
                      <a:solidFill>
                        <a:prstClr val="white"/>
                      </a:solidFill>
                      <a:latin typeface="Calibri" panose="020F0502020204030204"/>
                      <a:ea typeface="+mn-ea"/>
                    </a:endParaRPr>
                  </a:p>
                </p:txBody>
              </p:sp>
            </p:grpSp>
            <p:sp>
              <p:nvSpPr>
                <p:cNvPr id="483" name="Rectangle 1073">
                  <a:extLst>
                    <a:ext uri="{FF2B5EF4-FFF2-40B4-BE49-F238E27FC236}">
                      <a16:creationId xmlns:a16="http://schemas.microsoft.com/office/drawing/2014/main" id="{DE4F8AD6-BF05-A449-9F76-518F06C605BD}"/>
                    </a:ext>
                  </a:extLst>
                </p:cNvPr>
                <p:cNvSpPr/>
                <p:nvPr/>
              </p:nvSpPr>
              <p:spPr>
                <a:xfrm>
                  <a:off x="10249349" y="674423"/>
                  <a:ext cx="84196" cy="100089"/>
                </a:xfrm>
                <a:prstGeom prst="rect">
                  <a:avLst/>
                </a:prstGeom>
                <a:solidFill>
                  <a:srgbClr val="70AD47">
                    <a:lumMod val="75000"/>
                  </a:srgbClr>
                </a:solidFill>
                <a:ln w="12700" cap="flat" cmpd="sng" algn="ctr">
                  <a:noFill/>
                  <a:prstDash val="solid"/>
                  <a:miter lim="800000"/>
                </a:ln>
                <a:effectLst/>
              </p:spPr>
              <p:txBody>
                <a:bodyPr rtlCol="0" anchor="ctr"/>
                <a:lstStyle/>
                <a:p>
                  <a:pPr algn="ctr" defTabSz="685800" fontAlgn="auto">
                    <a:spcBef>
                      <a:spcPts val="0"/>
                    </a:spcBef>
                    <a:spcAft>
                      <a:spcPts val="0"/>
                    </a:spcAft>
                    <a:defRPr/>
                  </a:pPr>
                  <a:endParaRPr lang="en-US" sz="1050" kern="0">
                    <a:solidFill>
                      <a:prstClr val="white"/>
                    </a:solidFill>
                    <a:latin typeface="Calibri" panose="020F0502020204030204"/>
                    <a:ea typeface="+mn-ea"/>
                  </a:endParaRPr>
                </a:p>
              </p:txBody>
            </p:sp>
            <p:sp>
              <p:nvSpPr>
                <p:cNvPr id="484" name="Rectangle 1074">
                  <a:extLst>
                    <a:ext uri="{FF2B5EF4-FFF2-40B4-BE49-F238E27FC236}">
                      <a16:creationId xmlns:a16="http://schemas.microsoft.com/office/drawing/2014/main" id="{4D1A96BD-1CFB-184F-B188-A0072D8BF4C2}"/>
                    </a:ext>
                  </a:extLst>
                </p:cNvPr>
                <p:cNvSpPr/>
                <p:nvPr/>
              </p:nvSpPr>
              <p:spPr>
                <a:xfrm>
                  <a:off x="10496398" y="674423"/>
                  <a:ext cx="84196" cy="100089"/>
                </a:xfrm>
                <a:prstGeom prst="rect">
                  <a:avLst/>
                </a:prstGeom>
                <a:solidFill>
                  <a:srgbClr val="70AD47">
                    <a:lumMod val="75000"/>
                  </a:srgbClr>
                </a:solidFill>
                <a:ln w="12700" cap="flat" cmpd="sng" algn="ctr">
                  <a:noFill/>
                  <a:prstDash val="solid"/>
                  <a:miter lim="800000"/>
                </a:ln>
                <a:effectLst/>
              </p:spPr>
              <p:txBody>
                <a:bodyPr rtlCol="0" anchor="ctr"/>
                <a:lstStyle/>
                <a:p>
                  <a:pPr algn="ctr" defTabSz="685800" fontAlgn="auto">
                    <a:spcBef>
                      <a:spcPts val="0"/>
                    </a:spcBef>
                    <a:spcAft>
                      <a:spcPts val="0"/>
                    </a:spcAft>
                    <a:defRPr/>
                  </a:pPr>
                  <a:endParaRPr lang="en-US" sz="1050" kern="0">
                    <a:solidFill>
                      <a:prstClr val="white"/>
                    </a:solidFill>
                    <a:latin typeface="Calibri" panose="020F0502020204030204"/>
                    <a:ea typeface="+mn-ea"/>
                  </a:endParaRPr>
                </a:p>
              </p:txBody>
            </p:sp>
            <p:sp>
              <p:nvSpPr>
                <p:cNvPr id="485" name="Rectangle 1075">
                  <a:extLst>
                    <a:ext uri="{FF2B5EF4-FFF2-40B4-BE49-F238E27FC236}">
                      <a16:creationId xmlns:a16="http://schemas.microsoft.com/office/drawing/2014/main" id="{724C2CDF-7994-C24F-8919-95B88098C375}"/>
                    </a:ext>
                  </a:extLst>
                </p:cNvPr>
                <p:cNvSpPr/>
                <p:nvPr/>
              </p:nvSpPr>
              <p:spPr>
                <a:xfrm>
                  <a:off x="10744197" y="674423"/>
                  <a:ext cx="84196" cy="100089"/>
                </a:xfrm>
                <a:prstGeom prst="rect">
                  <a:avLst/>
                </a:prstGeom>
                <a:solidFill>
                  <a:srgbClr val="70AD47">
                    <a:lumMod val="75000"/>
                  </a:srgbClr>
                </a:solidFill>
                <a:ln w="12700" cap="flat" cmpd="sng" algn="ctr">
                  <a:noFill/>
                  <a:prstDash val="solid"/>
                  <a:miter lim="800000"/>
                </a:ln>
                <a:effectLst/>
              </p:spPr>
              <p:txBody>
                <a:bodyPr rtlCol="0" anchor="ctr"/>
                <a:lstStyle/>
                <a:p>
                  <a:pPr algn="ctr" defTabSz="685800" fontAlgn="auto">
                    <a:spcBef>
                      <a:spcPts val="0"/>
                    </a:spcBef>
                    <a:spcAft>
                      <a:spcPts val="0"/>
                    </a:spcAft>
                    <a:defRPr/>
                  </a:pPr>
                  <a:endParaRPr lang="en-US" sz="1050" kern="0">
                    <a:solidFill>
                      <a:prstClr val="white"/>
                    </a:solidFill>
                    <a:latin typeface="Calibri" panose="020F0502020204030204"/>
                    <a:ea typeface="+mn-ea"/>
                  </a:endParaRPr>
                </a:p>
              </p:txBody>
            </p:sp>
            <p:sp>
              <p:nvSpPr>
                <p:cNvPr id="486" name="Rectangle 1076">
                  <a:extLst>
                    <a:ext uri="{FF2B5EF4-FFF2-40B4-BE49-F238E27FC236}">
                      <a16:creationId xmlns:a16="http://schemas.microsoft.com/office/drawing/2014/main" id="{D05A5F21-39A0-E847-83CD-20761E5B9686}"/>
                    </a:ext>
                  </a:extLst>
                </p:cNvPr>
                <p:cNvSpPr/>
                <p:nvPr/>
              </p:nvSpPr>
              <p:spPr>
                <a:xfrm>
                  <a:off x="10994595" y="674423"/>
                  <a:ext cx="84196" cy="100089"/>
                </a:xfrm>
                <a:prstGeom prst="rect">
                  <a:avLst/>
                </a:prstGeom>
                <a:solidFill>
                  <a:srgbClr val="70AD47">
                    <a:lumMod val="75000"/>
                  </a:srgbClr>
                </a:solidFill>
                <a:ln w="12700" cap="flat" cmpd="sng" algn="ctr">
                  <a:noFill/>
                  <a:prstDash val="solid"/>
                  <a:miter lim="800000"/>
                </a:ln>
                <a:effectLst/>
              </p:spPr>
              <p:txBody>
                <a:bodyPr rtlCol="0" anchor="ctr"/>
                <a:lstStyle/>
                <a:p>
                  <a:pPr algn="ctr" defTabSz="685800" fontAlgn="auto">
                    <a:spcBef>
                      <a:spcPts val="0"/>
                    </a:spcBef>
                    <a:spcAft>
                      <a:spcPts val="0"/>
                    </a:spcAft>
                    <a:defRPr/>
                  </a:pPr>
                  <a:endParaRPr lang="en-US" sz="1050" kern="0">
                    <a:solidFill>
                      <a:prstClr val="white"/>
                    </a:solidFill>
                    <a:latin typeface="Calibri" panose="020F0502020204030204"/>
                    <a:ea typeface="+mn-ea"/>
                  </a:endParaRPr>
                </a:p>
              </p:txBody>
            </p:sp>
            <p:sp>
              <p:nvSpPr>
                <p:cNvPr id="487" name="Rectangle 1077">
                  <a:extLst>
                    <a:ext uri="{FF2B5EF4-FFF2-40B4-BE49-F238E27FC236}">
                      <a16:creationId xmlns:a16="http://schemas.microsoft.com/office/drawing/2014/main" id="{CB8059D8-002F-6442-B5B1-2251BF2F978D}"/>
                    </a:ext>
                  </a:extLst>
                </p:cNvPr>
                <p:cNvSpPr/>
                <p:nvPr/>
              </p:nvSpPr>
              <p:spPr>
                <a:xfrm>
                  <a:off x="11240131" y="674423"/>
                  <a:ext cx="84196" cy="100089"/>
                </a:xfrm>
                <a:prstGeom prst="rect">
                  <a:avLst/>
                </a:prstGeom>
                <a:solidFill>
                  <a:srgbClr val="70AD47">
                    <a:lumMod val="75000"/>
                  </a:srgbClr>
                </a:solidFill>
                <a:ln w="12700" cap="flat" cmpd="sng" algn="ctr">
                  <a:noFill/>
                  <a:prstDash val="solid"/>
                  <a:miter lim="800000"/>
                </a:ln>
                <a:effectLst/>
              </p:spPr>
              <p:txBody>
                <a:bodyPr rtlCol="0" anchor="ctr"/>
                <a:lstStyle/>
                <a:p>
                  <a:pPr algn="ctr" defTabSz="685800" fontAlgn="auto">
                    <a:spcBef>
                      <a:spcPts val="0"/>
                    </a:spcBef>
                    <a:spcAft>
                      <a:spcPts val="0"/>
                    </a:spcAft>
                    <a:defRPr/>
                  </a:pPr>
                  <a:endParaRPr lang="en-US" sz="1050" kern="0">
                    <a:solidFill>
                      <a:prstClr val="white"/>
                    </a:solidFill>
                    <a:latin typeface="Calibri" panose="020F0502020204030204"/>
                    <a:ea typeface="+mn-ea"/>
                  </a:endParaRPr>
                </a:p>
              </p:txBody>
            </p:sp>
            <p:sp>
              <p:nvSpPr>
                <p:cNvPr id="488" name="Rectangle 1078">
                  <a:extLst>
                    <a:ext uri="{FF2B5EF4-FFF2-40B4-BE49-F238E27FC236}">
                      <a16:creationId xmlns:a16="http://schemas.microsoft.com/office/drawing/2014/main" id="{07C98052-6E0C-5D4E-81A5-B516BC8BC0CE}"/>
                    </a:ext>
                  </a:extLst>
                </p:cNvPr>
                <p:cNvSpPr/>
                <p:nvPr/>
              </p:nvSpPr>
              <p:spPr>
                <a:xfrm>
                  <a:off x="11488048" y="674423"/>
                  <a:ext cx="84196" cy="100089"/>
                </a:xfrm>
                <a:prstGeom prst="rect">
                  <a:avLst/>
                </a:prstGeom>
                <a:solidFill>
                  <a:srgbClr val="70AD47">
                    <a:lumMod val="75000"/>
                  </a:srgbClr>
                </a:solidFill>
                <a:ln w="12700" cap="flat" cmpd="sng" algn="ctr">
                  <a:noFill/>
                  <a:prstDash val="solid"/>
                  <a:miter lim="800000"/>
                </a:ln>
                <a:effectLst/>
              </p:spPr>
              <p:txBody>
                <a:bodyPr rtlCol="0" anchor="ctr"/>
                <a:lstStyle/>
                <a:p>
                  <a:pPr algn="ctr" defTabSz="685800" fontAlgn="auto">
                    <a:spcBef>
                      <a:spcPts val="0"/>
                    </a:spcBef>
                    <a:spcAft>
                      <a:spcPts val="0"/>
                    </a:spcAft>
                    <a:defRPr/>
                  </a:pPr>
                  <a:endParaRPr lang="en-US" sz="1050" kern="0">
                    <a:solidFill>
                      <a:prstClr val="white"/>
                    </a:solidFill>
                    <a:latin typeface="Calibri" panose="020F0502020204030204"/>
                    <a:ea typeface="+mn-ea"/>
                  </a:endParaRPr>
                </a:p>
              </p:txBody>
            </p:sp>
            <p:sp>
              <p:nvSpPr>
                <p:cNvPr id="489" name="Rectangle 1079">
                  <a:extLst>
                    <a:ext uri="{FF2B5EF4-FFF2-40B4-BE49-F238E27FC236}">
                      <a16:creationId xmlns:a16="http://schemas.microsoft.com/office/drawing/2014/main" id="{EB12027D-0C06-3349-9A95-0DC8B4E22C43}"/>
                    </a:ext>
                  </a:extLst>
                </p:cNvPr>
                <p:cNvSpPr/>
                <p:nvPr/>
              </p:nvSpPr>
              <p:spPr>
                <a:xfrm>
                  <a:off x="11735911" y="674423"/>
                  <a:ext cx="84196" cy="100089"/>
                </a:xfrm>
                <a:prstGeom prst="rect">
                  <a:avLst/>
                </a:prstGeom>
                <a:solidFill>
                  <a:srgbClr val="70AD47">
                    <a:lumMod val="75000"/>
                  </a:srgbClr>
                </a:solidFill>
                <a:ln w="12700" cap="flat" cmpd="sng" algn="ctr">
                  <a:noFill/>
                  <a:prstDash val="solid"/>
                  <a:miter lim="800000"/>
                </a:ln>
                <a:effectLst/>
              </p:spPr>
              <p:txBody>
                <a:bodyPr rtlCol="0" anchor="ctr"/>
                <a:lstStyle/>
                <a:p>
                  <a:pPr algn="ctr" defTabSz="685800" fontAlgn="auto">
                    <a:spcBef>
                      <a:spcPts val="0"/>
                    </a:spcBef>
                    <a:spcAft>
                      <a:spcPts val="0"/>
                    </a:spcAft>
                    <a:defRPr/>
                  </a:pPr>
                  <a:endParaRPr lang="en-US" sz="1050" kern="0">
                    <a:solidFill>
                      <a:prstClr val="white"/>
                    </a:solidFill>
                    <a:latin typeface="Calibri" panose="020F0502020204030204"/>
                    <a:ea typeface="+mn-ea"/>
                  </a:endParaRPr>
                </a:p>
              </p:txBody>
            </p:sp>
            <p:sp>
              <p:nvSpPr>
                <p:cNvPr id="490" name="Rectangle 1080">
                  <a:extLst>
                    <a:ext uri="{FF2B5EF4-FFF2-40B4-BE49-F238E27FC236}">
                      <a16:creationId xmlns:a16="http://schemas.microsoft.com/office/drawing/2014/main" id="{7313CA99-CEC7-DD41-B2C5-D273E48A8C62}"/>
                    </a:ext>
                  </a:extLst>
                </p:cNvPr>
                <p:cNvSpPr/>
                <p:nvPr/>
              </p:nvSpPr>
              <p:spPr>
                <a:xfrm>
                  <a:off x="11983783" y="674423"/>
                  <a:ext cx="84196" cy="100089"/>
                </a:xfrm>
                <a:prstGeom prst="rect">
                  <a:avLst/>
                </a:prstGeom>
                <a:solidFill>
                  <a:srgbClr val="70AD47">
                    <a:lumMod val="75000"/>
                  </a:srgbClr>
                </a:solidFill>
                <a:ln w="12700" cap="flat" cmpd="sng" algn="ctr">
                  <a:noFill/>
                  <a:prstDash val="solid"/>
                  <a:miter lim="800000"/>
                </a:ln>
                <a:effectLst/>
              </p:spPr>
              <p:txBody>
                <a:bodyPr rtlCol="0" anchor="ctr"/>
                <a:lstStyle/>
                <a:p>
                  <a:pPr algn="ctr" defTabSz="685800" fontAlgn="auto">
                    <a:spcBef>
                      <a:spcPts val="0"/>
                    </a:spcBef>
                    <a:spcAft>
                      <a:spcPts val="0"/>
                    </a:spcAft>
                    <a:defRPr/>
                  </a:pPr>
                  <a:endParaRPr lang="en-US" sz="1050" kern="0">
                    <a:solidFill>
                      <a:prstClr val="white"/>
                    </a:solidFill>
                    <a:latin typeface="Calibri" panose="020F0502020204030204"/>
                    <a:ea typeface="+mn-ea"/>
                  </a:endParaRPr>
                </a:p>
              </p:txBody>
            </p:sp>
          </p:grpSp>
          <p:grpSp>
            <p:nvGrpSpPr>
              <p:cNvPr id="369" name="Group 964">
                <a:extLst>
                  <a:ext uri="{FF2B5EF4-FFF2-40B4-BE49-F238E27FC236}">
                    <a16:creationId xmlns:a16="http://schemas.microsoft.com/office/drawing/2014/main" id="{174ACD34-CB3E-3A4A-A22F-3F4F67424819}"/>
                  </a:ext>
                </a:extLst>
              </p:cNvPr>
              <p:cNvGrpSpPr/>
              <p:nvPr/>
            </p:nvGrpSpPr>
            <p:grpSpPr>
              <a:xfrm>
                <a:off x="9978870" y="3989193"/>
                <a:ext cx="1918300" cy="182880"/>
                <a:chOff x="10156923" y="594771"/>
                <a:chExt cx="1918300" cy="182880"/>
              </a:xfrm>
            </p:grpSpPr>
            <p:grpSp>
              <p:nvGrpSpPr>
                <p:cNvPr id="465" name="Group 1055">
                  <a:extLst>
                    <a:ext uri="{FF2B5EF4-FFF2-40B4-BE49-F238E27FC236}">
                      <a16:creationId xmlns:a16="http://schemas.microsoft.com/office/drawing/2014/main" id="{D19EEFF7-3A8A-D748-A13A-E2D42C9AE8C0}"/>
                    </a:ext>
                  </a:extLst>
                </p:cNvPr>
                <p:cNvGrpSpPr/>
                <p:nvPr/>
              </p:nvGrpSpPr>
              <p:grpSpPr>
                <a:xfrm>
                  <a:off x="10156923" y="594771"/>
                  <a:ext cx="1918300" cy="182880"/>
                  <a:chOff x="10144315" y="353560"/>
                  <a:chExt cx="1918300" cy="182880"/>
                </a:xfrm>
              </p:grpSpPr>
              <p:sp>
                <p:nvSpPr>
                  <p:cNvPr id="474" name="Rectangle 1064">
                    <a:extLst>
                      <a:ext uri="{FF2B5EF4-FFF2-40B4-BE49-F238E27FC236}">
                        <a16:creationId xmlns:a16="http://schemas.microsoft.com/office/drawing/2014/main" id="{B11009FF-0E3D-654C-887A-FA9A1538EADA}"/>
                      </a:ext>
                    </a:extLst>
                  </p:cNvPr>
                  <p:cNvSpPr/>
                  <p:nvPr/>
                </p:nvSpPr>
                <p:spPr>
                  <a:xfrm>
                    <a:off x="10392232" y="353560"/>
                    <a:ext cx="182880" cy="182880"/>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algn="ctr" defTabSz="685800" fontAlgn="auto">
                      <a:spcBef>
                        <a:spcPts val="0"/>
                      </a:spcBef>
                      <a:spcAft>
                        <a:spcPts val="0"/>
                      </a:spcAft>
                      <a:defRPr/>
                    </a:pPr>
                    <a:endParaRPr lang="en-US" sz="1050" kern="0">
                      <a:solidFill>
                        <a:prstClr val="white"/>
                      </a:solidFill>
                      <a:latin typeface="Calibri" panose="020F0502020204030204"/>
                      <a:ea typeface="+mn-ea"/>
                    </a:endParaRPr>
                  </a:p>
                </p:txBody>
              </p:sp>
              <p:sp>
                <p:nvSpPr>
                  <p:cNvPr id="475" name="Rectangle 1065">
                    <a:extLst>
                      <a:ext uri="{FF2B5EF4-FFF2-40B4-BE49-F238E27FC236}">
                        <a16:creationId xmlns:a16="http://schemas.microsoft.com/office/drawing/2014/main" id="{786FA991-1398-3541-A307-C2DB502DDA13}"/>
                      </a:ext>
                    </a:extLst>
                  </p:cNvPr>
                  <p:cNvSpPr/>
                  <p:nvPr/>
                </p:nvSpPr>
                <p:spPr>
                  <a:xfrm>
                    <a:off x="10144315" y="353560"/>
                    <a:ext cx="182880" cy="182880"/>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algn="ctr" defTabSz="685800" fontAlgn="auto">
                      <a:spcBef>
                        <a:spcPts val="0"/>
                      </a:spcBef>
                      <a:spcAft>
                        <a:spcPts val="0"/>
                      </a:spcAft>
                      <a:defRPr/>
                    </a:pPr>
                    <a:endParaRPr lang="en-US" sz="1050" kern="0">
                      <a:solidFill>
                        <a:prstClr val="white"/>
                      </a:solidFill>
                      <a:latin typeface="Calibri" panose="020F0502020204030204"/>
                      <a:ea typeface="+mn-ea"/>
                    </a:endParaRPr>
                  </a:p>
                </p:txBody>
              </p:sp>
              <p:sp>
                <p:nvSpPr>
                  <p:cNvPr id="476" name="Rectangle 1066">
                    <a:extLst>
                      <a:ext uri="{FF2B5EF4-FFF2-40B4-BE49-F238E27FC236}">
                        <a16:creationId xmlns:a16="http://schemas.microsoft.com/office/drawing/2014/main" id="{AF836FF6-B30C-4444-A29D-C8A6B28C936D}"/>
                      </a:ext>
                    </a:extLst>
                  </p:cNvPr>
                  <p:cNvSpPr/>
                  <p:nvPr/>
                </p:nvSpPr>
                <p:spPr>
                  <a:xfrm>
                    <a:off x="11135983" y="353560"/>
                    <a:ext cx="182880" cy="182880"/>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algn="ctr" defTabSz="685800" fontAlgn="auto">
                      <a:spcBef>
                        <a:spcPts val="0"/>
                      </a:spcBef>
                      <a:spcAft>
                        <a:spcPts val="0"/>
                      </a:spcAft>
                      <a:defRPr/>
                    </a:pPr>
                    <a:endParaRPr lang="en-US" sz="1050" kern="0">
                      <a:solidFill>
                        <a:prstClr val="white"/>
                      </a:solidFill>
                      <a:latin typeface="Calibri" panose="020F0502020204030204"/>
                      <a:ea typeface="+mn-ea"/>
                    </a:endParaRPr>
                  </a:p>
                </p:txBody>
              </p:sp>
              <p:sp>
                <p:nvSpPr>
                  <p:cNvPr id="477" name="Rectangle 1067">
                    <a:extLst>
                      <a:ext uri="{FF2B5EF4-FFF2-40B4-BE49-F238E27FC236}">
                        <a16:creationId xmlns:a16="http://schemas.microsoft.com/office/drawing/2014/main" id="{0F75AB12-6CE6-414A-B156-7084B92E249B}"/>
                      </a:ext>
                    </a:extLst>
                  </p:cNvPr>
                  <p:cNvSpPr/>
                  <p:nvPr/>
                </p:nvSpPr>
                <p:spPr>
                  <a:xfrm>
                    <a:off x="10640149" y="353560"/>
                    <a:ext cx="182880" cy="182880"/>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algn="ctr" defTabSz="685800" fontAlgn="auto">
                      <a:spcBef>
                        <a:spcPts val="0"/>
                      </a:spcBef>
                      <a:spcAft>
                        <a:spcPts val="0"/>
                      </a:spcAft>
                      <a:defRPr/>
                    </a:pPr>
                    <a:endParaRPr lang="en-US" sz="1050" kern="0">
                      <a:solidFill>
                        <a:prstClr val="white"/>
                      </a:solidFill>
                      <a:latin typeface="Calibri" panose="020F0502020204030204"/>
                      <a:ea typeface="+mn-ea"/>
                    </a:endParaRPr>
                  </a:p>
                </p:txBody>
              </p:sp>
              <p:sp>
                <p:nvSpPr>
                  <p:cNvPr id="478" name="Rectangle 1068">
                    <a:extLst>
                      <a:ext uri="{FF2B5EF4-FFF2-40B4-BE49-F238E27FC236}">
                        <a16:creationId xmlns:a16="http://schemas.microsoft.com/office/drawing/2014/main" id="{613DA1B8-F3C5-1640-A765-01E4C055E283}"/>
                      </a:ext>
                    </a:extLst>
                  </p:cNvPr>
                  <p:cNvSpPr/>
                  <p:nvPr/>
                </p:nvSpPr>
                <p:spPr>
                  <a:xfrm>
                    <a:off x="11383900" y="353560"/>
                    <a:ext cx="182880" cy="182880"/>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algn="ctr" defTabSz="685800" fontAlgn="auto">
                      <a:spcBef>
                        <a:spcPts val="0"/>
                      </a:spcBef>
                      <a:spcAft>
                        <a:spcPts val="0"/>
                      </a:spcAft>
                      <a:defRPr/>
                    </a:pPr>
                    <a:endParaRPr lang="en-US" sz="1050" kern="0">
                      <a:solidFill>
                        <a:prstClr val="white"/>
                      </a:solidFill>
                      <a:latin typeface="Calibri" panose="020F0502020204030204"/>
                      <a:ea typeface="+mn-ea"/>
                    </a:endParaRPr>
                  </a:p>
                </p:txBody>
              </p:sp>
              <p:sp>
                <p:nvSpPr>
                  <p:cNvPr id="479" name="Rectangle 1069">
                    <a:extLst>
                      <a:ext uri="{FF2B5EF4-FFF2-40B4-BE49-F238E27FC236}">
                        <a16:creationId xmlns:a16="http://schemas.microsoft.com/office/drawing/2014/main" id="{A0450783-4B19-534B-B2F1-BDBB3165019A}"/>
                      </a:ext>
                    </a:extLst>
                  </p:cNvPr>
                  <p:cNvSpPr/>
                  <p:nvPr/>
                </p:nvSpPr>
                <p:spPr>
                  <a:xfrm>
                    <a:off x="10888066" y="353560"/>
                    <a:ext cx="182880" cy="182880"/>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algn="ctr" defTabSz="685800" fontAlgn="auto">
                      <a:spcBef>
                        <a:spcPts val="0"/>
                      </a:spcBef>
                      <a:spcAft>
                        <a:spcPts val="0"/>
                      </a:spcAft>
                      <a:defRPr/>
                    </a:pPr>
                    <a:endParaRPr lang="en-US" sz="1050" kern="0">
                      <a:solidFill>
                        <a:prstClr val="white"/>
                      </a:solidFill>
                      <a:latin typeface="Calibri" panose="020F0502020204030204"/>
                      <a:ea typeface="+mn-ea"/>
                    </a:endParaRPr>
                  </a:p>
                </p:txBody>
              </p:sp>
              <p:sp>
                <p:nvSpPr>
                  <p:cNvPr id="480" name="Rectangle 1070">
                    <a:extLst>
                      <a:ext uri="{FF2B5EF4-FFF2-40B4-BE49-F238E27FC236}">
                        <a16:creationId xmlns:a16="http://schemas.microsoft.com/office/drawing/2014/main" id="{2514CF37-64C8-1541-8304-E7B0A5895C7B}"/>
                      </a:ext>
                    </a:extLst>
                  </p:cNvPr>
                  <p:cNvSpPr/>
                  <p:nvPr/>
                </p:nvSpPr>
                <p:spPr>
                  <a:xfrm>
                    <a:off x="11879735" y="353560"/>
                    <a:ext cx="182880" cy="182880"/>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algn="ctr" defTabSz="685800" fontAlgn="auto">
                      <a:spcBef>
                        <a:spcPts val="0"/>
                      </a:spcBef>
                      <a:spcAft>
                        <a:spcPts val="0"/>
                      </a:spcAft>
                      <a:defRPr/>
                    </a:pPr>
                    <a:endParaRPr lang="en-US" sz="1050" kern="0">
                      <a:solidFill>
                        <a:prstClr val="white"/>
                      </a:solidFill>
                      <a:latin typeface="Calibri" panose="020F0502020204030204"/>
                      <a:ea typeface="+mn-ea"/>
                    </a:endParaRPr>
                  </a:p>
                </p:txBody>
              </p:sp>
              <p:sp>
                <p:nvSpPr>
                  <p:cNvPr id="481" name="Rectangle 1071">
                    <a:extLst>
                      <a:ext uri="{FF2B5EF4-FFF2-40B4-BE49-F238E27FC236}">
                        <a16:creationId xmlns:a16="http://schemas.microsoft.com/office/drawing/2014/main" id="{6CA8680D-408D-9945-BBC5-D113BC01E62A}"/>
                      </a:ext>
                    </a:extLst>
                  </p:cNvPr>
                  <p:cNvSpPr/>
                  <p:nvPr/>
                </p:nvSpPr>
                <p:spPr>
                  <a:xfrm>
                    <a:off x="11631817" y="353560"/>
                    <a:ext cx="182880" cy="182880"/>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algn="ctr" defTabSz="685800" fontAlgn="auto">
                      <a:spcBef>
                        <a:spcPts val="0"/>
                      </a:spcBef>
                      <a:spcAft>
                        <a:spcPts val="0"/>
                      </a:spcAft>
                      <a:defRPr/>
                    </a:pPr>
                    <a:endParaRPr lang="en-US" sz="1050" kern="0">
                      <a:solidFill>
                        <a:prstClr val="white"/>
                      </a:solidFill>
                      <a:latin typeface="Calibri" panose="020F0502020204030204"/>
                      <a:ea typeface="+mn-ea"/>
                    </a:endParaRPr>
                  </a:p>
                </p:txBody>
              </p:sp>
            </p:grpSp>
            <p:sp>
              <p:nvSpPr>
                <p:cNvPr id="466" name="Rectangle 1056">
                  <a:extLst>
                    <a:ext uri="{FF2B5EF4-FFF2-40B4-BE49-F238E27FC236}">
                      <a16:creationId xmlns:a16="http://schemas.microsoft.com/office/drawing/2014/main" id="{C6BC5B02-6289-7D43-AE04-F82C76BA2ED3}"/>
                    </a:ext>
                  </a:extLst>
                </p:cNvPr>
                <p:cNvSpPr/>
                <p:nvPr/>
              </p:nvSpPr>
              <p:spPr>
                <a:xfrm>
                  <a:off x="10249349" y="674423"/>
                  <a:ext cx="84196" cy="100089"/>
                </a:xfrm>
                <a:prstGeom prst="rect">
                  <a:avLst/>
                </a:prstGeom>
                <a:solidFill>
                  <a:srgbClr val="70AD47">
                    <a:lumMod val="75000"/>
                  </a:srgbClr>
                </a:solidFill>
                <a:ln w="12700" cap="flat" cmpd="sng" algn="ctr">
                  <a:noFill/>
                  <a:prstDash val="solid"/>
                  <a:miter lim="800000"/>
                </a:ln>
                <a:effectLst/>
              </p:spPr>
              <p:txBody>
                <a:bodyPr rtlCol="0" anchor="ctr"/>
                <a:lstStyle/>
                <a:p>
                  <a:pPr algn="ctr" defTabSz="685800" fontAlgn="auto">
                    <a:spcBef>
                      <a:spcPts val="0"/>
                    </a:spcBef>
                    <a:spcAft>
                      <a:spcPts val="0"/>
                    </a:spcAft>
                    <a:defRPr/>
                  </a:pPr>
                  <a:endParaRPr lang="en-US" sz="1050" kern="0">
                    <a:solidFill>
                      <a:prstClr val="white"/>
                    </a:solidFill>
                    <a:latin typeface="Calibri" panose="020F0502020204030204"/>
                    <a:ea typeface="+mn-ea"/>
                  </a:endParaRPr>
                </a:p>
              </p:txBody>
            </p:sp>
            <p:sp>
              <p:nvSpPr>
                <p:cNvPr id="467" name="Rectangle 1057">
                  <a:extLst>
                    <a:ext uri="{FF2B5EF4-FFF2-40B4-BE49-F238E27FC236}">
                      <a16:creationId xmlns:a16="http://schemas.microsoft.com/office/drawing/2014/main" id="{5081F4FF-D942-D64E-9F77-2A74DCFFF224}"/>
                    </a:ext>
                  </a:extLst>
                </p:cNvPr>
                <p:cNvSpPr/>
                <p:nvPr/>
              </p:nvSpPr>
              <p:spPr>
                <a:xfrm>
                  <a:off x="10496398" y="674423"/>
                  <a:ext cx="84196" cy="100089"/>
                </a:xfrm>
                <a:prstGeom prst="rect">
                  <a:avLst/>
                </a:prstGeom>
                <a:solidFill>
                  <a:srgbClr val="70AD47">
                    <a:lumMod val="75000"/>
                  </a:srgbClr>
                </a:solidFill>
                <a:ln w="12700" cap="flat" cmpd="sng" algn="ctr">
                  <a:noFill/>
                  <a:prstDash val="solid"/>
                  <a:miter lim="800000"/>
                </a:ln>
                <a:effectLst/>
              </p:spPr>
              <p:txBody>
                <a:bodyPr rtlCol="0" anchor="ctr"/>
                <a:lstStyle/>
                <a:p>
                  <a:pPr algn="ctr" defTabSz="685800" fontAlgn="auto">
                    <a:spcBef>
                      <a:spcPts val="0"/>
                    </a:spcBef>
                    <a:spcAft>
                      <a:spcPts val="0"/>
                    </a:spcAft>
                    <a:defRPr/>
                  </a:pPr>
                  <a:endParaRPr lang="en-US" sz="1050" kern="0">
                    <a:solidFill>
                      <a:prstClr val="white"/>
                    </a:solidFill>
                    <a:latin typeface="Calibri" panose="020F0502020204030204"/>
                    <a:ea typeface="+mn-ea"/>
                  </a:endParaRPr>
                </a:p>
              </p:txBody>
            </p:sp>
            <p:sp>
              <p:nvSpPr>
                <p:cNvPr id="468" name="Rectangle 1058">
                  <a:extLst>
                    <a:ext uri="{FF2B5EF4-FFF2-40B4-BE49-F238E27FC236}">
                      <a16:creationId xmlns:a16="http://schemas.microsoft.com/office/drawing/2014/main" id="{8AD8E988-0D2E-3941-B4EA-111C62689727}"/>
                    </a:ext>
                  </a:extLst>
                </p:cNvPr>
                <p:cNvSpPr/>
                <p:nvPr/>
              </p:nvSpPr>
              <p:spPr>
                <a:xfrm>
                  <a:off x="10744197" y="674423"/>
                  <a:ext cx="84196" cy="100089"/>
                </a:xfrm>
                <a:prstGeom prst="rect">
                  <a:avLst/>
                </a:prstGeom>
                <a:solidFill>
                  <a:srgbClr val="70AD47">
                    <a:lumMod val="75000"/>
                  </a:srgbClr>
                </a:solidFill>
                <a:ln w="12700" cap="flat" cmpd="sng" algn="ctr">
                  <a:noFill/>
                  <a:prstDash val="solid"/>
                  <a:miter lim="800000"/>
                </a:ln>
                <a:effectLst/>
              </p:spPr>
              <p:txBody>
                <a:bodyPr rtlCol="0" anchor="ctr"/>
                <a:lstStyle/>
                <a:p>
                  <a:pPr algn="ctr" defTabSz="685800" fontAlgn="auto">
                    <a:spcBef>
                      <a:spcPts val="0"/>
                    </a:spcBef>
                    <a:spcAft>
                      <a:spcPts val="0"/>
                    </a:spcAft>
                    <a:defRPr/>
                  </a:pPr>
                  <a:endParaRPr lang="en-US" sz="1050" kern="0">
                    <a:solidFill>
                      <a:prstClr val="white"/>
                    </a:solidFill>
                    <a:latin typeface="Calibri" panose="020F0502020204030204"/>
                    <a:ea typeface="+mn-ea"/>
                  </a:endParaRPr>
                </a:p>
              </p:txBody>
            </p:sp>
            <p:sp>
              <p:nvSpPr>
                <p:cNvPr id="469" name="Rectangle 1059">
                  <a:extLst>
                    <a:ext uri="{FF2B5EF4-FFF2-40B4-BE49-F238E27FC236}">
                      <a16:creationId xmlns:a16="http://schemas.microsoft.com/office/drawing/2014/main" id="{9209B95C-A3EA-014F-85DE-A3654C1B136B}"/>
                    </a:ext>
                  </a:extLst>
                </p:cNvPr>
                <p:cNvSpPr/>
                <p:nvPr/>
              </p:nvSpPr>
              <p:spPr>
                <a:xfrm>
                  <a:off x="10994595" y="674423"/>
                  <a:ext cx="84196" cy="100089"/>
                </a:xfrm>
                <a:prstGeom prst="rect">
                  <a:avLst/>
                </a:prstGeom>
                <a:solidFill>
                  <a:srgbClr val="70AD47">
                    <a:lumMod val="75000"/>
                  </a:srgbClr>
                </a:solidFill>
                <a:ln w="12700" cap="flat" cmpd="sng" algn="ctr">
                  <a:noFill/>
                  <a:prstDash val="solid"/>
                  <a:miter lim="800000"/>
                </a:ln>
                <a:effectLst/>
              </p:spPr>
              <p:txBody>
                <a:bodyPr rtlCol="0" anchor="ctr"/>
                <a:lstStyle/>
                <a:p>
                  <a:pPr algn="ctr" defTabSz="685800" fontAlgn="auto">
                    <a:spcBef>
                      <a:spcPts val="0"/>
                    </a:spcBef>
                    <a:spcAft>
                      <a:spcPts val="0"/>
                    </a:spcAft>
                    <a:defRPr/>
                  </a:pPr>
                  <a:endParaRPr lang="en-US" sz="1050" kern="0">
                    <a:solidFill>
                      <a:prstClr val="white"/>
                    </a:solidFill>
                    <a:latin typeface="Calibri" panose="020F0502020204030204"/>
                    <a:ea typeface="+mn-ea"/>
                  </a:endParaRPr>
                </a:p>
              </p:txBody>
            </p:sp>
            <p:sp>
              <p:nvSpPr>
                <p:cNvPr id="470" name="Rectangle 1060">
                  <a:extLst>
                    <a:ext uri="{FF2B5EF4-FFF2-40B4-BE49-F238E27FC236}">
                      <a16:creationId xmlns:a16="http://schemas.microsoft.com/office/drawing/2014/main" id="{72CE10B1-22B3-8B4A-B45F-050BEA481DE8}"/>
                    </a:ext>
                  </a:extLst>
                </p:cNvPr>
                <p:cNvSpPr/>
                <p:nvPr/>
              </p:nvSpPr>
              <p:spPr>
                <a:xfrm>
                  <a:off x="11240131" y="674423"/>
                  <a:ext cx="84196" cy="100089"/>
                </a:xfrm>
                <a:prstGeom prst="rect">
                  <a:avLst/>
                </a:prstGeom>
                <a:solidFill>
                  <a:srgbClr val="70AD47">
                    <a:lumMod val="75000"/>
                  </a:srgbClr>
                </a:solidFill>
                <a:ln w="12700" cap="flat" cmpd="sng" algn="ctr">
                  <a:noFill/>
                  <a:prstDash val="solid"/>
                  <a:miter lim="800000"/>
                </a:ln>
                <a:effectLst/>
              </p:spPr>
              <p:txBody>
                <a:bodyPr rtlCol="0" anchor="ctr"/>
                <a:lstStyle/>
                <a:p>
                  <a:pPr algn="ctr" defTabSz="685800" fontAlgn="auto">
                    <a:spcBef>
                      <a:spcPts val="0"/>
                    </a:spcBef>
                    <a:spcAft>
                      <a:spcPts val="0"/>
                    </a:spcAft>
                    <a:defRPr/>
                  </a:pPr>
                  <a:endParaRPr lang="en-US" sz="1050" kern="0">
                    <a:solidFill>
                      <a:prstClr val="white"/>
                    </a:solidFill>
                    <a:latin typeface="Calibri" panose="020F0502020204030204"/>
                    <a:ea typeface="+mn-ea"/>
                  </a:endParaRPr>
                </a:p>
              </p:txBody>
            </p:sp>
            <p:sp>
              <p:nvSpPr>
                <p:cNvPr id="471" name="Rectangle 1061">
                  <a:extLst>
                    <a:ext uri="{FF2B5EF4-FFF2-40B4-BE49-F238E27FC236}">
                      <a16:creationId xmlns:a16="http://schemas.microsoft.com/office/drawing/2014/main" id="{97954667-5384-5241-A6BC-0DFFF0D27FC2}"/>
                    </a:ext>
                  </a:extLst>
                </p:cNvPr>
                <p:cNvSpPr/>
                <p:nvPr/>
              </p:nvSpPr>
              <p:spPr>
                <a:xfrm>
                  <a:off x="11488048" y="674423"/>
                  <a:ext cx="84196" cy="100089"/>
                </a:xfrm>
                <a:prstGeom prst="rect">
                  <a:avLst/>
                </a:prstGeom>
                <a:solidFill>
                  <a:srgbClr val="70AD47">
                    <a:lumMod val="75000"/>
                  </a:srgbClr>
                </a:solidFill>
                <a:ln w="12700" cap="flat" cmpd="sng" algn="ctr">
                  <a:noFill/>
                  <a:prstDash val="solid"/>
                  <a:miter lim="800000"/>
                </a:ln>
                <a:effectLst/>
              </p:spPr>
              <p:txBody>
                <a:bodyPr rtlCol="0" anchor="ctr"/>
                <a:lstStyle/>
                <a:p>
                  <a:pPr algn="ctr" defTabSz="685800" fontAlgn="auto">
                    <a:spcBef>
                      <a:spcPts val="0"/>
                    </a:spcBef>
                    <a:spcAft>
                      <a:spcPts val="0"/>
                    </a:spcAft>
                    <a:defRPr/>
                  </a:pPr>
                  <a:endParaRPr lang="en-US" sz="1050" kern="0">
                    <a:solidFill>
                      <a:prstClr val="white"/>
                    </a:solidFill>
                    <a:latin typeface="Calibri" panose="020F0502020204030204"/>
                    <a:ea typeface="+mn-ea"/>
                  </a:endParaRPr>
                </a:p>
              </p:txBody>
            </p:sp>
            <p:sp>
              <p:nvSpPr>
                <p:cNvPr id="472" name="Rectangle 1062">
                  <a:extLst>
                    <a:ext uri="{FF2B5EF4-FFF2-40B4-BE49-F238E27FC236}">
                      <a16:creationId xmlns:a16="http://schemas.microsoft.com/office/drawing/2014/main" id="{D228AD68-75A6-7245-B94F-E94668BDCD0C}"/>
                    </a:ext>
                  </a:extLst>
                </p:cNvPr>
                <p:cNvSpPr/>
                <p:nvPr/>
              </p:nvSpPr>
              <p:spPr>
                <a:xfrm>
                  <a:off x="11735911" y="674423"/>
                  <a:ext cx="84196" cy="100089"/>
                </a:xfrm>
                <a:prstGeom prst="rect">
                  <a:avLst/>
                </a:prstGeom>
                <a:solidFill>
                  <a:srgbClr val="70AD47">
                    <a:lumMod val="75000"/>
                  </a:srgbClr>
                </a:solidFill>
                <a:ln w="12700" cap="flat" cmpd="sng" algn="ctr">
                  <a:noFill/>
                  <a:prstDash val="solid"/>
                  <a:miter lim="800000"/>
                </a:ln>
                <a:effectLst/>
              </p:spPr>
              <p:txBody>
                <a:bodyPr rtlCol="0" anchor="ctr"/>
                <a:lstStyle/>
                <a:p>
                  <a:pPr algn="ctr" defTabSz="685800" fontAlgn="auto">
                    <a:spcBef>
                      <a:spcPts val="0"/>
                    </a:spcBef>
                    <a:spcAft>
                      <a:spcPts val="0"/>
                    </a:spcAft>
                    <a:defRPr/>
                  </a:pPr>
                  <a:endParaRPr lang="en-US" sz="1050" kern="0">
                    <a:solidFill>
                      <a:prstClr val="white"/>
                    </a:solidFill>
                    <a:latin typeface="Calibri" panose="020F0502020204030204"/>
                    <a:ea typeface="+mn-ea"/>
                  </a:endParaRPr>
                </a:p>
              </p:txBody>
            </p:sp>
            <p:sp>
              <p:nvSpPr>
                <p:cNvPr id="473" name="Rectangle 1063">
                  <a:extLst>
                    <a:ext uri="{FF2B5EF4-FFF2-40B4-BE49-F238E27FC236}">
                      <a16:creationId xmlns:a16="http://schemas.microsoft.com/office/drawing/2014/main" id="{AAE0A301-8B25-C54A-8784-4F4C6CECD512}"/>
                    </a:ext>
                  </a:extLst>
                </p:cNvPr>
                <p:cNvSpPr/>
                <p:nvPr/>
              </p:nvSpPr>
              <p:spPr>
                <a:xfrm>
                  <a:off x="11983783" y="674423"/>
                  <a:ext cx="84196" cy="100089"/>
                </a:xfrm>
                <a:prstGeom prst="rect">
                  <a:avLst/>
                </a:prstGeom>
                <a:solidFill>
                  <a:srgbClr val="70AD47">
                    <a:lumMod val="75000"/>
                  </a:srgbClr>
                </a:solidFill>
                <a:ln w="12700" cap="flat" cmpd="sng" algn="ctr">
                  <a:noFill/>
                  <a:prstDash val="solid"/>
                  <a:miter lim="800000"/>
                </a:ln>
                <a:effectLst/>
              </p:spPr>
              <p:txBody>
                <a:bodyPr rtlCol="0" anchor="ctr"/>
                <a:lstStyle/>
                <a:p>
                  <a:pPr algn="ctr" defTabSz="685800" fontAlgn="auto">
                    <a:spcBef>
                      <a:spcPts val="0"/>
                    </a:spcBef>
                    <a:spcAft>
                      <a:spcPts val="0"/>
                    </a:spcAft>
                    <a:defRPr/>
                  </a:pPr>
                  <a:endParaRPr lang="en-US" sz="1050" kern="0">
                    <a:solidFill>
                      <a:prstClr val="white"/>
                    </a:solidFill>
                    <a:latin typeface="Calibri" panose="020F0502020204030204"/>
                    <a:ea typeface="+mn-ea"/>
                  </a:endParaRPr>
                </a:p>
              </p:txBody>
            </p:sp>
          </p:grpSp>
          <p:grpSp>
            <p:nvGrpSpPr>
              <p:cNvPr id="370" name="Group 965">
                <a:extLst>
                  <a:ext uri="{FF2B5EF4-FFF2-40B4-BE49-F238E27FC236}">
                    <a16:creationId xmlns:a16="http://schemas.microsoft.com/office/drawing/2014/main" id="{79EAE62A-1218-E946-89DC-57F789599A35}"/>
                  </a:ext>
                </a:extLst>
              </p:cNvPr>
              <p:cNvGrpSpPr/>
              <p:nvPr/>
            </p:nvGrpSpPr>
            <p:grpSpPr>
              <a:xfrm>
                <a:off x="9978870" y="4247793"/>
                <a:ext cx="1918300" cy="182880"/>
                <a:chOff x="10156923" y="594771"/>
                <a:chExt cx="1918300" cy="182880"/>
              </a:xfrm>
            </p:grpSpPr>
            <p:grpSp>
              <p:nvGrpSpPr>
                <p:cNvPr id="448" name="Group 1038">
                  <a:extLst>
                    <a:ext uri="{FF2B5EF4-FFF2-40B4-BE49-F238E27FC236}">
                      <a16:creationId xmlns:a16="http://schemas.microsoft.com/office/drawing/2014/main" id="{43475C16-00F0-BB46-AA8E-839A8FABE4FA}"/>
                    </a:ext>
                  </a:extLst>
                </p:cNvPr>
                <p:cNvGrpSpPr/>
                <p:nvPr/>
              </p:nvGrpSpPr>
              <p:grpSpPr>
                <a:xfrm>
                  <a:off x="10156923" y="594771"/>
                  <a:ext cx="1918300" cy="182880"/>
                  <a:chOff x="10144315" y="353560"/>
                  <a:chExt cx="1918300" cy="182880"/>
                </a:xfrm>
              </p:grpSpPr>
              <p:sp>
                <p:nvSpPr>
                  <p:cNvPr id="457" name="Rectangle 1047">
                    <a:extLst>
                      <a:ext uri="{FF2B5EF4-FFF2-40B4-BE49-F238E27FC236}">
                        <a16:creationId xmlns:a16="http://schemas.microsoft.com/office/drawing/2014/main" id="{EDE1462C-7B46-3D4C-9763-FD61DA1B89F2}"/>
                      </a:ext>
                    </a:extLst>
                  </p:cNvPr>
                  <p:cNvSpPr/>
                  <p:nvPr/>
                </p:nvSpPr>
                <p:spPr>
                  <a:xfrm>
                    <a:off x="10392232" y="353560"/>
                    <a:ext cx="182880" cy="182880"/>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algn="ctr" defTabSz="685800" fontAlgn="auto">
                      <a:spcBef>
                        <a:spcPts val="0"/>
                      </a:spcBef>
                      <a:spcAft>
                        <a:spcPts val="0"/>
                      </a:spcAft>
                      <a:defRPr/>
                    </a:pPr>
                    <a:endParaRPr lang="en-US" sz="1050" kern="0">
                      <a:solidFill>
                        <a:prstClr val="white"/>
                      </a:solidFill>
                      <a:latin typeface="Calibri" panose="020F0502020204030204"/>
                      <a:ea typeface="+mn-ea"/>
                    </a:endParaRPr>
                  </a:p>
                </p:txBody>
              </p:sp>
              <p:sp>
                <p:nvSpPr>
                  <p:cNvPr id="458" name="Rectangle 1048">
                    <a:extLst>
                      <a:ext uri="{FF2B5EF4-FFF2-40B4-BE49-F238E27FC236}">
                        <a16:creationId xmlns:a16="http://schemas.microsoft.com/office/drawing/2014/main" id="{D581F663-8BA8-B648-9749-98AC71B5CD13}"/>
                      </a:ext>
                    </a:extLst>
                  </p:cNvPr>
                  <p:cNvSpPr/>
                  <p:nvPr/>
                </p:nvSpPr>
                <p:spPr>
                  <a:xfrm>
                    <a:off x="10144315" y="353560"/>
                    <a:ext cx="182880" cy="182880"/>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algn="ctr" defTabSz="685800" fontAlgn="auto">
                      <a:spcBef>
                        <a:spcPts val="0"/>
                      </a:spcBef>
                      <a:spcAft>
                        <a:spcPts val="0"/>
                      </a:spcAft>
                      <a:defRPr/>
                    </a:pPr>
                    <a:endParaRPr lang="en-US" sz="1050" kern="0">
                      <a:solidFill>
                        <a:prstClr val="white"/>
                      </a:solidFill>
                      <a:latin typeface="Calibri" panose="020F0502020204030204"/>
                      <a:ea typeface="+mn-ea"/>
                    </a:endParaRPr>
                  </a:p>
                </p:txBody>
              </p:sp>
              <p:sp>
                <p:nvSpPr>
                  <p:cNvPr id="459" name="Rectangle 1049">
                    <a:extLst>
                      <a:ext uri="{FF2B5EF4-FFF2-40B4-BE49-F238E27FC236}">
                        <a16:creationId xmlns:a16="http://schemas.microsoft.com/office/drawing/2014/main" id="{8D1F010F-5AAD-F647-878E-B7D67C9AD418}"/>
                      </a:ext>
                    </a:extLst>
                  </p:cNvPr>
                  <p:cNvSpPr/>
                  <p:nvPr/>
                </p:nvSpPr>
                <p:spPr>
                  <a:xfrm>
                    <a:off x="11135983" y="353560"/>
                    <a:ext cx="182880" cy="182880"/>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algn="ctr" defTabSz="685800" fontAlgn="auto">
                      <a:spcBef>
                        <a:spcPts val="0"/>
                      </a:spcBef>
                      <a:spcAft>
                        <a:spcPts val="0"/>
                      </a:spcAft>
                      <a:defRPr/>
                    </a:pPr>
                    <a:endParaRPr lang="en-US" sz="1050" kern="0">
                      <a:solidFill>
                        <a:prstClr val="white"/>
                      </a:solidFill>
                      <a:latin typeface="Calibri" panose="020F0502020204030204"/>
                      <a:ea typeface="+mn-ea"/>
                    </a:endParaRPr>
                  </a:p>
                </p:txBody>
              </p:sp>
              <p:sp>
                <p:nvSpPr>
                  <p:cNvPr id="460" name="Rectangle 1050">
                    <a:extLst>
                      <a:ext uri="{FF2B5EF4-FFF2-40B4-BE49-F238E27FC236}">
                        <a16:creationId xmlns:a16="http://schemas.microsoft.com/office/drawing/2014/main" id="{A158C3BF-7927-4749-A544-33D2A3227B46}"/>
                      </a:ext>
                    </a:extLst>
                  </p:cNvPr>
                  <p:cNvSpPr/>
                  <p:nvPr/>
                </p:nvSpPr>
                <p:spPr>
                  <a:xfrm>
                    <a:off x="10640149" y="353560"/>
                    <a:ext cx="182880" cy="182880"/>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algn="ctr" defTabSz="685800" fontAlgn="auto">
                      <a:spcBef>
                        <a:spcPts val="0"/>
                      </a:spcBef>
                      <a:spcAft>
                        <a:spcPts val="0"/>
                      </a:spcAft>
                      <a:defRPr/>
                    </a:pPr>
                    <a:endParaRPr lang="en-US" sz="1050" kern="0">
                      <a:solidFill>
                        <a:prstClr val="white"/>
                      </a:solidFill>
                      <a:latin typeface="Calibri" panose="020F0502020204030204"/>
                      <a:ea typeface="+mn-ea"/>
                    </a:endParaRPr>
                  </a:p>
                </p:txBody>
              </p:sp>
              <p:sp>
                <p:nvSpPr>
                  <p:cNvPr id="461" name="Rectangle 1051">
                    <a:extLst>
                      <a:ext uri="{FF2B5EF4-FFF2-40B4-BE49-F238E27FC236}">
                        <a16:creationId xmlns:a16="http://schemas.microsoft.com/office/drawing/2014/main" id="{5ED5E33C-9D54-FA4C-9B24-672EDC011622}"/>
                      </a:ext>
                    </a:extLst>
                  </p:cNvPr>
                  <p:cNvSpPr/>
                  <p:nvPr/>
                </p:nvSpPr>
                <p:spPr>
                  <a:xfrm>
                    <a:off x="11383900" y="353560"/>
                    <a:ext cx="182880" cy="182880"/>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algn="ctr" defTabSz="685800" fontAlgn="auto">
                      <a:spcBef>
                        <a:spcPts val="0"/>
                      </a:spcBef>
                      <a:spcAft>
                        <a:spcPts val="0"/>
                      </a:spcAft>
                      <a:defRPr/>
                    </a:pPr>
                    <a:endParaRPr lang="en-US" sz="1050" kern="0">
                      <a:solidFill>
                        <a:prstClr val="white"/>
                      </a:solidFill>
                      <a:latin typeface="Calibri" panose="020F0502020204030204"/>
                      <a:ea typeface="+mn-ea"/>
                    </a:endParaRPr>
                  </a:p>
                </p:txBody>
              </p:sp>
              <p:sp>
                <p:nvSpPr>
                  <p:cNvPr id="462" name="Rectangle 1052">
                    <a:extLst>
                      <a:ext uri="{FF2B5EF4-FFF2-40B4-BE49-F238E27FC236}">
                        <a16:creationId xmlns:a16="http://schemas.microsoft.com/office/drawing/2014/main" id="{BF30D864-07BB-F142-BBA3-793BBA10DE5C}"/>
                      </a:ext>
                    </a:extLst>
                  </p:cNvPr>
                  <p:cNvSpPr/>
                  <p:nvPr/>
                </p:nvSpPr>
                <p:spPr>
                  <a:xfrm>
                    <a:off x="10888066" y="353560"/>
                    <a:ext cx="182880" cy="182880"/>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algn="ctr" defTabSz="685800" fontAlgn="auto">
                      <a:spcBef>
                        <a:spcPts val="0"/>
                      </a:spcBef>
                      <a:spcAft>
                        <a:spcPts val="0"/>
                      </a:spcAft>
                      <a:defRPr/>
                    </a:pPr>
                    <a:endParaRPr lang="en-US" sz="1050" kern="0">
                      <a:solidFill>
                        <a:prstClr val="white"/>
                      </a:solidFill>
                      <a:latin typeface="Calibri" panose="020F0502020204030204"/>
                      <a:ea typeface="+mn-ea"/>
                    </a:endParaRPr>
                  </a:p>
                </p:txBody>
              </p:sp>
              <p:sp>
                <p:nvSpPr>
                  <p:cNvPr id="463" name="Rectangle 1053">
                    <a:extLst>
                      <a:ext uri="{FF2B5EF4-FFF2-40B4-BE49-F238E27FC236}">
                        <a16:creationId xmlns:a16="http://schemas.microsoft.com/office/drawing/2014/main" id="{340956C1-DAA6-F948-A7FD-4429E564D7DB}"/>
                      </a:ext>
                    </a:extLst>
                  </p:cNvPr>
                  <p:cNvSpPr/>
                  <p:nvPr/>
                </p:nvSpPr>
                <p:spPr>
                  <a:xfrm>
                    <a:off x="11879735" y="353560"/>
                    <a:ext cx="182880" cy="182880"/>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algn="ctr" defTabSz="685800" fontAlgn="auto">
                      <a:spcBef>
                        <a:spcPts val="0"/>
                      </a:spcBef>
                      <a:spcAft>
                        <a:spcPts val="0"/>
                      </a:spcAft>
                      <a:defRPr/>
                    </a:pPr>
                    <a:endParaRPr lang="en-US" sz="1050" kern="0">
                      <a:solidFill>
                        <a:prstClr val="white"/>
                      </a:solidFill>
                      <a:latin typeface="Calibri" panose="020F0502020204030204"/>
                      <a:ea typeface="+mn-ea"/>
                    </a:endParaRPr>
                  </a:p>
                </p:txBody>
              </p:sp>
              <p:sp>
                <p:nvSpPr>
                  <p:cNvPr id="464" name="Rectangle 1054">
                    <a:extLst>
                      <a:ext uri="{FF2B5EF4-FFF2-40B4-BE49-F238E27FC236}">
                        <a16:creationId xmlns:a16="http://schemas.microsoft.com/office/drawing/2014/main" id="{D33A22A5-5005-E549-8C2F-5044FEC801AD}"/>
                      </a:ext>
                    </a:extLst>
                  </p:cNvPr>
                  <p:cNvSpPr/>
                  <p:nvPr/>
                </p:nvSpPr>
                <p:spPr>
                  <a:xfrm>
                    <a:off x="11631817" y="353560"/>
                    <a:ext cx="182880" cy="182880"/>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algn="ctr" defTabSz="685800" fontAlgn="auto">
                      <a:spcBef>
                        <a:spcPts val="0"/>
                      </a:spcBef>
                      <a:spcAft>
                        <a:spcPts val="0"/>
                      </a:spcAft>
                      <a:defRPr/>
                    </a:pPr>
                    <a:endParaRPr lang="en-US" sz="1050" kern="0">
                      <a:solidFill>
                        <a:prstClr val="white"/>
                      </a:solidFill>
                      <a:latin typeface="Calibri" panose="020F0502020204030204"/>
                      <a:ea typeface="+mn-ea"/>
                    </a:endParaRPr>
                  </a:p>
                </p:txBody>
              </p:sp>
            </p:grpSp>
            <p:sp>
              <p:nvSpPr>
                <p:cNvPr id="449" name="Rectangle 1039">
                  <a:extLst>
                    <a:ext uri="{FF2B5EF4-FFF2-40B4-BE49-F238E27FC236}">
                      <a16:creationId xmlns:a16="http://schemas.microsoft.com/office/drawing/2014/main" id="{F14451DC-B4B9-0A4F-8724-358014F3E92D}"/>
                    </a:ext>
                  </a:extLst>
                </p:cNvPr>
                <p:cNvSpPr/>
                <p:nvPr/>
              </p:nvSpPr>
              <p:spPr>
                <a:xfrm>
                  <a:off x="10249349" y="674423"/>
                  <a:ext cx="84196" cy="100089"/>
                </a:xfrm>
                <a:prstGeom prst="rect">
                  <a:avLst/>
                </a:prstGeom>
                <a:solidFill>
                  <a:srgbClr val="70AD47">
                    <a:lumMod val="75000"/>
                  </a:srgbClr>
                </a:solidFill>
                <a:ln w="12700" cap="flat" cmpd="sng" algn="ctr">
                  <a:noFill/>
                  <a:prstDash val="solid"/>
                  <a:miter lim="800000"/>
                </a:ln>
                <a:effectLst/>
              </p:spPr>
              <p:txBody>
                <a:bodyPr rtlCol="0" anchor="ctr"/>
                <a:lstStyle/>
                <a:p>
                  <a:pPr algn="ctr" defTabSz="685800" fontAlgn="auto">
                    <a:spcBef>
                      <a:spcPts val="0"/>
                    </a:spcBef>
                    <a:spcAft>
                      <a:spcPts val="0"/>
                    </a:spcAft>
                    <a:defRPr/>
                  </a:pPr>
                  <a:endParaRPr lang="en-US" sz="1050" kern="0">
                    <a:solidFill>
                      <a:prstClr val="white"/>
                    </a:solidFill>
                    <a:latin typeface="Calibri" panose="020F0502020204030204"/>
                    <a:ea typeface="+mn-ea"/>
                  </a:endParaRPr>
                </a:p>
              </p:txBody>
            </p:sp>
            <p:sp>
              <p:nvSpPr>
                <p:cNvPr id="450" name="Rectangle 1040">
                  <a:extLst>
                    <a:ext uri="{FF2B5EF4-FFF2-40B4-BE49-F238E27FC236}">
                      <a16:creationId xmlns:a16="http://schemas.microsoft.com/office/drawing/2014/main" id="{CD2F20F0-E886-DC48-BD6A-AAEB18043F7A}"/>
                    </a:ext>
                  </a:extLst>
                </p:cNvPr>
                <p:cNvSpPr/>
                <p:nvPr/>
              </p:nvSpPr>
              <p:spPr>
                <a:xfrm>
                  <a:off x="10496398" y="674423"/>
                  <a:ext cx="84196" cy="100089"/>
                </a:xfrm>
                <a:prstGeom prst="rect">
                  <a:avLst/>
                </a:prstGeom>
                <a:solidFill>
                  <a:srgbClr val="70AD47">
                    <a:lumMod val="75000"/>
                  </a:srgbClr>
                </a:solidFill>
                <a:ln w="12700" cap="flat" cmpd="sng" algn="ctr">
                  <a:noFill/>
                  <a:prstDash val="solid"/>
                  <a:miter lim="800000"/>
                </a:ln>
                <a:effectLst/>
              </p:spPr>
              <p:txBody>
                <a:bodyPr rtlCol="0" anchor="ctr"/>
                <a:lstStyle/>
                <a:p>
                  <a:pPr algn="ctr" defTabSz="685800" fontAlgn="auto">
                    <a:spcBef>
                      <a:spcPts val="0"/>
                    </a:spcBef>
                    <a:spcAft>
                      <a:spcPts val="0"/>
                    </a:spcAft>
                    <a:defRPr/>
                  </a:pPr>
                  <a:endParaRPr lang="en-US" sz="1050" kern="0">
                    <a:solidFill>
                      <a:prstClr val="white"/>
                    </a:solidFill>
                    <a:latin typeface="Calibri" panose="020F0502020204030204"/>
                    <a:ea typeface="+mn-ea"/>
                  </a:endParaRPr>
                </a:p>
              </p:txBody>
            </p:sp>
            <p:sp>
              <p:nvSpPr>
                <p:cNvPr id="451" name="Rectangle 1041">
                  <a:extLst>
                    <a:ext uri="{FF2B5EF4-FFF2-40B4-BE49-F238E27FC236}">
                      <a16:creationId xmlns:a16="http://schemas.microsoft.com/office/drawing/2014/main" id="{5F0AD601-4BA4-A04A-AAC4-9EA54025B686}"/>
                    </a:ext>
                  </a:extLst>
                </p:cNvPr>
                <p:cNvSpPr/>
                <p:nvPr/>
              </p:nvSpPr>
              <p:spPr>
                <a:xfrm>
                  <a:off x="10744197" y="674423"/>
                  <a:ext cx="84196" cy="100089"/>
                </a:xfrm>
                <a:prstGeom prst="rect">
                  <a:avLst/>
                </a:prstGeom>
                <a:solidFill>
                  <a:srgbClr val="70AD47">
                    <a:lumMod val="75000"/>
                  </a:srgbClr>
                </a:solidFill>
                <a:ln w="12700" cap="flat" cmpd="sng" algn="ctr">
                  <a:noFill/>
                  <a:prstDash val="solid"/>
                  <a:miter lim="800000"/>
                </a:ln>
                <a:effectLst/>
              </p:spPr>
              <p:txBody>
                <a:bodyPr rtlCol="0" anchor="ctr"/>
                <a:lstStyle/>
                <a:p>
                  <a:pPr algn="ctr" defTabSz="685800" fontAlgn="auto">
                    <a:spcBef>
                      <a:spcPts val="0"/>
                    </a:spcBef>
                    <a:spcAft>
                      <a:spcPts val="0"/>
                    </a:spcAft>
                    <a:defRPr/>
                  </a:pPr>
                  <a:endParaRPr lang="en-US" sz="1050" kern="0">
                    <a:solidFill>
                      <a:prstClr val="white"/>
                    </a:solidFill>
                    <a:latin typeface="Calibri" panose="020F0502020204030204"/>
                    <a:ea typeface="+mn-ea"/>
                  </a:endParaRPr>
                </a:p>
              </p:txBody>
            </p:sp>
            <p:sp>
              <p:nvSpPr>
                <p:cNvPr id="452" name="Rectangle 1042">
                  <a:extLst>
                    <a:ext uri="{FF2B5EF4-FFF2-40B4-BE49-F238E27FC236}">
                      <a16:creationId xmlns:a16="http://schemas.microsoft.com/office/drawing/2014/main" id="{806C3FC8-9A8C-CC46-AF68-EB35F33EB622}"/>
                    </a:ext>
                  </a:extLst>
                </p:cNvPr>
                <p:cNvSpPr/>
                <p:nvPr/>
              </p:nvSpPr>
              <p:spPr>
                <a:xfrm>
                  <a:off x="10994595" y="674423"/>
                  <a:ext cx="84196" cy="100089"/>
                </a:xfrm>
                <a:prstGeom prst="rect">
                  <a:avLst/>
                </a:prstGeom>
                <a:solidFill>
                  <a:srgbClr val="70AD47">
                    <a:lumMod val="75000"/>
                  </a:srgbClr>
                </a:solidFill>
                <a:ln w="12700" cap="flat" cmpd="sng" algn="ctr">
                  <a:noFill/>
                  <a:prstDash val="solid"/>
                  <a:miter lim="800000"/>
                </a:ln>
                <a:effectLst/>
              </p:spPr>
              <p:txBody>
                <a:bodyPr rtlCol="0" anchor="ctr"/>
                <a:lstStyle/>
                <a:p>
                  <a:pPr algn="ctr" defTabSz="685800" fontAlgn="auto">
                    <a:spcBef>
                      <a:spcPts val="0"/>
                    </a:spcBef>
                    <a:spcAft>
                      <a:spcPts val="0"/>
                    </a:spcAft>
                    <a:defRPr/>
                  </a:pPr>
                  <a:endParaRPr lang="en-US" sz="1050" kern="0">
                    <a:solidFill>
                      <a:prstClr val="white"/>
                    </a:solidFill>
                    <a:latin typeface="Calibri" panose="020F0502020204030204"/>
                    <a:ea typeface="+mn-ea"/>
                  </a:endParaRPr>
                </a:p>
              </p:txBody>
            </p:sp>
            <p:sp>
              <p:nvSpPr>
                <p:cNvPr id="453" name="Rectangle 1043">
                  <a:extLst>
                    <a:ext uri="{FF2B5EF4-FFF2-40B4-BE49-F238E27FC236}">
                      <a16:creationId xmlns:a16="http://schemas.microsoft.com/office/drawing/2014/main" id="{E97E316E-6BC5-AA4A-9348-65B8A44FC570}"/>
                    </a:ext>
                  </a:extLst>
                </p:cNvPr>
                <p:cNvSpPr/>
                <p:nvPr/>
              </p:nvSpPr>
              <p:spPr>
                <a:xfrm>
                  <a:off x="11240131" y="674423"/>
                  <a:ext cx="84196" cy="100089"/>
                </a:xfrm>
                <a:prstGeom prst="rect">
                  <a:avLst/>
                </a:prstGeom>
                <a:solidFill>
                  <a:srgbClr val="70AD47">
                    <a:lumMod val="75000"/>
                  </a:srgbClr>
                </a:solidFill>
                <a:ln w="12700" cap="flat" cmpd="sng" algn="ctr">
                  <a:noFill/>
                  <a:prstDash val="solid"/>
                  <a:miter lim="800000"/>
                </a:ln>
                <a:effectLst/>
              </p:spPr>
              <p:txBody>
                <a:bodyPr rtlCol="0" anchor="ctr"/>
                <a:lstStyle/>
                <a:p>
                  <a:pPr algn="ctr" defTabSz="685800" fontAlgn="auto">
                    <a:spcBef>
                      <a:spcPts val="0"/>
                    </a:spcBef>
                    <a:spcAft>
                      <a:spcPts val="0"/>
                    </a:spcAft>
                    <a:defRPr/>
                  </a:pPr>
                  <a:endParaRPr lang="en-US" sz="1050" kern="0">
                    <a:solidFill>
                      <a:prstClr val="white"/>
                    </a:solidFill>
                    <a:latin typeface="Calibri" panose="020F0502020204030204"/>
                    <a:ea typeface="+mn-ea"/>
                  </a:endParaRPr>
                </a:p>
              </p:txBody>
            </p:sp>
            <p:sp>
              <p:nvSpPr>
                <p:cNvPr id="454" name="Rectangle 1044">
                  <a:extLst>
                    <a:ext uri="{FF2B5EF4-FFF2-40B4-BE49-F238E27FC236}">
                      <a16:creationId xmlns:a16="http://schemas.microsoft.com/office/drawing/2014/main" id="{224453EE-D946-3141-B1F5-EF8886752F0B}"/>
                    </a:ext>
                  </a:extLst>
                </p:cNvPr>
                <p:cNvSpPr/>
                <p:nvPr/>
              </p:nvSpPr>
              <p:spPr>
                <a:xfrm>
                  <a:off x="11488048" y="674423"/>
                  <a:ext cx="84196" cy="100089"/>
                </a:xfrm>
                <a:prstGeom prst="rect">
                  <a:avLst/>
                </a:prstGeom>
                <a:solidFill>
                  <a:srgbClr val="70AD47">
                    <a:lumMod val="75000"/>
                  </a:srgbClr>
                </a:solidFill>
                <a:ln w="12700" cap="flat" cmpd="sng" algn="ctr">
                  <a:noFill/>
                  <a:prstDash val="solid"/>
                  <a:miter lim="800000"/>
                </a:ln>
                <a:effectLst/>
              </p:spPr>
              <p:txBody>
                <a:bodyPr rtlCol="0" anchor="ctr"/>
                <a:lstStyle/>
                <a:p>
                  <a:pPr algn="ctr" defTabSz="685800" fontAlgn="auto">
                    <a:spcBef>
                      <a:spcPts val="0"/>
                    </a:spcBef>
                    <a:spcAft>
                      <a:spcPts val="0"/>
                    </a:spcAft>
                    <a:defRPr/>
                  </a:pPr>
                  <a:endParaRPr lang="en-US" sz="1050" kern="0">
                    <a:solidFill>
                      <a:prstClr val="white"/>
                    </a:solidFill>
                    <a:latin typeface="Calibri" panose="020F0502020204030204"/>
                    <a:ea typeface="+mn-ea"/>
                  </a:endParaRPr>
                </a:p>
              </p:txBody>
            </p:sp>
            <p:sp>
              <p:nvSpPr>
                <p:cNvPr id="455" name="Rectangle 1045">
                  <a:extLst>
                    <a:ext uri="{FF2B5EF4-FFF2-40B4-BE49-F238E27FC236}">
                      <a16:creationId xmlns:a16="http://schemas.microsoft.com/office/drawing/2014/main" id="{853DAE82-F542-F341-9EF5-C4ECBB574D5A}"/>
                    </a:ext>
                  </a:extLst>
                </p:cNvPr>
                <p:cNvSpPr/>
                <p:nvPr/>
              </p:nvSpPr>
              <p:spPr>
                <a:xfrm>
                  <a:off x="11735911" y="674423"/>
                  <a:ext cx="84196" cy="100089"/>
                </a:xfrm>
                <a:prstGeom prst="rect">
                  <a:avLst/>
                </a:prstGeom>
                <a:solidFill>
                  <a:srgbClr val="70AD47">
                    <a:lumMod val="75000"/>
                  </a:srgbClr>
                </a:solidFill>
                <a:ln w="12700" cap="flat" cmpd="sng" algn="ctr">
                  <a:noFill/>
                  <a:prstDash val="solid"/>
                  <a:miter lim="800000"/>
                </a:ln>
                <a:effectLst/>
              </p:spPr>
              <p:txBody>
                <a:bodyPr rtlCol="0" anchor="ctr"/>
                <a:lstStyle/>
                <a:p>
                  <a:pPr algn="ctr" defTabSz="685800" fontAlgn="auto">
                    <a:spcBef>
                      <a:spcPts val="0"/>
                    </a:spcBef>
                    <a:spcAft>
                      <a:spcPts val="0"/>
                    </a:spcAft>
                    <a:defRPr/>
                  </a:pPr>
                  <a:endParaRPr lang="en-US" sz="1050" kern="0">
                    <a:solidFill>
                      <a:prstClr val="white"/>
                    </a:solidFill>
                    <a:latin typeface="Calibri" panose="020F0502020204030204"/>
                    <a:ea typeface="+mn-ea"/>
                  </a:endParaRPr>
                </a:p>
              </p:txBody>
            </p:sp>
            <p:sp>
              <p:nvSpPr>
                <p:cNvPr id="456" name="Rectangle 1046">
                  <a:extLst>
                    <a:ext uri="{FF2B5EF4-FFF2-40B4-BE49-F238E27FC236}">
                      <a16:creationId xmlns:a16="http://schemas.microsoft.com/office/drawing/2014/main" id="{60BE0B14-6956-B840-A557-A065BCA823E7}"/>
                    </a:ext>
                  </a:extLst>
                </p:cNvPr>
                <p:cNvSpPr/>
                <p:nvPr/>
              </p:nvSpPr>
              <p:spPr>
                <a:xfrm>
                  <a:off x="11983783" y="674423"/>
                  <a:ext cx="84196" cy="100089"/>
                </a:xfrm>
                <a:prstGeom prst="rect">
                  <a:avLst/>
                </a:prstGeom>
                <a:solidFill>
                  <a:srgbClr val="70AD47">
                    <a:lumMod val="75000"/>
                  </a:srgbClr>
                </a:solidFill>
                <a:ln w="12700" cap="flat" cmpd="sng" algn="ctr">
                  <a:noFill/>
                  <a:prstDash val="solid"/>
                  <a:miter lim="800000"/>
                </a:ln>
                <a:effectLst/>
              </p:spPr>
              <p:txBody>
                <a:bodyPr rtlCol="0" anchor="ctr"/>
                <a:lstStyle/>
                <a:p>
                  <a:pPr algn="ctr" defTabSz="685800" fontAlgn="auto">
                    <a:spcBef>
                      <a:spcPts val="0"/>
                    </a:spcBef>
                    <a:spcAft>
                      <a:spcPts val="0"/>
                    </a:spcAft>
                    <a:defRPr/>
                  </a:pPr>
                  <a:endParaRPr lang="en-US" sz="1050" kern="0">
                    <a:solidFill>
                      <a:prstClr val="white"/>
                    </a:solidFill>
                    <a:latin typeface="Calibri" panose="020F0502020204030204"/>
                    <a:ea typeface="+mn-ea"/>
                  </a:endParaRPr>
                </a:p>
              </p:txBody>
            </p:sp>
          </p:grpSp>
          <p:grpSp>
            <p:nvGrpSpPr>
              <p:cNvPr id="371" name="Group 966">
                <a:extLst>
                  <a:ext uri="{FF2B5EF4-FFF2-40B4-BE49-F238E27FC236}">
                    <a16:creationId xmlns:a16="http://schemas.microsoft.com/office/drawing/2014/main" id="{E7E8BCF4-EFDD-794F-BC87-D3B71B321AFC}"/>
                  </a:ext>
                </a:extLst>
              </p:cNvPr>
              <p:cNvGrpSpPr/>
              <p:nvPr/>
            </p:nvGrpSpPr>
            <p:grpSpPr>
              <a:xfrm>
                <a:off x="9978870" y="4506393"/>
                <a:ext cx="1918300" cy="182880"/>
                <a:chOff x="10156923" y="594771"/>
                <a:chExt cx="1918300" cy="182880"/>
              </a:xfrm>
            </p:grpSpPr>
            <p:grpSp>
              <p:nvGrpSpPr>
                <p:cNvPr id="431" name="Group 1021">
                  <a:extLst>
                    <a:ext uri="{FF2B5EF4-FFF2-40B4-BE49-F238E27FC236}">
                      <a16:creationId xmlns:a16="http://schemas.microsoft.com/office/drawing/2014/main" id="{684D8B02-4444-F94E-8D0C-3D1540078D6E}"/>
                    </a:ext>
                  </a:extLst>
                </p:cNvPr>
                <p:cNvGrpSpPr/>
                <p:nvPr/>
              </p:nvGrpSpPr>
              <p:grpSpPr>
                <a:xfrm>
                  <a:off x="10156923" y="594771"/>
                  <a:ext cx="1918300" cy="182880"/>
                  <a:chOff x="10144315" y="353560"/>
                  <a:chExt cx="1918300" cy="182880"/>
                </a:xfrm>
              </p:grpSpPr>
              <p:sp>
                <p:nvSpPr>
                  <p:cNvPr id="440" name="Rectangle 1030">
                    <a:extLst>
                      <a:ext uri="{FF2B5EF4-FFF2-40B4-BE49-F238E27FC236}">
                        <a16:creationId xmlns:a16="http://schemas.microsoft.com/office/drawing/2014/main" id="{8FC1D26B-B554-B94C-9508-60DDF980504C}"/>
                      </a:ext>
                    </a:extLst>
                  </p:cNvPr>
                  <p:cNvSpPr/>
                  <p:nvPr/>
                </p:nvSpPr>
                <p:spPr>
                  <a:xfrm>
                    <a:off x="10392232" y="353560"/>
                    <a:ext cx="182880" cy="182880"/>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algn="ctr" defTabSz="685800" fontAlgn="auto">
                      <a:spcBef>
                        <a:spcPts val="0"/>
                      </a:spcBef>
                      <a:spcAft>
                        <a:spcPts val="0"/>
                      </a:spcAft>
                      <a:defRPr/>
                    </a:pPr>
                    <a:endParaRPr lang="en-US" sz="1050" kern="0">
                      <a:solidFill>
                        <a:prstClr val="white"/>
                      </a:solidFill>
                      <a:latin typeface="Calibri" panose="020F0502020204030204"/>
                      <a:ea typeface="+mn-ea"/>
                    </a:endParaRPr>
                  </a:p>
                </p:txBody>
              </p:sp>
              <p:sp>
                <p:nvSpPr>
                  <p:cNvPr id="441" name="Rectangle 1031">
                    <a:extLst>
                      <a:ext uri="{FF2B5EF4-FFF2-40B4-BE49-F238E27FC236}">
                        <a16:creationId xmlns:a16="http://schemas.microsoft.com/office/drawing/2014/main" id="{54A05036-99BC-8F48-BA8B-D15E2DA35A4F}"/>
                      </a:ext>
                    </a:extLst>
                  </p:cNvPr>
                  <p:cNvSpPr/>
                  <p:nvPr/>
                </p:nvSpPr>
                <p:spPr>
                  <a:xfrm>
                    <a:off x="10144315" y="353560"/>
                    <a:ext cx="182880" cy="182880"/>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algn="ctr" defTabSz="685800" fontAlgn="auto">
                      <a:spcBef>
                        <a:spcPts val="0"/>
                      </a:spcBef>
                      <a:spcAft>
                        <a:spcPts val="0"/>
                      </a:spcAft>
                      <a:defRPr/>
                    </a:pPr>
                    <a:endParaRPr lang="en-US" sz="1050" kern="0">
                      <a:solidFill>
                        <a:prstClr val="white"/>
                      </a:solidFill>
                      <a:latin typeface="Calibri" panose="020F0502020204030204"/>
                      <a:ea typeface="+mn-ea"/>
                    </a:endParaRPr>
                  </a:p>
                </p:txBody>
              </p:sp>
              <p:sp>
                <p:nvSpPr>
                  <p:cNvPr id="442" name="Rectangle 1032">
                    <a:extLst>
                      <a:ext uri="{FF2B5EF4-FFF2-40B4-BE49-F238E27FC236}">
                        <a16:creationId xmlns:a16="http://schemas.microsoft.com/office/drawing/2014/main" id="{0050AC4B-4BB4-BE44-8597-584359A207BE}"/>
                      </a:ext>
                    </a:extLst>
                  </p:cNvPr>
                  <p:cNvSpPr/>
                  <p:nvPr/>
                </p:nvSpPr>
                <p:spPr>
                  <a:xfrm>
                    <a:off x="11135983" y="353560"/>
                    <a:ext cx="182880" cy="182880"/>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algn="ctr" defTabSz="685800" fontAlgn="auto">
                      <a:spcBef>
                        <a:spcPts val="0"/>
                      </a:spcBef>
                      <a:spcAft>
                        <a:spcPts val="0"/>
                      </a:spcAft>
                      <a:defRPr/>
                    </a:pPr>
                    <a:endParaRPr lang="en-US" sz="1050" kern="0">
                      <a:solidFill>
                        <a:prstClr val="white"/>
                      </a:solidFill>
                      <a:latin typeface="Calibri" panose="020F0502020204030204"/>
                      <a:ea typeface="+mn-ea"/>
                    </a:endParaRPr>
                  </a:p>
                </p:txBody>
              </p:sp>
              <p:sp>
                <p:nvSpPr>
                  <p:cNvPr id="443" name="Rectangle 1033">
                    <a:extLst>
                      <a:ext uri="{FF2B5EF4-FFF2-40B4-BE49-F238E27FC236}">
                        <a16:creationId xmlns:a16="http://schemas.microsoft.com/office/drawing/2014/main" id="{B49AB79F-6757-CB4D-8B83-BBDD1EE36DE8}"/>
                      </a:ext>
                    </a:extLst>
                  </p:cNvPr>
                  <p:cNvSpPr/>
                  <p:nvPr/>
                </p:nvSpPr>
                <p:spPr>
                  <a:xfrm>
                    <a:off x="10640149" y="353560"/>
                    <a:ext cx="182880" cy="182880"/>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algn="ctr" defTabSz="685800" fontAlgn="auto">
                      <a:spcBef>
                        <a:spcPts val="0"/>
                      </a:spcBef>
                      <a:spcAft>
                        <a:spcPts val="0"/>
                      </a:spcAft>
                      <a:defRPr/>
                    </a:pPr>
                    <a:endParaRPr lang="en-US" sz="1050" kern="0">
                      <a:solidFill>
                        <a:prstClr val="white"/>
                      </a:solidFill>
                      <a:latin typeface="Calibri" panose="020F0502020204030204"/>
                      <a:ea typeface="+mn-ea"/>
                    </a:endParaRPr>
                  </a:p>
                </p:txBody>
              </p:sp>
              <p:sp>
                <p:nvSpPr>
                  <p:cNvPr id="444" name="Rectangle 1034">
                    <a:extLst>
                      <a:ext uri="{FF2B5EF4-FFF2-40B4-BE49-F238E27FC236}">
                        <a16:creationId xmlns:a16="http://schemas.microsoft.com/office/drawing/2014/main" id="{61075514-E8E2-7F42-850F-BC450ACD3576}"/>
                      </a:ext>
                    </a:extLst>
                  </p:cNvPr>
                  <p:cNvSpPr/>
                  <p:nvPr/>
                </p:nvSpPr>
                <p:spPr>
                  <a:xfrm>
                    <a:off x="11383900" y="353560"/>
                    <a:ext cx="182880" cy="182880"/>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algn="ctr" defTabSz="685800" fontAlgn="auto">
                      <a:spcBef>
                        <a:spcPts val="0"/>
                      </a:spcBef>
                      <a:spcAft>
                        <a:spcPts val="0"/>
                      </a:spcAft>
                      <a:defRPr/>
                    </a:pPr>
                    <a:endParaRPr lang="en-US" sz="1050" kern="0">
                      <a:solidFill>
                        <a:prstClr val="white"/>
                      </a:solidFill>
                      <a:latin typeface="Calibri" panose="020F0502020204030204"/>
                      <a:ea typeface="+mn-ea"/>
                    </a:endParaRPr>
                  </a:p>
                </p:txBody>
              </p:sp>
              <p:sp>
                <p:nvSpPr>
                  <p:cNvPr id="445" name="Rectangle 1035">
                    <a:extLst>
                      <a:ext uri="{FF2B5EF4-FFF2-40B4-BE49-F238E27FC236}">
                        <a16:creationId xmlns:a16="http://schemas.microsoft.com/office/drawing/2014/main" id="{9AEC73BE-31C7-8D43-B5E2-AD38A95F5F6D}"/>
                      </a:ext>
                    </a:extLst>
                  </p:cNvPr>
                  <p:cNvSpPr/>
                  <p:nvPr/>
                </p:nvSpPr>
                <p:spPr>
                  <a:xfrm>
                    <a:off x="10888066" y="353560"/>
                    <a:ext cx="182880" cy="182880"/>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algn="ctr" defTabSz="685800" fontAlgn="auto">
                      <a:spcBef>
                        <a:spcPts val="0"/>
                      </a:spcBef>
                      <a:spcAft>
                        <a:spcPts val="0"/>
                      </a:spcAft>
                      <a:defRPr/>
                    </a:pPr>
                    <a:endParaRPr lang="en-US" sz="1050" kern="0">
                      <a:solidFill>
                        <a:prstClr val="white"/>
                      </a:solidFill>
                      <a:latin typeface="Calibri" panose="020F0502020204030204"/>
                      <a:ea typeface="+mn-ea"/>
                    </a:endParaRPr>
                  </a:p>
                </p:txBody>
              </p:sp>
              <p:sp>
                <p:nvSpPr>
                  <p:cNvPr id="446" name="Rectangle 1036">
                    <a:extLst>
                      <a:ext uri="{FF2B5EF4-FFF2-40B4-BE49-F238E27FC236}">
                        <a16:creationId xmlns:a16="http://schemas.microsoft.com/office/drawing/2014/main" id="{03A736E1-C20F-EA43-98FD-3C216B9BEBCC}"/>
                      </a:ext>
                    </a:extLst>
                  </p:cNvPr>
                  <p:cNvSpPr/>
                  <p:nvPr/>
                </p:nvSpPr>
                <p:spPr>
                  <a:xfrm>
                    <a:off x="11879735" y="353560"/>
                    <a:ext cx="182880" cy="182880"/>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algn="ctr" defTabSz="685800" fontAlgn="auto">
                      <a:spcBef>
                        <a:spcPts val="0"/>
                      </a:spcBef>
                      <a:spcAft>
                        <a:spcPts val="0"/>
                      </a:spcAft>
                      <a:defRPr/>
                    </a:pPr>
                    <a:endParaRPr lang="en-US" sz="1050" kern="0">
                      <a:solidFill>
                        <a:prstClr val="white"/>
                      </a:solidFill>
                      <a:latin typeface="Calibri" panose="020F0502020204030204"/>
                      <a:ea typeface="+mn-ea"/>
                    </a:endParaRPr>
                  </a:p>
                </p:txBody>
              </p:sp>
              <p:sp>
                <p:nvSpPr>
                  <p:cNvPr id="447" name="Rectangle 1037">
                    <a:extLst>
                      <a:ext uri="{FF2B5EF4-FFF2-40B4-BE49-F238E27FC236}">
                        <a16:creationId xmlns:a16="http://schemas.microsoft.com/office/drawing/2014/main" id="{353070BC-130C-4F4F-9412-428588B56664}"/>
                      </a:ext>
                    </a:extLst>
                  </p:cNvPr>
                  <p:cNvSpPr/>
                  <p:nvPr/>
                </p:nvSpPr>
                <p:spPr>
                  <a:xfrm>
                    <a:off x="11631817" y="353560"/>
                    <a:ext cx="182880" cy="182880"/>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algn="ctr" defTabSz="685800" fontAlgn="auto">
                      <a:spcBef>
                        <a:spcPts val="0"/>
                      </a:spcBef>
                      <a:spcAft>
                        <a:spcPts val="0"/>
                      </a:spcAft>
                      <a:defRPr/>
                    </a:pPr>
                    <a:endParaRPr lang="en-US" sz="1050" kern="0">
                      <a:solidFill>
                        <a:prstClr val="white"/>
                      </a:solidFill>
                      <a:latin typeface="Calibri" panose="020F0502020204030204"/>
                      <a:ea typeface="+mn-ea"/>
                    </a:endParaRPr>
                  </a:p>
                </p:txBody>
              </p:sp>
            </p:grpSp>
            <p:sp>
              <p:nvSpPr>
                <p:cNvPr id="432" name="Rectangle 1022">
                  <a:extLst>
                    <a:ext uri="{FF2B5EF4-FFF2-40B4-BE49-F238E27FC236}">
                      <a16:creationId xmlns:a16="http://schemas.microsoft.com/office/drawing/2014/main" id="{534337FD-7CE8-294E-8EAF-5BF8F6E05635}"/>
                    </a:ext>
                  </a:extLst>
                </p:cNvPr>
                <p:cNvSpPr/>
                <p:nvPr/>
              </p:nvSpPr>
              <p:spPr>
                <a:xfrm>
                  <a:off x="10249349" y="674423"/>
                  <a:ext cx="84196" cy="100089"/>
                </a:xfrm>
                <a:prstGeom prst="rect">
                  <a:avLst/>
                </a:prstGeom>
                <a:solidFill>
                  <a:srgbClr val="70AD47">
                    <a:lumMod val="75000"/>
                  </a:srgbClr>
                </a:solidFill>
                <a:ln w="12700" cap="flat" cmpd="sng" algn="ctr">
                  <a:noFill/>
                  <a:prstDash val="solid"/>
                  <a:miter lim="800000"/>
                </a:ln>
                <a:effectLst/>
              </p:spPr>
              <p:txBody>
                <a:bodyPr rtlCol="0" anchor="ctr"/>
                <a:lstStyle/>
                <a:p>
                  <a:pPr algn="ctr" defTabSz="685800" fontAlgn="auto">
                    <a:spcBef>
                      <a:spcPts val="0"/>
                    </a:spcBef>
                    <a:spcAft>
                      <a:spcPts val="0"/>
                    </a:spcAft>
                    <a:defRPr/>
                  </a:pPr>
                  <a:endParaRPr lang="en-US" sz="1050" kern="0">
                    <a:solidFill>
                      <a:prstClr val="white"/>
                    </a:solidFill>
                    <a:latin typeface="Calibri" panose="020F0502020204030204"/>
                    <a:ea typeface="+mn-ea"/>
                  </a:endParaRPr>
                </a:p>
              </p:txBody>
            </p:sp>
            <p:sp>
              <p:nvSpPr>
                <p:cNvPr id="433" name="Rectangle 1023">
                  <a:extLst>
                    <a:ext uri="{FF2B5EF4-FFF2-40B4-BE49-F238E27FC236}">
                      <a16:creationId xmlns:a16="http://schemas.microsoft.com/office/drawing/2014/main" id="{2C45EC45-3AFE-504F-9DD8-131998C4E150}"/>
                    </a:ext>
                  </a:extLst>
                </p:cNvPr>
                <p:cNvSpPr/>
                <p:nvPr/>
              </p:nvSpPr>
              <p:spPr>
                <a:xfrm>
                  <a:off x="10496398" y="674423"/>
                  <a:ext cx="84196" cy="100089"/>
                </a:xfrm>
                <a:prstGeom prst="rect">
                  <a:avLst/>
                </a:prstGeom>
                <a:solidFill>
                  <a:srgbClr val="70AD47">
                    <a:lumMod val="75000"/>
                  </a:srgbClr>
                </a:solidFill>
                <a:ln w="12700" cap="flat" cmpd="sng" algn="ctr">
                  <a:noFill/>
                  <a:prstDash val="solid"/>
                  <a:miter lim="800000"/>
                </a:ln>
                <a:effectLst/>
              </p:spPr>
              <p:txBody>
                <a:bodyPr rtlCol="0" anchor="ctr"/>
                <a:lstStyle/>
                <a:p>
                  <a:pPr algn="ctr" defTabSz="685800" fontAlgn="auto">
                    <a:spcBef>
                      <a:spcPts val="0"/>
                    </a:spcBef>
                    <a:spcAft>
                      <a:spcPts val="0"/>
                    </a:spcAft>
                    <a:defRPr/>
                  </a:pPr>
                  <a:endParaRPr lang="en-US" sz="1050" kern="0">
                    <a:solidFill>
                      <a:prstClr val="white"/>
                    </a:solidFill>
                    <a:latin typeface="Calibri" panose="020F0502020204030204"/>
                    <a:ea typeface="+mn-ea"/>
                  </a:endParaRPr>
                </a:p>
              </p:txBody>
            </p:sp>
            <p:sp>
              <p:nvSpPr>
                <p:cNvPr id="434" name="Rectangle 1024">
                  <a:extLst>
                    <a:ext uri="{FF2B5EF4-FFF2-40B4-BE49-F238E27FC236}">
                      <a16:creationId xmlns:a16="http://schemas.microsoft.com/office/drawing/2014/main" id="{CA5765E2-8AE5-9A46-B1D3-CF17D32C758A}"/>
                    </a:ext>
                  </a:extLst>
                </p:cNvPr>
                <p:cNvSpPr/>
                <p:nvPr/>
              </p:nvSpPr>
              <p:spPr>
                <a:xfrm>
                  <a:off x="10744197" y="674423"/>
                  <a:ext cx="84196" cy="100089"/>
                </a:xfrm>
                <a:prstGeom prst="rect">
                  <a:avLst/>
                </a:prstGeom>
                <a:solidFill>
                  <a:srgbClr val="70AD47">
                    <a:lumMod val="75000"/>
                  </a:srgbClr>
                </a:solidFill>
                <a:ln w="12700" cap="flat" cmpd="sng" algn="ctr">
                  <a:noFill/>
                  <a:prstDash val="solid"/>
                  <a:miter lim="800000"/>
                </a:ln>
                <a:effectLst/>
              </p:spPr>
              <p:txBody>
                <a:bodyPr rtlCol="0" anchor="ctr"/>
                <a:lstStyle/>
                <a:p>
                  <a:pPr algn="ctr" defTabSz="685800" fontAlgn="auto">
                    <a:spcBef>
                      <a:spcPts val="0"/>
                    </a:spcBef>
                    <a:spcAft>
                      <a:spcPts val="0"/>
                    </a:spcAft>
                    <a:defRPr/>
                  </a:pPr>
                  <a:endParaRPr lang="en-US" sz="1050" kern="0">
                    <a:solidFill>
                      <a:prstClr val="white"/>
                    </a:solidFill>
                    <a:latin typeface="Calibri" panose="020F0502020204030204"/>
                    <a:ea typeface="+mn-ea"/>
                  </a:endParaRPr>
                </a:p>
              </p:txBody>
            </p:sp>
            <p:sp>
              <p:nvSpPr>
                <p:cNvPr id="435" name="Rectangle 1025">
                  <a:extLst>
                    <a:ext uri="{FF2B5EF4-FFF2-40B4-BE49-F238E27FC236}">
                      <a16:creationId xmlns:a16="http://schemas.microsoft.com/office/drawing/2014/main" id="{FF605DEB-071E-A84C-B923-FDF652AD5C51}"/>
                    </a:ext>
                  </a:extLst>
                </p:cNvPr>
                <p:cNvSpPr/>
                <p:nvPr/>
              </p:nvSpPr>
              <p:spPr>
                <a:xfrm>
                  <a:off x="10994595" y="674423"/>
                  <a:ext cx="84196" cy="100089"/>
                </a:xfrm>
                <a:prstGeom prst="rect">
                  <a:avLst/>
                </a:prstGeom>
                <a:solidFill>
                  <a:srgbClr val="70AD47">
                    <a:lumMod val="75000"/>
                  </a:srgbClr>
                </a:solidFill>
                <a:ln w="12700" cap="flat" cmpd="sng" algn="ctr">
                  <a:noFill/>
                  <a:prstDash val="solid"/>
                  <a:miter lim="800000"/>
                </a:ln>
                <a:effectLst/>
              </p:spPr>
              <p:txBody>
                <a:bodyPr rtlCol="0" anchor="ctr"/>
                <a:lstStyle/>
                <a:p>
                  <a:pPr algn="ctr" defTabSz="685800" fontAlgn="auto">
                    <a:spcBef>
                      <a:spcPts val="0"/>
                    </a:spcBef>
                    <a:spcAft>
                      <a:spcPts val="0"/>
                    </a:spcAft>
                    <a:defRPr/>
                  </a:pPr>
                  <a:endParaRPr lang="en-US" sz="1050" kern="0">
                    <a:solidFill>
                      <a:prstClr val="white"/>
                    </a:solidFill>
                    <a:latin typeface="Calibri" panose="020F0502020204030204"/>
                    <a:ea typeface="+mn-ea"/>
                  </a:endParaRPr>
                </a:p>
              </p:txBody>
            </p:sp>
            <p:sp>
              <p:nvSpPr>
                <p:cNvPr id="436" name="Rectangle 1026">
                  <a:extLst>
                    <a:ext uri="{FF2B5EF4-FFF2-40B4-BE49-F238E27FC236}">
                      <a16:creationId xmlns:a16="http://schemas.microsoft.com/office/drawing/2014/main" id="{C51C138D-445A-6540-BC33-4511D9EDF099}"/>
                    </a:ext>
                  </a:extLst>
                </p:cNvPr>
                <p:cNvSpPr/>
                <p:nvPr/>
              </p:nvSpPr>
              <p:spPr>
                <a:xfrm>
                  <a:off x="11240131" y="674423"/>
                  <a:ext cx="84196" cy="100089"/>
                </a:xfrm>
                <a:prstGeom prst="rect">
                  <a:avLst/>
                </a:prstGeom>
                <a:solidFill>
                  <a:srgbClr val="70AD47">
                    <a:lumMod val="75000"/>
                  </a:srgbClr>
                </a:solidFill>
                <a:ln w="12700" cap="flat" cmpd="sng" algn="ctr">
                  <a:noFill/>
                  <a:prstDash val="solid"/>
                  <a:miter lim="800000"/>
                </a:ln>
                <a:effectLst/>
              </p:spPr>
              <p:txBody>
                <a:bodyPr rtlCol="0" anchor="ctr"/>
                <a:lstStyle/>
                <a:p>
                  <a:pPr algn="ctr" defTabSz="685800" fontAlgn="auto">
                    <a:spcBef>
                      <a:spcPts val="0"/>
                    </a:spcBef>
                    <a:spcAft>
                      <a:spcPts val="0"/>
                    </a:spcAft>
                    <a:defRPr/>
                  </a:pPr>
                  <a:endParaRPr lang="en-US" sz="1050" kern="0">
                    <a:solidFill>
                      <a:prstClr val="white"/>
                    </a:solidFill>
                    <a:latin typeface="Calibri" panose="020F0502020204030204"/>
                    <a:ea typeface="+mn-ea"/>
                  </a:endParaRPr>
                </a:p>
              </p:txBody>
            </p:sp>
            <p:sp>
              <p:nvSpPr>
                <p:cNvPr id="437" name="Rectangle 1027">
                  <a:extLst>
                    <a:ext uri="{FF2B5EF4-FFF2-40B4-BE49-F238E27FC236}">
                      <a16:creationId xmlns:a16="http://schemas.microsoft.com/office/drawing/2014/main" id="{C0893B02-4154-174E-96AC-62C128E1D84F}"/>
                    </a:ext>
                  </a:extLst>
                </p:cNvPr>
                <p:cNvSpPr/>
                <p:nvPr/>
              </p:nvSpPr>
              <p:spPr>
                <a:xfrm>
                  <a:off x="11488048" y="674423"/>
                  <a:ext cx="84196" cy="100089"/>
                </a:xfrm>
                <a:prstGeom prst="rect">
                  <a:avLst/>
                </a:prstGeom>
                <a:solidFill>
                  <a:srgbClr val="70AD47">
                    <a:lumMod val="75000"/>
                  </a:srgbClr>
                </a:solidFill>
                <a:ln w="12700" cap="flat" cmpd="sng" algn="ctr">
                  <a:noFill/>
                  <a:prstDash val="solid"/>
                  <a:miter lim="800000"/>
                </a:ln>
                <a:effectLst/>
              </p:spPr>
              <p:txBody>
                <a:bodyPr rtlCol="0" anchor="ctr"/>
                <a:lstStyle/>
                <a:p>
                  <a:pPr algn="ctr" defTabSz="685800" fontAlgn="auto">
                    <a:spcBef>
                      <a:spcPts val="0"/>
                    </a:spcBef>
                    <a:spcAft>
                      <a:spcPts val="0"/>
                    </a:spcAft>
                    <a:defRPr/>
                  </a:pPr>
                  <a:endParaRPr lang="en-US" sz="1050" kern="0">
                    <a:solidFill>
                      <a:prstClr val="white"/>
                    </a:solidFill>
                    <a:latin typeface="Calibri" panose="020F0502020204030204"/>
                    <a:ea typeface="+mn-ea"/>
                  </a:endParaRPr>
                </a:p>
              </p:txBody>
            </p:sp>
            <p:sp>
              <p:nvSpPr>
                <p:cNvPr id="438" name="Rectangle 1028">
                  <a:extLst>
                    <a:ext uri="{FF2B5EF4-FFF2-40B4-BE49-F238E27FC236}">
                      <a16:creationId xmlns:a16="http://schemas.microsoft.com/office/drawing/2014/main" id="{69A53240-1275-2D49-9F2A-73EF0E01C0FE}"/>
                    </a:ext>
                  </a:extLst>
                </p:cNvPr>
                <p:cNvSpPr/>
                <p:nvPr/>
              </p:nvSpPr>
              <p:spPr>
                <a:xfrm>
                  <a:off x="11735911" y="674423"/>
                  <a:ext cx="84196" cy="100089"/>
                </a:xfrm>
                <a:prstGeom prst="rect">
                  <a:avLst/>
                </a:prstGeom>
                <a:solidFill>
                  <a:srgbClr val="70AD47">
                    <a:lumMod val="75000"/>
                  </a:srgbClr>
                </a:solidFill>
                <a:ln w="12700" cap="flat" cmpd="sng" algn="ctr">
                  <a:noFill/>
                  <a:prstDash val="solid"/>
                  <a:miter lim="800000"/>
                </a:ln>
                <a:effectLst/>
              </p:spPr>
              <p:txBody>
                <a:bodyPr rtlCol="0" anchor="ctr"/>
                <a:lstStyle/>
                <a:p>
                  <a:pPr algn="ctr" defTabSz="685800" fontAlgn="auto">
                    <a:spcBef>
                      <a:spcPts val="0"/>
                    </a:spcBef>
                    <a:spcAft>
                      <a:spcPts val="0"/>
                    </a:spcAft>
                    <a:defRPr/>
                  </a:pPr>
                  <a:endParaRPr lang="en-US" sz="1050" kern="0">
                    <a:solidFill>
                      <a:prstClr val="white"/>
                    </a:solidFill>
                    <a:latin typeface="Calibri" panose="020F0502020204030204"/>
                    <a:ea typeface="+mn-ea"/>
                  </a:endParaRPr>
                </a:p>
              </p:txBody>
            </p:sp>
            <p:sp>
              <p:nvSpPr>
                <p:cNvPr id="439" name="Rectangle 1029">
                  <a:extLst>
                    <a:ext uri="{FF2B5EF4-FFF2-40B4-BE49-F238E27FC236}">
                      <a16:creationId xmlns:a16="http://schemas.microsoft.com/office/drawing/2014/main" id="{0B39FB28-D556-9848-8047-F99E4AE43E15}"/>
                    </a:ext>
                  </a:extLst>
                </p:cNvPr>
                <p:cNvSpPr/>
                <p:nvPr/>
              </p:nvSpPr>
              <p:spPr>
                <a:xfrm>
                  <a:off x="11983783" y="674423"/>
                  <a:ext cx="84196" cy="100089"/>
                </a:xfrm>
                <a:prstGeom prst="rect">
                  <a:avLst/>
                </a:prstGeom>
                <a:solidFill>
                  <a:srgbClr val="70AD47">
                    <a:lumMod val="75000"/>
                  </a:srgbClr>
                </a:solidFill>
                <a:ln w="12700" cap="flat" cmpd="sng" algn="ctr">
                  <a:noFill/>
                  <a:prstDash val="solid"/>
                  <a:miter lim="800000"/>
                </a:ln>
                <a:effectLst/>
              </p:spPr>
              <p:txBody>
                <a:bodyPr rtlCol="0" anchor="ctr"/>
                <a:lstStyle/>
                <a:p>
                  <a:pPr algn="ctr" defTabSz="685800" fontAlgn="auto">
                    <a:spcBef>
                      <a:spcPts val="0"/>
                    </a:spcBef>
                    <a:spcAft>
                      <a:spcPts val="0"/>
                    </a:spcAft>
                    <a:defRPr/>
                  </a:pPr>
                  <a:endParaRPr lang="en-US" sz="1050" kern="0">
                    <a:solidFill>
                      <a:prstClr val="white"/>
                    </a:solidFill>
                    <a:latin typeface="Calibri" panose="020F0502020204030204"/>
                    <a:ea typeface="+mn-ea"/>
                  </a:endParaRPr>
                </a:p>
              </p:txBody>
            </p:sp>
          </p:grpSp>
          <p:grpSp>
            <p:nvGrpSpPr>
              <p:cNvPr id="372" name="Group 967">
                <a:extLst>
                  <a:ext uri="{FF2B5EF4-FFF2-40B4-BE49-F238E27FC236}">
                    <a16:creationId xmlns:a16="http://schemas.microsoft.com/office/drawing/2014/main" id="{074B2D9F-1417-0741-9604-9922F9C29D09}"/>
                  </a:ext>
                </a:extLst>
              </p:cNvPr>
              <p:cNvGrpSpPr/>
              <p:nvPr/>
            </p:nvGrpSpPr>
            <p:grpSpPr>
              <a:xfrm>
                <a:off x="9978870" y="4764993"/>
                <a:ext cx="1918300" cy="182880"/>
                <a:chOff x="10156923" y="594771"/>
                <a:chExt cx="1918300" cy="182880"/>
              </a:xfrm>
            </p:grpSpPr>
            <p:grpSp>
              <p:nvGrpSpPr>
                <p:cNvPr id="414" name="Group 1004">
                  <a:extLst>
                    <a:ext uri="{FF2B5EF4-FFF2-40B4-BE49-F238E27FC236}">
                      <a16:creationId xmlns:a16="http://schemas.microsoft.com/office/drawing/2014/main" id="{B597D1C3-C462-2E47-B9A3-4C1512E95AE8}"/>
                    </a:ext>
                  </a:extLst>
                </p:cNvPr>
                <p:cNvGrpSpPr/>
                <p:nvPr/>
              </p:nvGrpSpPr>
              <p:grpSpPr>
                <a:xfrm>
                  <a:off x="10156923" y="594771"/>
                  <a:ext cx="1918300" cy="182880"/>
                  <a:chOff x="10144315" y="353560"/>
                  <a:chExt cx="1918300" cy="182880"/>
                </a:xfrm>
              </p:grpSpPr>
              <p:sp>
                <p:nvSpPr>
                  <p:cNvPr id="423" name="Rectangle 1013">
                    <a:extLst>
                      <a:ext uri="{FF2B5EF4-FFF2-40B4-BE49-F238E27FC236}">
                        <a16:creationId xmlns:a16="http://schemas.microsoft.com/office/drawing/2014/main" id="{FFBE2293-F76D-8A46-A14A-878A455E361D}"/>
                      </a:ext>
                    </a:extLst>
                  </p:cNvPr>
                  <p:cNvSpPr/>
                  <p:nvPr/>
                </p:nvSpPr>
                <p:spPr>
                  <a:xfrm>
                    <a:off x="10392232" y="353560"/>
                    <a:ext cx="182880" cy="182880"/>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algn="ctr" defTabSz="685800" fontAlgn="auto">
                      <a:spcBef>
                        <a:spcPts val="0"/>
                      </a:spcBef>
                      <a:spcAft>
                        <a:spcPts val="0"/>
                      </a:spcAft>
                      <a:defRPr/>
                    </a:pPr>
                    <a:endParaRPr lang="en-US" sz="1050" kern="0">
                      <a:solidFill>
                        <a:prstClr val="white"/>
                      </a:solidFill>
                      <a:latin typeface="Calibri" panose="020F0502020204030204"/>
                      <a:ea typeface="+mn-ea"/>
                    </a:endParaRPr>
                  </a:p>
                </p:txBody>
              </p:sp>
              <p:sp>
                <p:nvSpPr>
                  <p:cNvPr id="424" name="Rectangle 1014">
                    <a:extLst>
                      <a:ext uri="{FF2B5EF4-FFF2-40B4-BE49-F238E27FC236}">
                        <a16:creationId xmlns:a16="http://schemas.microsoft.com/office/drawing/2014/main" id="{E7B24C18-DF7A-8C4B-B082-6CCB82C03F10}"/>
                      </a:ext>
                    </a:extLst>
                  </p:cNvPr>
                  <p:cNvSpPr/>
                  <p:nvPr/>
                </p:nvSpPr>
                <p:spPr>
                  <a:xfrm>
                    <a:off x="10144315" y="353560"/>
                    <a:ext cx="182880" cy="182880"/>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algn="ctr" defTabSz="685800" fontAlgn="auto">
                      <a:spcBef>
                        <a:spcPts val="0"/>
                      </a:spcBef>
                      <a:spcAft>
                        <a:spcPts val="0"/>
                      </a:spcAft>
                      <a:defRPr/>
                    </a:pPr>
                    <a:endParaRPr lang="en-US" sz="1050" kern="0">
                      <a:solidFill>
                        <a:prstClr val="white"/>
                      </a:solidFill>
                      <a:latin typeface="Calibri" panose="020F0502020204030204"/>
                      <a:ea typeface="+mn-ea"/>
                    </a:endParaRPr>
                  </a:p>
                </p:txBody>
              </p:sp>
              <p:sp>
                <p:nvSpPr>
                  <p:cNvPr id="425" name="Rectangle 1015">
                    <a:extLst>
                      <a:ext uri="{FF2B5EF4-FFF2-40B4-BE49-F238E27FC236}">
                        <a16:creationId xmlns:a16="http://schemas.microsoft.com/office/drawing/2014/main" id="{91B47677-F0E2-E840-81B4-41F1B22A0851}"/>
                      </a:ext>
                    </a:extLst>
                  </p:cNvPr>
                  <p:cNvSpPr/>
                  <p:nvPr/>
                </p:nvSpPr>
                <p:spPr>
                  <a:xfrm>
                    <a:off x="11135983" y="353560"/>
                    <a:ext cx="182880" cy="182880"/>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algn="ctr" defTabSz="685800" fontAlgn="auto">
                      <a:spcBef>
                        <a:spcPts val="0"/>
                      </a:spcBef>
                      <a:spcAft>
                        <a:spcPts val="0"/>
                      </a:spcAft>
                      <a:defRPr/>
                    </a:pPr>
                    <a:endParaRPr lang="en-US" sz="1050" kern="0">
                      <a:solidFill>
                        <a:prstClr val="white"/>
                      </a:solidFill>
                      <a:latin typeface="Calibri" panose="020F0502020204030204"/>
                      <a:ea typeface="+mn-ea"/>
                    </a:endParaRPr>
                  </a:p>
                </p:txBody>
              </p:sp>
              <p:sp>
                <p:nvSpPr>
                  <p:cNvPr id="426" name="Rectangle 1016">
                    <a:extLst>
                      <a:ext uri="{FF2B5EF4-FFF2-40B4-BE49-F238E27FC236}">
                        <a16:creationId xmlns:a16="http://schemas.microsoft.com/office/drawing/2014/main" id="{F622BDAF-D9A5-E148-9F75-5D529EB08980}"/>
                      </a:ext>
                    </a:extLst>
                  </p:cNvPr>
                  <p:cNvSpPr/>
                  <p:nvPr/>
                </p:nvSpPr>
                <p:spPr>
                  <a:xfrm>
                    <a:off x="10640149" y="353560"/>
                    <a:ext cx="182880" cy="182880"/>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algn="ctr" defTabSz="685800" fontAlgn="auto">
                      <a:spcBef>
                        <a:spcPts val="0"/>
                      </a:spcBef>
                      <a:spcAft>
                        <a:spcPts val="0"/>
                      </a:spcAft>
                      <a:defRPr/>
                    </a:pPr>
                    <a:endParaRPr lang="en-US" sz="1050" kern="0">
                      <a:solidFill>
                        <a:prstClr val="white"/>
                      </a:solidFill>
                      <a:latin typeface="Calibri" panose="020F0502020204030204"/>
                      <a:ea typeface="+mn-ea"/>
                    </a:endParaRPr>
                  </a:p>
                </p:txBody>
              </p:sp>
              <p:sp>
                <p:nvSpPr>
                  <p:cNvPr id="427" name="Rectangle 1017">
                    <a:extLst>
                      <a:ext uri="{FF2B5EF4-FFF2-40B4-BE49-F238E27FC236}">
                        <a16:creationId xmlns:a16="http://schemas.microsoft.com/office/drawing/2014/main" id="{3EF76107-6DD3-994F-9AEB-2B9999A8D1EF}"/>
                      </a:ext>
                    </a:extLst>
                  </p:cNvPr>
                  <p:cNvSpPr/>
                  <p:nvPr/>
                </p:nvSpPr>
                <p:spPr>
                  <a:xfrm>
                    <a:off x="11383900" y="353560"/>
                    <a:ext cx="182880" cy="182880"/>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algn="ctr" defTabSz="685800" fontAlgn="auto">
                      <a:spcBef>
                        <a:spcPts val="0"/>
                      </a:spcBef>
                      <a:spcAft>
                        <a:spcPts val="0"/>
                      </a:spcAft>
                      <a:defRPr/>
                    </a:pPr>
                    <a:endParaRPr lang="en-US" sz="1050" kern="0">
                      <a:solidFill>
                        <a:prstClr val="white"/>
                      </a:solidFill>
                      <a:latin typeface="Calibri" panose="020F0502020204030204"/>
                      <a:ea typeface="+mn-ea"/>
                    </a:endParaRPr>
                  </a:p>
                </p:txBody>
              </p:sp>
              <p:sp>
                <p:nvSpPr>
                  <p:cNvPr id="428" name="Rectangle 1018">
                    <a:extLst>
                      <a:ext uri="{FF2B5EF4-FFF2-40B4-BE49-F238E27FC236}">
                        <a16:creationId xmlns:a16="http://schemas.microsoft.com/office/drawing/2014/main" id="{46C0103C-20EF-FA41-BC1B-CE95E061C482}"/>
                      </a:ext>
                    </a:extLst>
                  </p:cNvPr>
                  <p:cNvSpPr/>
                  <p:nvPr/>
                </p:nvSpPr>
                <p:spPr>
                  <a:xfrm>
                    <a:off x="10888066" y="353560"/>
                    <a:ext cx="182880" cy="182880"/>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algn="ctr" defTabSz="685800" fontAlgn="auto">
                      <a:spcBef>
                        <a:spcPts val="0"/>
                      </a:spcBef>
                      <a:spcAft>
                        <a:spcPts val="0"/>
                      </a:spcAft>
                      <a:defRPr/>
                    </a:pPr>
                    <a:endParaRPr lang="en-US" sz="1050" kern="0">
                      <a:solidFill>
                        <a:prstClr val="white"/>
                      </a:solidFill>
                      <a:latin typeface="Calibri" panose="020F0502020204030204"/>
                      <a:ea typeface="+mn-ea"/>
                    </a:endParaRPr>
                  </a:p>
                </p:txBody>
              </p:sp>
              <p:sp>
                <p:nvSpPr>
                  <p:cNvPr id="429" name="Rectangle 1019">
                    <a:extLst>
                      <a:ext uri="{FF2B5EF4-FFF2-40B4-BE49-F238E27FC236}">
                        <a16:creationId xmlns:a16="http://schemas.microsoft.com/office/drawing/2014/main" id="{50A00448-8408-8043-A65C-4CD8E4DC6FFB}"/>
                      </a:ext>
                    </a:extLst>
                  </p:cNvPr>
                  <p:cNvSpPr/>
                  <p:nvPr/>
                </p:nvSpPr>
                <p:spPr>
                  <a:xfrm>
                    <a:off x="11879735" y="353560"/>
                    <a:ext cx="182880" cy="182880"/>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algn="ctr" defTabSz="685800" fontAlgn="auto">
                      <a:spcBef>
                        <a:spcPts val="0"/>
                      </a:spcBef>
                      <a:spcAft>
                        <a:spcPts val="0"/>
                      </a:spcAft>
                      <a:defRPr/>
                    </a:pPr>
                    <a:endParaRPr lang="en-US" sz="1050" kern="0">
                      <a:solidFill>
                        <a:prstClr val="white"/>
                      </a:solidFill>
                      <a:latin typeface="Calibri" panose="020F0502020204030204"/>
                      <a:ea typeface="+mn-ea"/>
                    </a:endParaRPr>
                  </a:p>
                </p:txBody>
              </p:sp>
              <p:sp>
                <p:nvSpPr>
                  <p:cNvPr id="430" name="Rectangle 1020">
                    <a:extLst>
                      <a:ext uri="{FF2B5EF4-FFF2-40B4-BE49-F238E27FC236}">
                        <a16:creationId xmlns:a16="http://schemas.microsoft.com/office/drawing/2014/main" id="{6FF9A81D-48C9-D248-893E-B034EDFD189A}"/>
                      </a:ext>
                    </a:extLst>
                  </p:cNvPr>
                  <p:cNvSpPr/>
                  <p:nvPr/>
                </p:nvSpPr>
                <p:spPr>
                  <a:xfrm>
                    <a:off x="11631817" y="353560"/>
                    <a:ext cx="182880" cy="182880"/>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algn="ctr" defTabSz="685800" fontAlgn="auto">
                      <a:spcBef>
                        <a:spcPts val="0"/>
                      </a:spcBef>
                      <a:spcAft>
                        <a:spcPts val="0"/>
                      </a:spcAft>
                      <a:defRPr/>
                    </a:pPr>
                    <a:endParaRPr lang="en-US" sz="1050" kern="0">
                      <a:solidFill>
                        <a:prstClr val="white"/>
                      </a:solidFill>
                      <a:latin typeface="Calibri" panose="020F0502020204030204"/>
                      <a:ea typeface="+mn-ea"/>
                    </a:endParaRPr>
                  </a:p>
                </p:txBody>
              </p:sp>
            </p:grpSp>
            <p:sp>
              <p:nvSpPr>
                <p:cNvPr id="415" name="Rectangle 1005">
                  <a:extLst>
                    <a:ext uri="{FF2B5EF4-FFF2-40B4-BE49-F238E27FC236}">
                      <a16:creationId xmlns:a16="http://schemas.microsoft.com/office/drawing/2014/main" id="{0A7D45C4-5050-4B4E-894A-D40CA8C54B2F}"/>
                    </a:ext>
                  </a:extLst>
                </p:cNvPr>
                <p:cNvSpPr/>
                <p:nvPr/>
              </p:nvSpPr>
              <p:spPr>
                <a:xfrm>
                  <a:off x="10249349" y="674423"/>
                  <a:ext cx="84196" cy="100089"/>
                </a:xfrm>
                <a:prstGeom prst="rect">
                  <a:avLst/>
                </a:prstGeom>
                <a:solidFill>
                  <a:srgbClr val="70AD47">
                    <a:lumMod val="75000"/>
                  </a:srgbClr>
                </a:solidFill>
                <a:ln w="12700" cap="flat" cmpd="sng" algn="ctr">
                  <a:noFill/>
                  <a:prstDash val="solid"/>
                  <a:miter lim="800000"/>
                </a:ln>
                <a:effectLst/>
              </p:spPr>
              <p:txBody>
                <a:bodyPr rtlCol="0" anchor="ctr"/>
                <a:lstStyle/>
                <a:p>
                  <a:pPr algn="ctr" defTabSz="685800" fontAlgn="auto">
                    <a:spcBef>
                      <a:spcPts val="0"/>
                    </a:spcBef>
                    <a:spcAft>
                      <a:spcPts val="0"/>
                    </a:spcAft>
                    <a:defRPr/>
                  </a:pPr>
                  <a:endParaRPr lang="en-US" sz="1050" kern="0">
                    <a:solidFill>
                      <a:prstClr val="white"/>
                    </a:solidFill>
                    <a:latin typeface="Calibri" panose="020F0502020204030204"/>
                    <a:ea typeface="+mn-ea"/>
                  </a:endParaRPr>
                </a:p>
              </p:txBody>
            </p:sp>
            <p:sp>
              <p:nvSpPr>
                <p:cNvPr id="416" name="Rectangle 1006">
                  <a:extLst>
                    <a:ext uri="{FF2B5EF4-FFF2-40B4-BE49-F238E27FC236}">
                      <a16:creationId xmlns:a16="http://schemas.microsoft.com/office/drawing/2014/main" id="{CA2518BC-688F-E14E-8609-6E393F186CD7}"/>
                    </a:ext>
                  </a:extLst>
                </p:cNvPr>
                <p:cNvSpPr/>
                <p:nvPr/>
              </p:nvSpPr>
              <p:spPr>
                <a:xfrm>
                  <a:off x="10496398" y="674423"/>
                  <a:ext cx="84196" cy="100089"/>
                </a:xfrm>
                <a:prstGeom prst="rect">
                  <a:avLst/>
                </a:prstGeom>
                <a:solidFill>
                  <a:srgbClr val="70AD47">
                    <a:lumMod val="75000"/>
                  </a:srgbClr>
                </a:solidFill>
                <a:ln w="12700" cap="flat" cmpd="sng" algn="ctr">
                  <a:noFill/>
                  <a:prstDash val="solid"/>
                  <a:miter lim="800000"/>
                </a:ln>
                <a:effectLst/>
              </p:spPr>
              <p:txBody>
                <a:bodyPr rtlCol="0" anchor="ctr"/>
                <a:lstStyle/>
                <a:p>
                  <a:pPr algn="ctr" defTabSz="685800" fontAlgn="auto">
                    <a:spcBef>
                      <a:spcPts val="0"/>
                    </a:spcBef>
                    <a:spcAft>
                      <a:spcPts val="0"/>
                    </a:spcAft>
                    <a:defRPr/>
                  </a:pPr>
                  <a:endParaRPr lang="en-US" sz="1050" kern="0">
                    <a:solidFill>
                      <a:prstClr val="white"/>
                    </a:solidFill>
                    <a:latin typeface="Calibri" panose="020F0502020204030204"/>
                    <a:ea typeface="+mn-ea"/>
                  </a:endParaRPr>
                </a:p>
              </p:txBody>
            </p:sp>
            <p:sp>
              <p:nvSpPr>
                <p:cNvPr id="417" name="Rectangle 1007">
                  <a:extLst>
                    <a:ext uri="{FF2B5EF4-FFF2-40B4-BE49-F238E27FC236}">
                      <a16:creationId xmlns:a16="http://schemas.microsoft.com/office/drawing/2014/main" id="{4A6F0BA4-4038-2441-A87D-545D0A049270}"/>
                    </a:ext>
                  </a:extLst>
                </p:cNvPr>
                <p:cNvSpPr/>
                <p:nvPr/>
              </p:nvSpPr>
              <p:spPr>
                <a:xfrm>
                  <a:off x="10744197" y="674423"/>
                  <a:ext cx="84196" cy="100089"/>
                </a:xfrm>
                <a:prstGeom prst="rect">
                  <a:avLst/>
                </a:prstGeom>
                <a:solidFill>
                  <a:srgbClr val="70AD47">
                    <a:lumMod val="75000"/>
                  </a:srgbClr>
                </a:solidFill>
                <a:ln w="12700" cap="flat" cmpd="sng" algn="ctr">
                  <a:noFill/>
                  <a:prstDash val="solid"/>
                  <a:miter lim="800000"/>
                </a:ln>
                <a:effectLst/>
              </p:spPr>
              <p:txBody>
                <a:bodyPr rtlCol="0" anchor="ctr"/>
                <a:lstStyle/>
                <a:p>
                  <a:pPr algn="ctr" defTabSz="685800" fontAlgn="auto">
                    <a:spcBef>
                      <a:spcPts val="0"/>
                    </a:spcBef>
                    <a:spcAft>
                      <a:spcPts val="0"/>
                    </a:spcAft>
                    <a:defRPr/>
                  </a:pPr>
                  <a:endParaRPr lang="en-US" sz="1050" kern="0">
                    <a:solidFill>
                      <a:prstClr val="white"/>
                    </a:solidFill>
                    <a:latin typeface="Calibri" panose="020F0502020204030204"/>
                    <a:ea typeface="+mn-ea"/>
                  </a:endParaRPr>
                </a:p>
              </p:txBody>
            </p:sp>
            <p:sp>
              <p:nvSpPr>
                <p:cNvPr id="418" name="Rectangle 1008">
                  <a:extLst>
                    <a:ext uri="{FF2B5EF4-FFF2-40B4-BE49-F238E27FC236}">
                      <a16:creationId xmlns:a16="http://schemas.microsoft.com/office/drawing/2014/main" id="{E0D3E92F-B33A-E04B-BFBA-F36097635BD8}"/>
                    </a:ext>
                  </a:extLst>
                </p:cNvPr>
                <p:cNvSpPr/>
                <p:nvPr/>
              </p:nvSpPr>
              <p:spPr>
                <a:xfrm>
                  <a:off x="10994595" y="674423"/>
                  <a:ext cx="84196" cy="100089"/>
                </a:xfrm>
                <a:prstGeom prst="rect">
                  <a:avLst/>
                </a:prstGeom>
                <a:solidFill>
                  <a:srgbClr val="70AD47">
                    <a:lumMod val="75000"/>
                  </a:srgbClr>
                </a:solidFill>
                <a:ln w="12700" cap="flat" cmpd="sng" algn="ctr">
                  <a:noFill/>
                  <a:prstDash val="solid"/>
                  <a:miter lim="800000"/>
                </a:ln>
                <a:effectLst/>
              </p:spPr>
              <p:txBody>
                <a:bodyPr rtlCol="0" anchor="ctr"/>
                <a:lstStyle/>
                <a:p>
                  <a:pPr algn="ctr" defTabSz="685800" fontAlgn="auto">
                    <a:spcBef>
                      <a:spcPts val="0"/>
                    </a:spcBef>
                    <a:spcAft>
                      <a:spcPts val="0"/>
                    </a:spcAft>
                    <a:defRPr/>
                  </a:pPr>
                  <a:endParaRPr lang="en-US" sz="1050" kern="0">
                    <a:solidFill>
                      <a:prstClr val="white"/>
                    </a:solidFill>
                    <a:latin typeface="Calibri" panose="020F0502020204030204"/>
                    <a:ea typeface="+mn-ea"/>
                  </a:endParaRPr>
                </a:p>
              </p:txBody>
            </p:sp>
            <p:sp>
              <p:nvSpPr>
                <p:cNvPr id="419" name="Rectangle 1009">
                  <a:extLst>
                    <a:ext uri="{FF2B5EF4-FFF2-40B4-BE49-F238E27FC236}">
                      <a16:creationId xmlns:a16="http://schemas.microsoft.com/office/drawing/2014/main" id="{D5210B15-88CA-3C40-987E-9D062A3CF254}"/>
                    </a:ext>
                  </a:extLst>
                </p:cNvPr>
                <p:cNvSpPr/>
                <p:nvPr/>
              </p:nvSpPr>
              <p:spPr>
                <a:xfrm>
                  <a:off x="11240131" y="674423"/>
                  <a:ext cx="84196" cy="100089"/>
                </a:xfrm>
                <a:prstGeom prst="rect">
                  <a:avLst/>
                </a:prstGeom>
                <a:solidFill>
                  <a:srgbClr val="70AD47">
                    <a:lumMod val="75000"/>
                  </a:srgbClr>
                </a:solidFill>
                <a:ln w="12700" cap="flat" cmpd="sng" algn="ctr">
                  <a:noFill/>
                  <a:prstDash val="solid"/>
                  <a:miter lim="800000"/>
                </a:ln>
                <a:effectLst/>
              </p:spPr>
              <p:txBody>
                <a:bodyPr rtlCol="0" anchor="ctr"/>
                <a:lstStyle/>
                <a:p>
                  <a:pPr algn="ctr" defTabSz="685800" fontAlgn="auto">
                    <a:spcBef>
                      <a:spcPts val="0"/>
                    </a:spcBef>
                    <a:spcAft>
                      <a:spcPts val="0"/>
                    </a:spcAft>
                    <a:defRPr/>
                  </a:pPr>
                  <a:endParaRPr lang="en-US" sz="1050" kern="0">
                    <a:solidFill>
                      <a:prstClr val="white"/>
                    </a:solidFill>
                    <a:latin typeface="Calibri" panose="020F0502020204030204"/>
                    <a:ea typeface="+mn-ea"/>
                  </a:endParaRPr>
                </a:p>
              </p:txBody>
            </p:sp>
            <p:sp>
              <p:nvSpPr>
                <p:cNvPr id="420" name="Rectangle 1010">
                  <a:extLst>
                    <a:ext uri="{FF2B5EF4-FFF2-40B4-BE49-F238E27FC236}">
                      <a16:creationId xmlns:a16="http://schemas.microsoft.com/office/drawing/2014/main" id="{E8A75888-95CF-5B47-A348-55D1FFB7B834}"/>
                    </a:ext>
                  </a:extLst>
                </p:cNvPr>
                <p:cNvSpPr/>
                <p:nvPr/>
              </p:nvSpPr>
              <p:spPr>
                <a:xfrm>
                  <a:off x="11488048" y="674423"/>
                  <a:ext cx="84196" cy="100089"/>
                </a:xfrm>
                <a:prstGeom prst="rect">
                  <a:avLst/>
                </a:prstGeom>
                <a:solidFill>
                  <a:srgbClr val="70AD47">
                    <a:lumMod val="75000"/>
                  </a:srgbClr>
                </a:solidFill>
                <a:ln w="12700" cap="flat" cmpd="sng" algn="ctr">
                  <a:noFill/>
                  <a:prstDash val="solid"/>
                  <a:miter lim="800000"/>
                </a:ln>
                <a:effectLst/>
              </p:spPr>
              <p:txBody>
                <a:bodyPr rtlCol="0" anchor="ctr"/>
                <a:lstStyle/>
                <a:p>
                  <a:pPr algn="ctr" defTabSz="685800" fontAlgn="auto">
                    <a:spcBef>
                      <a:spcPts val="0"/>
                    </a:spcBef>
                    <a:spcAft>
                      <a:spcPts val="0"/>
                    </a:spcAft>
                    <a:defRPr/>
                  </a:pPr>
                  <a:endParaRPr lang="en-US" sz="1050" kern="0">
                    <a:solidFill>
                      <a:prstClr val="white"/>
                    </a:solidFill>
                    <a:latin typeface="Calibri" panose="020F0502020204030204"/>
                    <a:ea typeface="+mn-ea"/>
                  </a:endParaRPr>
                </a:p>
              </p:txBody>
            </p:sp>
            <p:sp>
              <p:nvSpPr>
                <p:cNvPr id="421" name="Rectangle 1011">
                  <a:extLst>
                    <a:ext uri="{FF2B5EF4-FFF2-40B4-BE49-F238E27FC236}">
                      <a16:creationId xmlns:a16="http://schemas.microsoft.com/office/drawing/2014/main" id="{ED389E6E-6E26-1B4F-8EC5-D214CE405176}"/>
                    </a:ext>
                  </a:extLst>
                </p:cNvPr>
                <p:cNvSpPr/>
                <p:nvPr/>
              </p:nvSpPr>
              <p:spPr>
                <a:xfrm>
                  <a:off x="11735911" y="674423"/>
                  <a:ext cx="84196" cy="100089"/>
                </a:xfrm>
                <a:prstGeom prst="rect">
                  <a:avLst/>
                </a:prstGeom>
                <a:solidFill>
                  <a:srgbClr val="70AD47">
                    <a:lumMod val="75000"/>
                  </a:srgbClr>
                </a:solidFill>
                <a:ln w="12700" cap="flat" cmpd="sng" algn="ctr">
                  <a:noFill/>
                  <a:prstDash val="solid"/>
                  <a:miter lim="800000"/>
                </a:ln>
                <a:effectLst/>
              </p:spPr>
              <p:txBody>
                <a:bodyPr rtlCol="0" anchor="ctr"/>
                <a:lstStyle/>
                <a:p>
                  <a:pPr algn="ctr" defTabSz="685800" fontAlgn="auto">
                    <a:spcBef>
                      <a:spcPts val="0"/>
                    </a:spcBef>
                    <a:spcAft>
                      <a:spcPts val="0"/>
                    </a:spcAft>
                    <a:defRPr/>
                  </a:pPr>
                  <a:endParaRPr lang="en-US" sz="1050" kern="0">
                    <a:solidFill>
                      <a:prstClr val="white"/>
                    </a:solidFill>
                    <a:latin typeface="Calibri" panose="020F0502020204030204"/>
                    <a:ea typeface="+mn-ea"/>
                  </a:endParaRPr>
                </a:p>
              </p:txBody>
            </p:sp>
            <p:sp>
              <p:nvSpPr>
                <p:cNvPr id="422" name="Rectangle 1012">
                  <a:extLst>
                    <a:ext uri="{FF2B5EF4-FFF2-40B4-BE49-F238E27FC236}">
                      <a16:creationId xmlns:a16="http://schemas.microsoft.com/office/drawing/2014/main" id="{4FAA38EB-79AB-5146-80CE-F757D3FE294A}"/>
                    </a:ext>
                  </a:extLst>
                </p:cNvPr>
                <p:cNvSpPr/>
                <p:nvPr/>
              </p:nvSpPr>
              <p:spPr>
                <a:xfrm>
                  <a:off x="11983783" y="674423"/>
                  <a:ext cx="84196" cy="100089"/>
                </a:xfrm>
                <a:prstGeom prst="rect">
                  <a:avLst/>
                </a:prstGeom>
                <a:solidFill>
                  <a:srgbClr val="70AD47">
                    <a:lumMod val="75000"/>
                  </a:srgbClr>
                </a:solidFill>
                <a:ln w="12700" cap="flat" cmpd="sng" algn="ctr">
                  <a:noFill/>
                  <a:prstDash val="solid"/>
                  <a:miter lim="800000"/>
                </a:ln>
                <a:effectLst/>
              </p:spPr>
              <p:txBody>
                <a:bodyPr rtlCol="0" anchor="ctr"/>
                <a:lstStyle/>
                <a:p>
                  <a:pPr algn="ctr" defTabSz="685800" fontAlgn="auto">
                    <a:spcBef>
                      <a:spcPts val="0"/>
                    </a:spcBef>
                    <a:spcAft>
                      <a:spcPts val="0"/>
                    </a:spcAft>
                    <a:defRPr/>
                  </a:pPr>
                  <a:endParaRPr lang="en-US" sz="1050" kern="0">
                    <a:solidFill>
                      <a:prstClr val="white"/>
                    </a:solidFill>
                    <a:latin typeface="Calibri" panose="020F0502020204030204"/>
                    <a:ea typeface="+mn-ea"/>
                  </a:endParaRPr>
                </a:p>
              </p:txBody>
            </p:sp>
          </p:grpSp>
          <p:grpSp>
            <p:nvGrpSpPr>
              <p:cNvPr id="373" name="Group 968">
                <a:extLst>
                  <a:ext uri="{FF2B5EF4-FFF2-40B4-BE49-F238E27FC236}">
                    <a16:creationId xmlns:a16="http://schemas.microsoft.com/office/drawing/2014/main" id="{581AFA22-6F9F-B44D-8485-605C2E4D70C7}"/>
                  </a:ext>
                </a:extLst>
              </p:cNvPr>
              <p:cNvGrpSpPr/>
              <p:nvPr/>
            </p:nvGrpSpPr>
            <p:grpSpPr>
              <a:xfrm>
                <a:off x="9978870" y="5023593"/>
                <a:ext cx="1918300" cy="182880"/>
                <a:chOff x="10156923" y="594771"/>
                <a:chExt cx="1918300" cy="182880"/>
              </a:xfrm>
            </p:grpSpPr>
            <p:grpSp>
              <p:nvGrpSpPr>
                <p:cNvPr id="397" name="Group 987">
                  <a:extLst>
                    <a:ext uri="{FF2B5EF4-FFF2-40B4-BE49-F238E27FC236}">
                      <a16:creationId xmlns:a16="http://schemas.microsoft.com/office/drawing/2014/main" id="{E53016BD-17EA-254C-8066-49B345129C57}"/>
                    </a:ext>
                  </a:extLst>
                </p:cNvPr>
                <p:cNvGrpSpPr/>
                <p:nvPr/>
              </p:nvGrpSpPr>
              <p:grpSpPr>
                <a:xfrm>
                  <a:off x="10156923" y="594771"/>
                  <a:ext cx="1918300" cy="182880"/>
                  <a:chOff x="10144315" y="353560"/>
                  <a:chExt cx="1918300" cy="182880"/>
                </a:xfrm>
              </p:grpSpPr>
              <p:sp>
                <p:nvSpPr>
                  <p:cNvPr id="406" name="Rectangle 996">
                    <a:extLst>
                      <a:ext uri="{FF2B5EF4-FFF2-40B4-BE49-F238E27FC236}">
                        <a16:creationId xmlns:a16="http://schemas.microsoft.com/office/drawing/2014/main" id="{7D33D06C-1AF8-2C43-B740-D1AD683A0E38}"/>
                      </a:ext>
                    </a:extLst>
                  </p:cNvPr>
                  <p:cNvSpPr/>
                  <p:nvPr/>
                </p:nvSpPr>
                <p:spPr>
                  <a:xfrm>
                    <a:off x="10392232" y="353560"/>
                    <a:ext cx="182880" cy="182880"/>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algn="ctr" defTabSz="685800" fontAlgn="auto">
                      <a:spcBef>
                        <a:spcPts val="0"/>
                      </a:spcBef>
                      <a:spcAft>
                        <a:spcPts val="0"/>
                      </a:spcAft>
                      <a:defRPr/>
                    </a:pPr>
                    <a:endParaRPr lang="en-US" sz="1050" kern="0">
                      <a:solidFill>
                        <a:prstClr val="white"/>
                      </a:solidFill>
                      <a:latin typeface="Calibri" panose="020F0502020204030204"/>
                      <a:ea typeface="+mn-ea"/>
                    </a:endParaRPr>
                  </a:p>
                </p:txBody>
              </p:sp>
              <p:sp>
                <p:nvSpPr>
                  <p:cNvPr id="407" name="Rectangle 997">
                    <a:extLst>
                      <a:ext uri="{FF2B5EF4-FFF2-40B4-BE49-F238E27FC236}">
                        <a16:creationId xmlns:a16="http://schemas.microsoft.com/office/drawing/2014/main" id="{0C145845-8420-5A49-9B58-050A9381BF65}"/>
                      </a:ext>
                    </a:extLst>
                  </p:cNvPr>
                  <p:cNvSpPr/>
                  <p:nvPr/>
                </p:nvSpPr>
                <p:spPr>
                  <a:xfrm>
                    <a:off x="10144315" y="353560"/>
                    <a:ext cx="182880" cy="182880"/>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algn="ctr" defTabSz="685800" fontAlgn="auto">
                      <a:spcBef>
                        <a:spcPts val="0"/>
                      </a:spcBef>
                      <a:spcAft>
                        <a:spcPts val="0"/>
                      </a:spcAft>
                      <a:defRPr/>
                    </a:pPr>
                    <a:endParaRPr lang="en-US" sz="1050" kern="0">
                      <a:solidFill>
                        <a:prstClr val="white"/>
                      </a:solidFill>
                      <a:latin typeface="Calibri" panose="020F0502020204030204"/>
                      <a:ea typeface="+mn-ea"/>
                    </a:endParaRPr>
                  </a:p>
                </p:txBody>
              </p:sp>
              <p:sp>
                <p:nvSpPr>
                  <p:cNvPr id="408" name="Rectangle 998">
                    <a:extLst>
                      <a:ext uri="{FF2B5EF4-FFF2-40B4-BE49-F238E27FC236}">
                        <a16:creationId xmlns:a16="http://schemas.microsoft.com/office/drawing/2014/main" id="{041B79EC-CC21-7842-B908-E55698CBC6BB}"/>
                      </a:ext>
                    </a:extLst>
                  </p:cNvPr>
                  <p:cNvSpPr/>
                  <p:nvPr/>
                </p:nvSpPr>
                <p:spPr>
                  <a:xfrm>
                    <a:off x="11135983" y="353560"/>
                    <a:ext cx="182880" cy="182880"/>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algn="ctr" defTabSz="685800" fontAlgn="auto">
                      <a:spcBef>
                        <a:spcPts val="0"/>
                      </a:spcBef>
                      <a:spcAft>
                        <a:spcPts val="0"/>
                      </a:spcAft>
                      <a:defRPr/>
                    </a:pPr>
                    <a:endParaRPr lang="en-US" sz="1050" kern="0">
                      <a:solidFill>
                        <a:prstClr val="white"/>
                      </a:solidFill>
                      <a:latin typeface="Calibri" panose="020F0502020204030204"/>
                      <a:ea typeface="+mn-ea"/>
                    </a:endParaRPr>
                  </a:p>
                </p:txBody>
              </p:sp>
              <p:sp>
                <p:nvSpPr>
                  <p:cNvPr id="409" name="Rectangle 999">
                    <a:extLst>
                      <a:ext uri="{FF2B5EF4-FFF2-40B4-BE49-F238E27FC236}">
                        <a16:creationId xmlns:a16="http://schemas.microsoft.com/office/drawing/2014/main" id="{240083D9-BD8F-744C-9C7A-36A6F70E9663}"/>
                      </a:ext>
                    </a:extLst>
                  </p:cNvPr>
                  <p:cNvSpPr/>
                  <p:nvPr/>
                </p:nvSpPr>
                <p:spPr>
                  <a:xfrm>
                    <a:off x="10640149" y="353560"/>
                    <a:ext cx="182880" cy="182880"/>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algn="ctr" defTabSz="685800" fontAlgn="auto">
                      <a:spcBef>
                        <a:spcPts val="0"/>
                      </a:spcBef>
                      <a:spcAft>
                        <a:spcPts val="0"/>
                      </a:spcAft>
                      <a:defRPr/>
                    </a:pPr>
                    <a:endParaRPr lang="en-US" sz="1050" kern="0">
                      <a:solidFill>
                        <a:prstClr val="white"/>
                      </a:solidFill>
                      <a:latin typeface="Calibri" panose="020F0502020204030204"/>
                      <a:ea typeface="+mn-ea"/>
                    </a:endParaRPr>
                  </a:p>
                </p:txBody>
              </p:sp>
              <p:sp>
                <p:nvSpPr>
                  <p:cNvPr id="410" name="Rectangle 1000">
                    <a:extLst>
                      <a:ext uri="{FF2B5EF4-FFF2-40B4-BE49-F238E27FC236}">
                        <a16:creationId xmlns:a16="http://schemas.microsoft.com/office/drawing/2014/main" id="{10601A49-002E-ED48-B67B-B06D177D97AD}"/>
                      </a:ext>
                    </a:extLst>
                  </p:cNvPr>
                  <p:cNvSpPr/>
                  <p:nvPr/>
                </p:nvSpPr>
                <p:spPr>
                  <a:xfrm>
                    <a:off x="11383900" y="353560"/>
                    <a:ext cx="182880" cy="182880"/>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algn="ctr" defTabSz="685800" fontAlgn="auto">
                      <a:spcBef>
                        <a:spcPts val="0"/>
                      </a:spcBef>
                      <a:spcAft>
                        <a:spcPts val="0"/>
                      </a:spcAft>
                      <a:defRPr/>
                    </a:pPr>
                    <a:endParaRPr lang="en-US" sz="1050" kern="0">
                      <a:solidFill>
                        <a:prstClr val="white"/>
                      </a:solidFill>
                      <a:latin typeface="Calibri" panose="020F0502020204030204"/>
                      <a:ea typeface="+mn-ea"/>
                    </a:endParaRPr>
                  </a:p>
                </p:txBody>
              </p:sp>
              <p:sp>
                <p:nvSpPr>
                  <p:cNvPr id="411" name="Rectangle 1001">
                    <a:extLst>
                      <a:ext uri="{FF2B5EF4-FFF2-40B4-BE49-F238E27FC236}">
                        <a16:creationId xmlns:a16="http://schemas.microsoft.com/office/drawing/2014/main" id="{DE80BCEB-2C40-DB41-A06D-728DD946D53F}"/>
                      </a:ext>
                    </a:extLst>
                  </p:cNvPr>
                  <p:cNvSpPr/>
                  <p:nvPr/>
                </p:nvSpPr>
                <p:spPr>
                  <a:xfrm>
                    <a:off x="10888066" y="353560"/>
                    <a:ext cx="182880" cy="182880"/>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algn="ctr" defTabSz="685800" fontAlgn="auto">
                      <a:spcBef>
                        <a:spcPts val="0"/>
                      </a:spcBef>
                      <a:spcAft>
                        <a:spcPts val="0"/>
                      </a:spcAft>
                      <a:defRPr/>
                    </a:pPr>
                    <a:endParaRPr lang="en-US" sz="1050" kern="0">
                      <a:solidFill>
                        <a:prstClr val="white"/>
                      </a:solidFill>
                      <a:latin typeface="Calibri" panose="020F0502020204030204"/>
                      <a:ea typeface="+mn-ea"/>
                    </a:endParaRPr>
                  </a:p>
                </p:txBody>
              </p:sp>
              <p:sp>
                <p:nvSpPr>
                  <p:cNvPr id="412" name="Rectangle 1002">
                    <a:extLst>
                      <a:ext uri="{FF2B5EF4-FFF2-40B4-BE49-F238E27FC236}">
                        <a16:creationId xmlns:a16="http://schemas.microsoft.com/office/drawing/2014/main" id="{6C2C8C60-E75A-2848-A5F9-2AF1ADFD239B}"/>
                      </a:ext>
                    </a:extLst>
                  </p:cNvPr>
                  <p:cNvSpPr/>
                  <p:nvPr/>
                </p:nvSpPr>
                <p:spPr>
                  <a:xfrm>
                    <a:off x="11879735" y="353560"/>
                    <a:ext cx="182880" cy="182880"/>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algn="ctr" defTabSz="685800" fontAlgn="auto">
                      <a:spcBef>
                        <a:spcPts val="0"/>
                      </a:spcBef>
                      <a:spcAft>
                        <a:spcPts val="0"/>
                      </a:spcAft>
                      <a:defRPr/>
                    </a:pPr>
                    <a:endParaRPr lang="en-US" sz="1050" kern="0">
                      <a:solidFill>
                        <a:prstClr val="white"/>
                      </a:solidFill>
                      <a:latin typeface="Calibri" panose="020F0502020204030204"/>
                      <a:ea typeface="+mn-ea"/>
                    </a:endParaRPr>
                  </a:p>
                </p:txBody>
              </p:sp>
              <p:sp>
                <p:nvSpPr>
                  <p:cNvPr id="413" name="Rectangle 1003">
                    <a:extLst>
                      <a:ext uri="{FF2B5EF4-FFF2-40B4-BE49-F238E27FC236}">
                        <a16:creationId xmlns:a16="http://schemas.microsoft.com/office/drawing/2014/main" id="{453E669B-A4F6-0843-B05F-3341FAEA156A}"/>
                      </a:ext>
                    </a:extLst>
                  </p:cNvPr>
                  <p:cNvSpPr/>
                  <p:nvPr/>
                </p:nvSpPr>
                <p:spPr>
                  <a:xfrm>
                    <a:off x="11631817" y="353560"/>
                    <a:ext cx="182880" cy="182880"/>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algn="ctr" defTabSz="685800" fontAlgn="auto">
                      <a:spcBef>
                        <a:spcPts val="0"/>
                      </a:spcBef>
                      <a:spcAft>
                        <a:spcPts val="0"/>
                      </a:spcAft>
                      <a:defRPr/>
                    </a:pPr>
                    <a:endParaRPr lang="en-US" sz="1050" kern="0">
                      <a:solidFill>
                        <a:prstClr val="white"/>
                      </a:solidFill>
                      <a:latin typeface="Calibri" panose="020F0502020204030204"/>
                      <a:ea typeface="+mn-ea"/>
                    </a:endParaRPr>
                  </a:p>
                </p:txBody>
              </p:sp>
            </p:grpSp>
            <p:sp>
              <p:nvSpPr>
                <p:cNvPr id="398" name="Rectangle 988">
                  <a:extLst>
                    <a:ext uri="{FF2B5EF4-FFF2-40B4-BE49-F238E27FC236}">
                      <a16:creationId xmlns:a16="http://schemas.microsoft.com/office/drawing/2014/main" id="{6B5D5320-9471-4541-B27C-0206225BB433}"/>
                    </a:ext>
                  </a:extLst>
                </p:cNvPr>
                <p:cNvSpPr/>
                <p:nvPr/>
              </p:nvSpPr>
              <p:spPr>
                <a:xfrm>
                  <a:off x="10249349" y="674423"/>
                  <a:ext cx="84196" cy="100089"/>
                </a:xfrm>
                <a:prstGeom prst="rect">
                  <a:avLst/>
                </a:prstGeom>
                <a:solidFill>
                  <a:srgbClr val="70AD47">
                    <a:lumMod val="75000"/>
                  </a:srgbClr>
                </a:solidFill>
                <a:ln w="12700" cap="flat" cmpd="sng" algn="ctr">
                  <a:noFill/>
                  <a:prstDash val="solid"/>
                  <a:miter lim="800000"/>
                </a:ln>
                <a:effectLst/>
              </p:spPr>
              <p:txBody>
                <a:bodyPr rtlCol="0" anchor="ctr"/>
                <a:lstStyle/>
                <a:p>
                  <a:pPr algn="ctr" defTabSz="685800" fontAlgn="auto">
                    <a:spcBef>
                      <a:spcPts val="0"/>
                    </a:spcBef>
                    <a:spcAft>
                      <a:spcPts val="0"/>
                    </a:spcAft>
                    <a:defRPr/>
                  </a:pPr>
                  <a:endParaRPr lang="en-US" sz="1050" kern="0">
                    <a:solidFill>
                      <a:prstClr val="white"/>
                    </a:solidFill>
                    <a:latin typeface="Calibri" panose="020F0502020204030204"/>
                    <a:ea typeface="+mn-ea"/>
                  </a:endParaRPr>
                </a:p>
              </p:txBody>
            </p:sp>
            <p:sp>
              <p:nvSpPr>
                <p:cNvPr id="399" name="Rectangle 989">
                  <a:extLst>
                    <a:ext uri="{FF2B5EF4-FFF2-40B4-BE49-F238E27FC236}">
                      <a16:creationId xmlns:a16="http://schemas.microsoft.com/office/drawing/2014/main" id="{EC7DBEA8-360C-7947-8B25-C031F63B0C15}"/>
                    </a:ext>
                  </a:extLst>
                </p:cNvPr>
                <p:cNvSpPr/>
                <p:nvPr/>
              </p:nvSpPr>
              <p:spPr>
                <a:xfrm>
                  <a:off x="10496398" y="674423"/>
                  <a:ext cx="84196" cy="100089"/>
                </a:xfrm>
                <a:prstGeom prst="rect">
                  <a:avLst/>
                </a:prstGeom>
                <a:solidFill>
                  <a:srgbClr val="70AD47">
                    <a:lumMod val="75000"/>
                  </a:srgbClr>
                </a:solidFill>
                <a:ln w="12700" cap="flat" cmpd="sng" algn="ctr">
                  <a:noFill/>
                  <a:prstDash val="solid"/>
                  <a:miter lim="800000"/>
                </a:ln>
                <a:effectLst/>
              </p:spPr>
              <p:txBody>
                <a:bodyPr rtlCol="0" anchor="ctr"/>
                <a:lstStyle/>
                <a:p>
                  <a:pPr algn="ctr" defTabSz="685800" fontAlgn="auto">
                    <a:spcBef>
                      <a:spcPts val="0"/>
                    </a:spcBef>
                    <a:spcAft>
                      <a:spcPts val="0"/>
                    </a:spcAft>
                    <a:defRPr/>
                  </a:pPr>
                  <a:endParaRPr lang="en-US" sz="1050" kern="0">
                    <a:solidFill>
                      <a:prstClr val="white"/>
                    </a:solidFill>
                    <a:latin typeface="Calibri" panose="020F0502020204030204"/>
                    <a:ea typeface="+mn-ea"/>
                  </a:endParaRPr>
                </a:p>
              </p:txBody>
            </p:sp>
            <p:sp>
              <p:nvSpPr>
                <p:cNvPr id="400" name="Rectangle 990">
                  <a:extLst>
                    <a:ext uri="{FF2B5EF4-FFF2-40B4-BE49-F238E27FC236}">
                      <a16:creationId xmlns:a16="http://schemas.microsoft.com/office/drawing/2014/main" id="{2A34D2B1-C3A5-F149-B2CB-B2CAE7594B1C}"/>
                    </a:ext>
                  </a:extLst>
                </p:cNvPr>
                <p:cNvSpPr/>
                <p:nvPr/>
              </p:nvSpPr>
              <p:spPr>
                <a:xfrm>
                  <a:off x="10744197" y="674423"/>
                  <a:ext cx="84196" cy="100089"/>
                </a:xfrm>
                <a:prstGeom prst="rect">
                  <a:avLst/>
                </a:prstGeom>
                <a:solidFill>
                  <a:srgbClr val="70AD47">
                    <a:lumMod val="75000"/>
                  </a:srgbClr>
                </a:solidFill>
                <a:ln w="12700" cap="flat" cmpd="sng" algn="ctr">
                  <a:noFill/>
                  <a:prstDash val="solid"/>
                  <a:miter lim="800000"/>
                </a:ln>
                <a:effectLst/>
              </p:spPr>
              <p:txBody>
                <a:bodyPr rtlCol="0" anchor="ctr"/>
                <a:lstStyle/>
                <a:p>
                  <a:pPr algn="ctr" defTabSz="685800" fontAlgn="auto">
                    <a:spcBef>
                      <a:spcPts val="0"/>
                    </a:spcBef>
                    <a:spcAft>
                      <a:spcPts val="0"/>
                    </a:spcAft>
                    <a:defRPr/>
                  </a:pPr>
                  <a:endParaRPr lang="en-US" sz="1050" kern="0">
                    <a:solidFill>
                      <a:prstClr val="white"/>
                    </a:solidFill>
                    <a:latin typeface="Calibri" panose="020F0502020204030204"/>
                    <a:ea typeface="+mn-ea"/>
                  </a:endParaRPr>
                </a:p>
              </p:txBody>
            </p:sp>
            <p:sp>
              <p:nvSpPr>
                <p:cNvPr id="401" name="Rectangle 991">
                  <a:extLst>
                    <a:ext uri="{FF2B5EF4-FFF2-40B4-BE49-F238E27FC236}">
                      <a16:creationId xmlns:a16="http://schemas.microsoft.com/office/drawing/2014/main" id="{8A06A95D-FA8D-E545-A71E-D72EBBD5E947}"/>
                    </a:ext>
                  </a:extLst>
                </p:cNvPr>
                <p:cNvSpPr/>
                <p:nvPr/>
              </p:nvSpPr>
              <p:spPr>
                <a:xfrm>
                  <a:off x="10994595" y="674423"/>
                  <a:ext cx="84196" cy="100089"/>
                </a:xfrm>
                <a:prstGeom prst="rect">
                  <a:avLst/>
                </a:prstGeom>
                <a:solidFill>
                  <a:srgbClr val="70AD47">
                    <a:lumMod val="75000"/>
                  </a:srgbClr>
                </a:solidFill>
                <a:ln w="12700" cap="flat" cmpd="sng" algn="ctr">
                  <a:noFill/>
                  <a:prstDash val="solid"/>
                  <a:miter lim="800000"/>
                </a:ln>
                <a:effectLst/>
              </p:spPr>
              <p:txBody>
                <a:bodyPr rtlCol="0" anchor="ctr"/>
                <a:lstStyle/>
                <a:p>
                  <a:pPr algn="ctr" defTabSz="685800" fontAlgn="auto">
                    <a:spcBef>
                      <a:spcPts val="0"/>
                    </a:spcBef>
                    <a:spcAft>
                      <a:spcPts val="0"/>
                    </a:spcAft>
                    <a:defRPr/>
                  </a:pPr>
                  <a:endParaRPr lang="en-US" sz="1050" kern="0">
                    <a:solidFill>
                      <a:prstClr val="white"/>
                    </a:solidFill>
                    <a:latin typeface="Calibri" panose="020F0502020204030204"/>
                    <a:ea typeface="+mn-ea"/>
                  </a:endParaRPr>
                </a:p>
              </p:txBody>
            </p:sp>
            <p:sp>
              <p:nvSpPr>
                <p:cNvPr id="402" name="Rectangle 992">
                  <a:extLst>
                    <a:ext uri="{FF2B5EF4-FFF2-40B4-BE49-F238E27FC236}">
                      <a16:creationId xmlns:a16="http://schemas.microsoft.com/office/drawing/2014/main" id="{BBC86D37-4E4E-B14C-815A-E01DF7152A95}"/>
                    </a:ext>
                  </a:extLst>
                </p:cNvPr>
                <p:cNvSpPr/>
                <p:nvPr/>
              </p:nvSpPr>
              <p:spPr>
                <a:xfrm>
                  <a:off x="11240131" y="674423"/>
                  <a:ext cx="84196" cy="100089"/>
                </a:xfrm>
                <a:prstGeom prst="rect">
                  <a:avLst/>
                </a:prstGeom>
                <a:solidFill>
                  <a:srgbClr val="70AD47">
                    <a:lumMod val="75000"/>
                  </a:srgbClr>
                </a:solidFill>
                <a:ln w="12700" cap="flat" cmpd="sng" algn="ctr">
                  <a:noFill/>
                  <a:prstDash val="solid"/>
                  <a:miter lim="800000"/>
                </a:ln>
                <a:effectLst/>
              </p:spPr>
              <p:txBody>
                <a:bodyPr rtlCol="0" anchor="ctr"/>
                <a:lstStyle/>
                <a:p>
                  <a:pPr algn="ctr" defTabSz="685800" fontAlgn="auto">
                    <a:spcBef>
                      <a:spcPts val="0"/>
                    </a:spcBef>
                    <a:spcAft>
                      <a:spcPts val="0"/>
                    </a:spcAft>
                    <a:defRPr/>
                  </a:pPr>
                  <a:endParaRPr lang="en-US" sz="1050" kern="0">
                    <a:solidFill>
                      <a:prstClr val="white"/>
                    </a:solidFill>
                    <a:latin typeface="Calibri" panose="020F0502020204030204"/>
                    <a:ea typeface="+mn-ea"/>
                  </a:endParaRPr>
                </a:p>
              </p:txBody>
            </p:sp>
            <p:sp>
              <p:nvSpPr>
                <p:cNvPr id="403" name="Rectangle 993">
                  <a:extLst>
                    <a:ext uri="{FF2B5EF4-FFF2-40B4-BE49-F238E27FC236}">
                      <a16:creationId xmlns:a16="http://schemas.microsoft.com/office/drawing/2014/main" id="{E9E56D79-E6A2-E74B-BFD4-10ACE5B9ABA3}"/>
                    </a:ext>
                  </a:extLst>
                </p:cNvPr>
                <p:cNvSpPr/>
                <p:nvPr/>
              </p:nvSpPr>
              <p:spPr>
                <a:xfrm>
                  <a:off x="11488048" y="674423"/>
                  <a:ext cx="84196" cy="100089"/>
                </a:xfrm>
                <a:prstGeom prst="rect">
                  <a:avLst/>
                </a:prstGeom>
                <a:solidFill>
                  <a:srgbClr val="70AD47">
                    <a:lumMod val="75000"/>
                  </a:srgbClr>
                </a:solidFill>
                <a:ln w="12700" cap="flat" cmpd="sng" algn="ctr">
                  <a:noFill/>
                  <a:prstDash val="solid"/>
                  <a:miter lim="800000"/>
                </a:ln>
                <a:effectLst/>
              </p:spPr>
              <p:txBody>
                <a:bodyPr rtlCol="0" anchor="ctr"/>
                <a:lstStyle/>
                <a:p>
                  <a:pPr algn="ctr" defTabSz="685800" fontAlgn="auto">
                    <a:spcBef>
                      <a:spcPts val="0"/>
                    </a:spcBef>
                    <a:spcAft>
                      <a:spcPts val="0"/>
                    </a:spcAft>
                    <a:defRPr/>
                  </a:pPr>
                  <a:endParaRPr lang="en-US" sz="1050" kern="0">
                    <a:solidFill>
                      <a:prstClr val="white"/>
                    </a:solidFill>
                    <a:latin typeface="Calibri" panose="020F0502020204030204"/>
                    <a:ea typeface="+mn-ea"/>
                  </a:endParaRPr>
                </a:p>
              </p:txBody>
            </p:sp>
            <p:sp>
              <p:nvSpPr>
                <p:cNvPr id="404" name="Rectangle 994">
                  <a:extLst>
                    <a:ext uri="{FF2B5EF4-FFF2-40B4-BE49-F238E27FC236}">
                      <a16:creationId xmlns:a16="http://schemas.microsoft.com/office/drawing/2014/main" id="{0B0E867F-8F90-F745-87F9-0889ECD08E2E}"/>
                    </a:ext>
                  </a:extLst>
                </p:cNvPr>
                <p:cNvSpPr/>
                <p:nvPr/>
              </p:nvSpPr>
              <p:spPr>
                <a:xfrm>
                  <a:off x="11735911" y="674423"/>
                  <a:ext cx="84196" cy="100089"/>
                </a:xfrm>
                <a:prstGeom prst="rect">
                  <a:avLst/>
                </a:prstGeom>
                <a:solidFill>
                  <a:srgbClr val="70AD47">
                    <a:lumMod val="75000"/>
                  </a:srgbClr>
                </a:solidFill>
                <a:ln w="12700" cap="flat" cmpd="sng" algn="ctr">
                  <a:noFill/>
                  <a:prstDash val="solid"/>
                  <a:miter lim="800000"/>
                </a:ln>
                <a:effectLst/>
              </p:spPr>
              <p:txBody>
                <a:bodyPr rtlCol="0" anchor="ctr"/>
                <a:lstStyle/>
                <a:p>
                  <a:pPr algn="ctr" defTabSz="685800" fontAlgn="auto">
                    <a:spcBef>
                      <a:spcPts val="0"/>
                    </a:spcBef>
                    <a:spcAft>
                      <a:spcPts val="0"/>
                    </a:spcAft>
                    <a:defRPr/>
                  </a:pPr>
                  <a:endParaRPr lang="en-US" sz="1050" kern="0">
                    <a:solidFill>
                      <a:prstClr val="white"/>
                    </a:solidFill>
                    <a:latin typeface="Calibri" panose="020F0502020204030204"/>
                    <a:ea typeface="+mn-ea"/>
                  </a:endParaRPr>
                </a:p>
              </p:txBody>
            </p:sp>
            <p:sp>
              <p:nvSpPr>
                <p:cNvPr id="405" name="Rectangle 995">
                  <a:extLst>
                    <a:ext uri="{FF2B5EF4-FFF2-40B4-BE49-F238E27FC236}">
                      <a16:creationId xmlns:a16="http://schemas.microsoft.com/office/drawing/2014/main" id="{110677A5-5364-C243-930E-2C9E3728B4B0}"/>
                    </a:ext>
                  </a:extLst>
                </p:cNvPr>
                <p:cNvSpPr/>
                <p:nvPr/>
              </p:nvSpPr>
              <p:spPr>
                <a:xfrm>
                  <a:off x="11983783" y="674423"/>
                  <a:ext cx="84196" cy="100089"/>
                </a:xfrm>
                <a:prstGeom prst="rect">
                  <a:avLst/>
                </a:prstGeom>
                <a:solidFill>
                  <a:srgbClr val="70AD47">
                    <a:lumMod val="75000"/>
                  </a:srgbClr>
                </a:solidFill>
                <a:ln w="12700" cap="flat" cmpd="sng" algn="ctr">
                  <a:noFill/>
                  <a:prstDash val="solid"/>
                  <a:miter lim="800000"/>
                </a:ln>
                <a:effectLst/>
              </p:spPr>
              <p:txBody>
                <a:bodyPr rtlCol="0" anchor="ctr"/>
                <a:lstStyle/>
                <a:p>
                  <a:pPr algn="ctr" defTabSz="685800" fontAlgn="auto">
                    <a:spcBef>
                      <a:spcPts val="0"/>
                    </a:spcBef>
                    <a:spcAft>
                      <a:spcPts val="0"/>
                    </a:spcAft>
                    <a:defRPr/>
                  </a:pPr>
                  <a:endParaRPr lang="en-US" sz="1050" kern="0">
                    <a:solidFill>
                      <a:prstClr val="white"/>
                    </a:solidFill>
                    <a:latin typeface="Calibri" panose="020F0502020204030204"/>
                    <a:ea typeface="+mn-ea"/>
                  </a:endParaRPr>
                </a:p>
              </p:txBody>
            </p:sp>
          </p:grpSp>
          <p:grpSp>
            <p:nvGrpSpPr>
              <p:cNvPr id="374" name="Group 969">
                <a:extLst>
                  <a:ext uri="{FF2B5EF4-FFF2-40B4-BE49-F238E27FC236}">
                    <a16:creationId xmlns:a16="http://schemas.microsoft.com/office/drawing/2014/main" id="{40C11B36-DA54-884A-B936-6FC5B0E62E08}"/>
                  </a:ext>
                </a:extLst>
              </p:cNvPr>
              <p:cNvGrpSpPr/>
              <p:nvPr/>
            </p:nvGrpSpPr>
            <p:grpSpPr>
              <a:xfrm>
                <a:off x="9978870" y="5282191"/>
                <a:ext cx="1918300" cy="182880"/>
                <a:chOff x="10156923" y="594771"/>
                <a:chExt cx="1918300" cy="182880"/>
              </a:xfrm>
            </p:grpSpPr>
            <p:grpSp>
              <p:nvGrpSpPr>
                <p:cNvPr id="380" name="Group 970">
                  <a:extLst>
                    <a:ext uri="{FF2B5EF4-FFF2-40B4-BE49-F238E27FC236}">
                      <a16:creationId xmlns:a16="http://schemas.microsoft.com/office/drawing/2014/main" id="{D6B753AF-963B-D840-BDAF-601E5425C8F4}"/>
                    </a:ext>
                  </a:extLst>
                </p:cNvPr>
                <p:cNvGrpSpPr/>
                <p:nvPr/>
              </p:nvGrpSpPr>
              <p:grpSpPr>
                <a:xfrm>
                  <a:off x="10156923" y="594771"/>
                  <a:ext cx="1918300" cy="182880"/>
                  <a:chOff x="10144315" y="353560"/>
                  <a:chExt cx="1918300" cy="182880"/>
                </a:xfrm>
              </p:grpSpPr>
              <p:sp>
                <p:nvSpPr>
                  <p:cNvPr id="389" name="Rectangle 979">
                    <a:extLst>
                      <a:ext uri="{FF2B5EF4-FFF2-40B4-BE49-F238E27FC236}">
                        <a16:creationId xmlns:a16="http://schemas.microsoft.com/office/drawing/2014/main" id="{8C782B77-0E44-E54A-AAEF-92B30C0C3B25}"/>
                      </a:ext>
                    </a:extLst>
                  </p:cNvPr>
                  <p:cNvSpPr/>
                  <p:nvPr/>
                </p:nvSpPr>
                <p:spPr>
                  <a:xfrm>
                    <a:off x="10392232" y="353560"/>
                    <a:ext cx="182880" cy="182880"/>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algn="ctr" defTabSz="685800" fontAlgn="auto">
                      <a:spcBef>
                        <a:spcPts val="0"/>
                      </a:spcBef>
                      <a:spcAft>
                        <a:spcPts val="0"/>
                      </a:spcAft>
                      <a:defRPr/>
                    </a:pPr>
                    <a:endParaRPr lang="en-US" sz="1050" kern="0">
                      <a:solidFill>
                        <a:prstClr val="white"/>
                      </a:solidFill>
                      <a:latin typeface="Calibri" panose="020F0502020204030204"/>
                      <a:ea typeface="+mn-ea"/>
                    </a:endParaRPr>
                  </a:p>
                </p:txBody>
              </p:sp>
              <p:sp>
                <p:nvSpPr>
                  <p:cNvPr id="390" name="Rectangle 980">
                    <a:extLst>
                      <a:ext uri="{FF2B5EF4-FFF2-40B4-BE49-F238E27FC236}">
                        <a16:creationId xmlns:a16="http://schemas.microsoft.com/office/drawing/2014/main" id="{52834731-FAAE-8944-A6FF-EAA685A60395}"/>
                      </a:ext>
                    </a:extLst>
                  </p:cNvPr>
                  <p:cNvSpPr/>
                  <p:nvPr/>
                </p:nvSpPr>
                <p:spPr>
                  <a:xfrm>
                    <a:off x="10144315" y="353560"/>
                    <a:ext cx="182880" cy="182880"/>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algn="ctr" defTabSz="685800" fontAlgn="auto">
                      <a:spcBef>
                        <a:spcPts val="0"/>
                      </a:spcBef>
                      <a:spcAft>
                        <a:spcPts val="0"/>
                      </a:spcAft>
                      <a:defRPr/>
                    </a:pPr>
                    <a:endParaRPr lang="en-US" sz="1050" kern="0">
                      <a:solidFill>
                        <a:prstClr val="white"/>
                      </a:solidFill>
                      <a:latin typeface="Calibri" panose="020F0502020204030204"/>
                      <a:ea typeface="+mn-ea"/>
                    </a:endParaRPr>
                  </a:p>
                </p:txBody>
              </p:sp>
              <p:sp>
                <p:nvSpPr>
                  <p:cNvPr id="391" name="Rectangle 981">
                    <a:extLst>
                      <a:ext uri="{FF2B5EF4-FFF2-40B4-BE49-F238E27FC236}">
                        <a16:creationId xmlns:a16="http://schemas.microsoft.com/office/drawing/2014/main" id="{79C640E9-2F1E-7448-9A75-73D5631033CC}"/>
                      </a:ext>
                    </a:extLst>
                  </p:cNvPr>
                  <p:cNvSpPr/>
                  <p:nvPr/>
                </p:nvSpPr>
                <p:spPr>
                  <a:xfrm>
                    <a:off x="11135983" y="353560"/>
                    <a:ext cx="182880" cy="182880"/>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algn="ctr" defTabSz="685800" fontAlgn="auto">
                      <a:spcBef>
                        <a:spcPts val="0"/>
                      </a:spcBef>
                      <a:spcAft>
                        <a:spcPts val="0"/>
                      </a:spcAft>
                      <a:defRPr/>
                    </a:pPr>
                    <a:endParaRPr lang="en-US" sz="1050" kern="0">
                      <a:solidFill>
                        <a:prstClr val="white"/>
                      </a:solidFill>
                      <a:latin typeface="Calibri" panose="020F0502020204030204"/>
                      <a:ea typeface="+mn-ea"/>
                    </a:endParaRPr>
                  </a:p>
                </p:txBody>
              </p:sp>
              <p:sp>
                <p:nvSpPr>
                  <p:cNvPr id="392" name="Rectangle 982">
                    <a:extLst>
                      <a:ext uri="{FF2B5EF4-FFF2-40B4-BE49-F238E27FC236}">
                        <a16:creationId xmlns:a16="http://schemas.microsoft.com/office/drawing/2014/main" id="{5D4F9CF9-3D3B-C948-8880-DA2FA0E2EB26}"/>
                      </a:ext>
                    </a:extLst>
                  </p:cNvPr>
                  <p:cNvSpPr/>
                  <p:nvPr/>
                </p:nvSpPr>
                <p:spPr>
                  <a:xfrm>
                    <a:off x="10640149" y="353560"/>
                    <a:ext cx="182880" cy="182880"/>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algn="ctr" defTabSz="685800" fontAlgn="auto">
                      <a:spcBef>
                        <a:spcPts val="0"/>
                      </a:spcBef>
                      <a:spcAft>
                        <a:spcPts val="0"/>
                      </a:spcAft>
                      <a:defRPr/>
                    </a:pPr>
                    <a:endParaRPr lang="en-US" sz="1050" kern="0">
                      <a:solidFill>
                        <a:prstClr val="white"/>
                      </a:solidFill>
                      <a:latin typeface="Calibri" panose="020F0502020204030204"/>
                      <a:ea typeface="+mn-ea"/>
                    </a:endParaRPr>
                  </a:p>
                </p:txBody>
              </p:sp>
              <p:sp>
                <p:nvSpPr>
                  <p:cNvPr id="393" name="Rectangle 983">
                    <a:extLst>
                      <a:ext uri="{FF2B5EF4-FFF2-40B4-BE49-F238E27FC236}">
                        <a16:creationId xmlns:a16="http://schemas.microsoft.com/office/drawing/2014/main" id="{01919F07-7F24-7241-BE47-146298E8D950}"/>
                      </a:ext>
                    </a:extLst>
                  </p:cNvPr>
                  <p:cNvSpPr/>
                  <p:nvPr/>
                </p:nvSpPr>
                <p:spPr>
                  <a:xfrm>
                    <a:off x="11383900" y="353560"/>
                    <a:ext cx="182880" cy="182880"/>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algn="ctr" defTabSz="685800" fontAlgn="auto">
                      <a:spcBef>
                        <a:spcPts val="0"/>
                      </a:spcBef>
                      <a:spcAft>
                        <a:spcPts val="0"/>
                      </a:spcAft>
                      <a:defRPr/>
                    </a:pPr>
                    <a:endParaRPr lang="en-US" sz="1050" kern="0">
                      <a:solidFill>
                        <a:prstClr val="white"/>
                      </a:solidFill>
                      <a:latin typeface="Calibri" panose="020F0502020204030204"/>
                      <a:ea typeface="+mn-ea"/>
                    </a:endParaRPr>
                  </a:p>
                </p:txBody>
              </p:sp>
              <p:sp>
                <p:nvSpPr>
                  <p:cNvPr id="394" name="Rectangle 984">
                    <a:extLst>
                      <a:ext uri="{FF2B5EF4-FFF2-40B4-BE49-F238E27FC236}">
                        <a16:creationId xmlns:a16="http://schemas.microsoft.com/office/drawing/2014/main" id="{D57A7DD8-406A-7443-A452-CBB3A7398BF6}"/>
                      </a:ext>
                    </a:extLst>
                  </p:cNvPr>
                  <p:cNvSpPr/>
                  <p:nvPr/>
                </p:nvSpPr>
                <p:spPr>
                  <a:xfrm>
                    <a:off x="10888066" y="353560"/>
                    <a:ext cx="182880" cy="182880"/>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algn="ctr" defTabSz="685800" fontAlgn="auto">
                      <a:spcBef>
                        <a:spcPts val="0"/>
                      </a:spcBef>
                      <a:spcAft>
                        <a:spcPts val="0"/>
                      </a:spcAft>
                      <a:defRPr/>
                    </a:pPr>
                    <a:endParaRPr lang="en-US" sz="1050" kern="0">
                      <a:solidFill>
                        <a:prstClr val="white"/>
                      </a:solidFill>
                      <a:latin typeface="Calibri" panose="020F0502020204030204"/>
                      <a:ea typeface="+mn-ea"/>
                    </a:endParaRPr>
                  </a:p>
                </p:txBody>
              </p:sp>
              <p:sp>
                <p:nvSpPr>
                  <p:cNvPr id="395" name="Rectangle 985">
                    <a:extLst>
                      <a:ext uri="{FF2B5EF4-FFF2-40B4-BE49-F238E27FC236}">
                        <a16:creationId xmlns:a16="http://schemas.microsoft.com/office/drawing/2014/main" id="{46A85D58-8200-CC47-A8B2-C2196F1C5FEB}"/>
                      </a:ext>
                    </a:extLst>
                  </p:cNvPr>
                  <p:cNvSpPr/>
                  <p:nvPr/>
                </p:nvSpPr>
                <p:spPr>
                  <a:xfrm>
                    <a:off x="11879735" y="353560"/>
                    <a:ext cx="182880" cy="182880"/>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algn="ctr" defTabSz="685800" fontAlgn="auto">
                      <a:spcBef>
                        <a:spcPts val="0"/>
                      </a:spcBef>
                      <a:spcAft>
                        <a:spcPts val="0"/>
                      </a:spcAft>
                      <a:defRPr/>
                    </a:pPr>
                    <a:endParaRPr lang="en-US" sz="1050" kern="0">
                      <a:solidFill>
                        <a:prstClr val="white"/>
                      </a:solidFill>
                      <a:latin typeface="Calibri" panose="020F0502020204030204"/>
                      <a:ea typeface="+mn-ea"/>
                    </a:endParaRPr>
                  </a:p>
                </p:txBody>
              </p:sp>
              <p:sp>
                <p:nvSpPr>
                  <p:cNvPr id="396" name="Rectangle 986">
                    <a:extLst>
                      <a:ext uri="{FF2B5EF4-FFF2-40B4-BE49-F238E27FC236}">
                        <a16:creationId xmlns:a16="http://schemas.microsoft.com/office/drawing/2014/main" id="{D3C451CA-96D3-7F4C-AE7C-076D95DCAF08}"/>
                      </a:ext>
                    </a:extLst>
                  </p:cNvPr>
                  <p:cNvSpPr/>
                  <p:nvPr/>
                </p:nvSpPr>
                <p:spPr>
                  <a:xfrm>
                    <a:off x="11631817" y="353560"/>
                    <a:ext cx="182880" cy="182880"/>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algn="ctr" defTabSz="685800" fontAlgn="auto">
                      <a:spcBef>
                        <a:spcPts val="0"/>
                      </a:spcBef>
                      <a:spcAft>
                        <a:spcPts val="0"/>
                      </a:spcAft>
                      <a:defRPr/>
                    </a:pPr>
                    <a:endParaRPr lang="en-US" sz="1050" kern="0">
                      <a:solidFill>
                        <a:prstClr val="white"/>
                      </a:solidFill>
                      <a:latin typeface="Calibri" panose="020F0502020204030204"/>
                      <a:ea typeface="+mn-ea"/>
                    </a:endParaRPr>
                  </a:p>
                </p:txBody>
              </p:sp>
            </p:grpSp>
            <p:sp>
              <p:nvSpPr>
                <p:cNvPr id="381" name="Rectangle 971">
                  <a:extLst>
                    <a:ext uri="{FF2B5EF4-FFF2-40B4-BE49-F238E27FC236}">
                      <a16:creationId xmlns:a16="http://schemas.microsoft.com/office/drawing/2014/main" id="{B3DDFCD0-491C-F84B-9DA8-847D5B29D1EF}"/>
                    </a:ext>
                  </a:extLst>
                </p:cNvPr>
                <p:cNvSpPr/>
                <p:nvPr/>
              </p:nvSpPr>
              <p:spPr>
                <a:xfrm>
                  <a:off x="10249349" y="674423"/>
                  <a:ext cx="84196" cy="100089"/>
                </a:xfrm>
                <a:prstGeom prst="rect">
                  <a:avLst/>
                </a:prstGeom>
                <a:solidFill>
                  <a:srgbClr val="70AD47">
                    <a:lumMod val="75000"/>
                  </a:srgbClr>
                </a:solidFill>
                <a:ln w="12700" cap="flat" cmpd="sng" algn="ctr">
                  <a:noFill/>
                  <a:prstDash val="solid"/>
                  <a:miter lim="800000"/>
                </a:ln>
                <a:effectLst/>
              </p:spPr>
              <p:txBody>
                <a:bodyPr rtlCol="0" anchor="ctr"/>
                <a:lstStyle/>
                <a:p>
                  <a:pPr algn="ctr" defTabSz="685800" fontAlgn="auto">
                    <a:spcBef>
                      <a:spcPts val="0"/>
                    </a:spcBef>
                    <a:spcAft>
                      <a:spcPts val="0"/>
                    </a:spcAft>
                    <a:defRPr/>
                  </a:pPr>
                  <a:endParaRPr lang="en-US" sz="1050" kern="0">
                    <a:solidFill>
                      <a:prstClr val="white"/>
                    </a:solidFill>
                    <a:latin typeface="Calibri" panose="020F0502020204030204"/>
                    <a:ea typeface="+mn-ea"/>
                  </a:endParaRPr>
                </a:p>
              </p:txBody>
            </p:sp>
            <p:sp>
              <p:nvSpPr>
                <p:cNvPr id="382" name="Rectangle 972">
                  <a:extLst>
                    <a:ext uri="{FF2B5EF4-FFF2-40B4-BE49-F238E27FC236}">
                      <a16:creationId xmlns:a16="http://schemas.microsoft.com/office/drawing/2014/main" id="{EEE58A95-E7AA-1347-A30A-011CF3FD3EDB}"/>
                    </a:ext>
                  </a:extLst>
                </p:cNvPr>
                <p:cNvSpPr/>
                <p:nvPr/>
              </p:nvSpPr>
              <p:spPr>
                <a:xfrm>
                  <a:off x="10496398" y="674423"/>
                  <a:ext cx="84196" cy="100089"/>
                </a:xfrm>
                <a:prstGeom prst="rect">
                  <a:avLst/>
                </a:prstGeom>
                <a:solidFill>
                  <a:srgbClr val="70AD47">
                    <a:lumMod val="75000"/>
                  </a:srgbClr>
                </a:solidFill>
                <a:ln w="12700" cap="flat" cmpd="sng" algn="ctr">
                  <a:noFill/>
                  <a:prstDash val="solid"/>
                  <a:miter lim="800000"/>
                </a:ln>
                <a:effectLst/>
              </p:spPr>
              <p:txBody>
                <a:bodyPr rtlCol="0" anchor="ctr"/>
                <a:lstStyle/>
                <a:p>
                  <a:pPr algn="ctr" defTabSz="685800" fontAlgn="auto">
                    <a:spcBef>
                      <a:spcPts val="0"/>
                    </a:spcBef>
                    <a:spcAft>
                      <a:spcPts val="0"/>
                    </a:spcAft>
                    <a:defRPr/>
                  </a:pPr>
                  <a:endParaRPr lang="en-US" sz="1050" kern="0">
                    <a:solidFill>
                      <a:prstClr val="white"/>
                    </a:solidFill>
                    <a:latin typeface="Calibri" panose="020F0502020204030204"/>
                    <a:ea typeface="+mn-ea"/>
                  </a:endParaRPr>
                </a:p>
              </p:txBody>
            </p:sp>
            <p:sp>
              <p:nvSpPr>
                <p:cNvPr id="383" name="Rectangle 973">
                  <a:extLst>
                    <a:ext uri="{FF2B5EF4-FFF2-40B4-BE49-F238E27FC236}">
                      <a16:creationId xmlns:a16="http://schemas.microsoft.com/office/drawing/2014/main" id="{01D70BBB-9689-AD4A-9340-4EC07D22FC20}"/>
                    </a:ext>
                  </a:extLst>
                </p:cNvPr>
                <p:cNvSpPr/>
                <p:nvPr/>
              </p:nvSpPr>
              <p:spPr>
                <a:xfrm>
                  <a:off x="10744197" y="674423"/>
                  <a:ext cx="84196" cy="100089"/>
                </a:xfrm>
                <a:prstGeom prst="rect">
                  <a:avLst/>
                </a:prstGeom>
                <a:solidFill>
                  <a:srgbClr val="70AD47">
                    <a:lumMod val="75000"/>
                  </a:srgbClr>
                </a:solidFill>
                <a:ln w="12700" cap="flat" cmpd="sng" algn="ctr">
                  <a:noFill/>
                  <a:prstDash val="solid"/>
                  <a:miter lim="800000"/>
                </a:ln>
                <a:effectLst/>
              </p:spPr>
              <p:txBody>
                <a:bodyPr rtlCol="0" anchor="ctr"/>
                <a:lstStyle/>
                <a:p>
                  <a:pPr algn="ctr" defTabSz="685800" fontAlgn="auto">
                    <a:spcBef>
                      <a:spcPts val="0"/>
                    </a:spcBef>
                    <a:spcAft>
                      <a:spcPts val="0"/>
                    </a:spcAft>
                    <a:defRPr/>
                  </a:pPr>
                  <a:endParaRPr lang="en-US" sz="1050" kern="0">
                    <a:solidFill>
                      <a:prstClr val="white"/>
                    </a:solidFill>
                    <a:latin typeface="Calibri" panose="020F0502020204030204"/>
                    <a:ea typeface="+mn-ea"/>
                  </a:endParaRPr>
                </a:p>
              </p:txBody>
            </p:sp>
            <p:sp>
              <p:nvSpPr>
                <p:cNvPr id="384" name="Rectangle 974">
                  <a:extLst>
                    <a:ext uri="{FF2B5EF4-FFF2-40B4-BE49-F238E27FC236}">
                      <a16:creationId xmlns:a16="http://schemas.microsoft.com/office/drawing/2014/main" id="{EF4E9624-F521-D24B-978B-F4D96C213703}"/>
                    </a:ext>
                  </a:extLst>
                </p:cNvPr>
                <p:cNvSpPr/>
                <p:nvPr/>
              </p:nvSpPr>
              <p:spPr>
                <a:xfrm>
                  <a:off x="10994595" y="674423"/>
                  <a:ext cx="84196" cy="100089"/>
                </a:xfrm>
                <a:prstGeom prst="rect">
                  <a:avLst/>
                </a:prstGeom>
                <a:solidFill>
                  <a:srgbClr val="70AD47">
                    <a:lumMod val="75000"/>
                  </a:srgbClr>
                </a:solidFill>
                <a:ln w="12700" cap="flat" cmpd="sng" algn="ctr">
                  <a:noFill/>
                  <a:prstDash val="solid"/>
                  <a:miter lim="800000"/>
                </a:ln>
                <a:effectLst/>
              </p:spPr>
              <p:txBody>
                <a:bodyPr rtlCol="0" anchor="ctr"/>
                <a:lstStyle/>
                <a:p>
                  <a:pPr algn="ctr" defTabSz="685800" fontAlgn="auto">
                    <a:spcBef>
                      <a:spcPts val="0"/>
                    </a:spcBef>
                    <a:spcAft>
                      <a:spcPts val="0"/>
                    </a:spcAft>
                    <a:defRPr/>
                  </a:pPr>
                  <a:endParaRPr lang="en-US" sz="1050" kern="0">
                    <a:solidFill>
                      <a:prstClr val="white"/>
                    </a:solidFill>
                    <a:latin typeface="Calibri" panose="020F0502020204030204"/>
                    <a:ea typeface="+mn-ea"/>
                  </a:endParaRPr>
                </a:p>
              </p:txBody>
            </p:sp>
            <p:sp>
              <p:nvSpPr>
                <p:cNvPr id="385" name="Rectangle 975">
                  <a:extLst>
                    <a:ext uri="{FF2B5EF4-FFF2-40B4-BE49-F238E27FC236}">
                      <a16:creationId xmlns:a16="http://schemas.microsoft.com/office/drawing/2014/main" id="{96425950-B479-F141-BF91-BE512C556778}"/>
                    </a:ext>
                  </a:extLst>
                </p:cNvPr>
                <p:cNvSpPr/>
                <p:nvPr/>
              </p:nvSpPr>
              <p:spPr>
                <a:xfrm>
                  <a:off x="11240131" y="674423"/>
                  <a:ext cx="84196" cy="100089"/>
                </a:xfrm>
                <a:prstGeom prst="rect">
                  <a:avLst/>
                </a:prstGeom>
                <a:solidFill>
                  <a:srgbClr val="70AD47">
                    <a:lumMod val="75000"/>
                  </a:srgbClr>
                </a:solidFill>
                <a:ln w="12700" cap="flat" cmpd="sng" algn="ctr">
                  <a:noFill/>
                  <a:prstDash val="solid"/>
                  <a:miter lim="800000"/>
                </a:ln>
                <a:effectLst/>
              </p:spPr>
              <p:txBody>
                <a:bodyPr rtlCol="0" anchor="ctr"/>
                <a:lstStyle/>
                <a:p>
                  <a:pPr algn="ctr" defTabSz="685800" fontAlgn="auto">
                    <a:spcBef>
                      <a:spcPts val="0"/>
                    </a:spcBef>
                    <a:spcAft>
                      <a:spcPts val="0"/>
                    </a:spcAft>
                    <a:defRPr/>
                  </a:pPr>
                  <a:endParaRPr lang="en-US" sz="1050" kern="0">
                    <a:solidFill>
                      <a:prstClr val="white"/>
                    </a:solidFill>
                    <a:latin typeface="Calibri" panose="020F0502020204030204"/>
                    <a:ea typeface="+mn-ea"/>
                  </a:endParaRPr>
                </a:p>
              </p:txBody>
            </p:sp>
            <p:sp>
              <p:nvSpPr>
                <p:cNvPr id="386" name="Rectangle 976">
                  <a:extLst>
                    <a:ext uri="{FF2B5EF4-FFF2-40B4-BE49-F238E27FC236}">
                      <a16:creationId xmlns:a16="http://schemas.microsoft.com/office/drawing/2014/main" id="{3A10A359-1AF0-F54B-B112-D15981C50FE6}"/>
                    </a:ext>
                  </a:extLst>
                </p:cNvPr>
                <p:cNvSpPr/>
                <p:nvPr/>
              </p:nvSpPr>
              <p:spPr>
                <a:xfrm>
                  <a:off x="11488048" y="674423"/>
                  <a:ext cx="84196" cy="100089"/>
                </a:xfrm>
                <a:prstGeom prst="rect">
                  <a:avLst/>
                </a:prstGeom>
                <a:solidFill>
                  <a:srgbClr val="70AD47">
                    <a:lumMod val="75000"/>
                  </a:srgbClr>
                </a:solidFill>
                <a:ln w="12700" cap="flat" cmpd="sng" algn="ctr">
                  <a:noFill/>
                  <a:prstDash val="solid"/>
                  <a:miter lim="800000"/>
                </a:ln>
                <a:effectLst/>
              </p:spPr>
              <p:txBody>
                <a:bodyPr rtlCol="0" anchor="ctr"/>
                <a:lstStyle/>
                <a:p>
                  <a:pPr algn="ctr" defTabSz="685800" fontAlgn="auto">
                    <a:spcBef>
                      <a:spcPts val="0"/>
                    </a:spcBef>
                    <a:spcAft>
                      <a:spcPts val="0"/>
                    </a:spcAft>
                    <a:defRPr/>
                  </a:pPr>
                  <a:endParaRPr lang="en-US" sz="1050" kern="0">
                    <a:solidFill>
                      <a:prstClr val="white"/>
                    </a:solidFill>
                    <a:latin typeface="Calibri" panose="020F0502020204030204"/>
                    <a:ea typeface="+mn-ea"/>
                  </a:endParaRPr>
                </a:p>
              </p:txBody>
            </p:sp>
            <p:sp>
              <p:nvSpPr>
                <p:cNvPr id="387" name="Rectangle 977">
                  <a:extLst>
                    <a:ext uri="{FF2B5EF4-FFF2-40B4-BE49-F238E27FC236}">
                      <a16:creationId xmlns:a16="http://schemas.microsoft.com/office/drawing/2014/main" id="{CA86E880-348E-A444-A039-16EC4B3F9DD0}"/>
                    </a:ext>
                  </a:extLst>
                </p:cNvPr>
                <p:cNvSpPr/>
                <p:nvPr/>
              </p:nvSpPr>
              <p:spPr>
                <a:xfrm>
                  <a:off x="11735911" y="674423"/>
                  <a:ext cx="84196" cy="100089"/>
                </a:xfrm>
                <a:prstGeom prst="rect">
                  <a:avLst/>
                </a:prstGeom>
                <a:solidFill>
                  <a:srgbClr val="70AD47">
                    <a:lumMod val="75000"/>
                  </a:srgbClr>
                </a:solidFill>
                <a:ln w="12700" cap="flat" cmpd="sng" algn="ctr">
                  <a:noFill/>
                  <a:prstDash val="solid"/>
                  <a:miter lim="800000"/>
                </a:ln>
                <a:effectLst/>
              </p:spPr>
              <p:txBody>
                <a:bodyPr rtlCol="0" anchor="ctr"/>
                <a:lstStyle/>
                <a:p>
                  <a:pPr algn="ctr" defTabSz="685800" fontAlgn="auto">
                    <a:spcBef>
                      <a:spcPts val="0"/>
                    </a:spcBef>
                    <a:spcAft>
                      <a:spcPts val="0"/>
                    </a:spcAft>
                    <a:defRPr/>
                  </a:pPr>
                  <a:endParaRPr lang="en-US" sz="1050" kern="0">
                    <a:solidFill>
                      <a:prstClr val="white"/>
                    </a:solidFill>
                    <a:latin typeface="Calibri" panose="020F0502020204030204"/>
                    <a:ea typeface="+mn-ea"/>
                  </a:endParaRPr>
                </a:p>
              </p:txBody>
            </p:sp>
            <p:sp>
              <p:nvSpPr>
                <p:cNvPr id="388" name="Rectangle 978">
                  <a:extLst>
                    <a:ext uri="{FF2B5EF4-FFF2-40B4-BE49-F238E27FC236}">
                      <a16:creationId xmlns:a16="http://schemas.microsoft.com/office/drawing/2014/main" id="{B9649809-E084-2D4A-BC91-9661913AA423}"/>
                    </a:ext>
                  </a:extLst>
                </p:cNvPr>
                <p:cNvSpPr/>
                <p:nvPr/>
              </p:nvSpPr>
              <p:spPr>
                <a:xfrm>
                  <a:off x="11983783" y="674423"/>
                  <a:ext cx="84196" cy="100089"/>
                </a:xfrm>
                <a:prstGeom prst="rect">
                  <a:avLst/>
                </a:prstGeom>
                <a:solidFill>
                  <a:srgbClr val="70AD47">
                    <a:lumMod val="75000"/>
                  </a:srgbClr>
                </a:solidFill>
                <a:ln w="12700" cap="flat" cmpd="sng" algn="ctr">
                  <a:noFill/>
                  <a:prstDash val="solid"/>
                  <a:miter lim="800000"/>
                </a:ln>
                <a:effectLst/>
              </p:spPr>
              <p:txBody>
                <a:bodyPr rtlCol="0" anchor="ctr"/>
                <a:lstStyle/>
                <a:p>
                  <a:pPr algn="ctr" defTabSz="685800" fontAlgn="auto">
                    <a:spcBef>
                      <a:spcPts val="0"/>
                    </a:spcBef>
                    <a:spcAft>
                      <a:spcPts val="0"/>
                    </a:spcAft>
                    <a:defRPr/>
                  </a:pPr>
                  <a:endParaRPr lang="en-US" sz="1050" kern="0">
                    <a:solidFill>
                      <a:prstClr val="white"/>
                    </a:solidFill>
                    <a:latin typeface="Calibri" panose="020F0502020204030204"/>
                    <a:ea typeface="+mn-ea"/>
                  </a:endParaRPr>
                </a:p>
              </p:txBody>
            </p:sp>
          </p:grpSp>
          <p:sp>
            <p:nvSpPr>
              <p:cNvPr id="375" name="TextBox 1106">
                <a:extLst>
                  <a:ext uri="{FF2B5EF4-FFF2-40B4-BE49-F238E27FC236}">
                    <a16:creationId xmlns:a16="http://schemas.microsoft.com/office/drawing/2014/main" id="{377CAC09-8582-BC43-9221-4D8A59507F44}"/>
                  </a:ext>
                </a:extLst>
              </p:cNvPr>
              <p:cNvSpPr txBox="1"/>
              <p:nvPr/>
            </p:nvSpPr>
            <p:spPr>
              <a:xfrm>
                <a:off x="9830252" y="5800209"/>
                <a:ext cx="216412" cy="324504"/>
              </a:xfrm>
              <a:prstGeom prst="rect">
                <a:avLst/>
              </a:prstGeom>
              <a:noFill/>
            </p:spPr>
            <p:txBody>
              <a:bodyPr wrap="none" rtlCol="0">
                <a:spAutoFit/>
              </a:bodyPr>
              <a:lstStyle/>
              <a:p>
                <a:pPr fontAlgn="auto">
                  <a:spcBef>
                    <a:spcPts val="0"/>
                  </a:spcBef>
                  <a:spcAft>
                    <a:spcPts val="0"/>
                  </a:spcAft>
                </a:pPr>
                <a:endParaRPr lang="en-US" sz="1200" dirty="0">
                  <a:solidFill>
                    <a:prstClr val="black"/>
                  </a:solidFill>
                  <a:latin typeface="Calibri" panose="020F0502020204030204"/>
                  <a:ea typeface="+mn-ea"/>
                </a:endParaRPr>
              </a:p>
            </p:txBody>
          </p:sp>
        </p:grpSp>
        <p:sp>
          <p:nvSpPr>
            <p:cNvPr id="516" name="TextBox 1111">
              <a:extLst>
                <a:ext uri="{FF2B5EF4-FFF2-40B4-BE49-F238E27FC236}">
                  <a16:creationId xmlns:a16="http://schemas.microsoft.com/office/drawing/2014/main" id="{212B0724-4580-9C4A-930B-77835548DAC5}"/>
                </a:ext>
              </a:extLst>
            </p:cNvPr>
            <p:cNvSpPr txBox="1"/>
            <p:nvPr/>
          </p:nvSpPr>
          <p:spPr>
            <a:xfrm>
              <a:off x="9426042" y="1438849"/>
              <a:ext cx="2815444" cy="432672"/>
            </a:xfrm>
            <a:prstGeom prst="rect">
              <a:avLst/>
            </a:prstGeom>
            <a:noFill/>
          </p:spPr>
          <p:txBody>
            <a:bodyPr wrap="none" rtlCol="0">
              <a:spAutoFit/>
            </a:bodyPr>
            <a:lstStyle/>
            <a:p>
              <a:pPr fontAlgn="auto">
                <a:spcBef>
                  <a:spcPts val="0"/>
                </a:spcBef>
                <a:spcAft>
                  <a:spcPts val="0"/>
                </a:spcAft>
              </a:pPr>
              <a:r>
                <a:rPr kumimoji="1" lang="en-US" dirty="0">
                  <a:latin typeface="Arial" panose="020B0604020202020204" pitchFamily="34" charset="0"/>
                  <a:ea typeface="+mn-ea"/>
                  <a:cs typeface="Arial" panose="020B0604020202020204" pitchFamily="34" charset="0"/>
                </a:rPr>
                <a:t>CPE cluster, 64 cores</a:t>
              </a:r>
            </a:p>
          </p:txBody>
        </p:sp>
      </p:grpSp>
      <p:sp>
        <p:nvSpPr>
          <p:cNvPr id="219" name="TextBox 10">
            <a:extLst>
              <a:ext uri="{FF2B5EF4-FFF2-40B4-BE49-F238E27FC236}">
                <a16:creationId xmlns:a16="http://schemas.microsoft.com/office/drawing/2014/main" id="{E6D72EF4-96DE-2F4B-B0F6-DAC8E4379505}"/>
              </a:ext>
            </a:extLst>
          </p:cNvPr>
          <p:cNvSpPr txBox="1"/>
          <p:nvPr/>
        </p:nvSpPr>
        <p:spPr>
          <a:xfrm>
            <a:off x="3295209" y="5723964"/>
            <a:ext cx="5545108" cy="369332"/>
          </a:xfrm>
          <a:prstGeom prst="rect">
            <a:avLst/>
          </a:prstGeom>
          <a:solidFill>
            <a:schemeClr val="accent6">
              <a:lumMod val="20000"/>
              <a:lumOff val="80000"/>
            </a:schemeClr>
          </a:solidFill>
          <a:ln w="19050">
            <a:noFill/>
          </a:ln>
          <a:effectLst>
            <a:outerShdw blurRad="50800" dist="76200" dir="2700000" algn="tl" rotWithShape="0">
              <a:prstClr val="black">
                <a:alpha val="40000"/>
              </a:prstClr>
            </a:outerShdw>
          </a:effectLst>
        </p:spPr>
        <p:txBody>
          <a:bodyPr wrap="none" rtlCol="0">
            <a:spAutoFit/>
          </a:bodyPr>
          <a:lstStyle>
            <a:defPPr>
              <a:defRPr lang="zh-CN"/>
            </a:defPPr>
            <a:lvl1pPr marL="342900" indent="-342900">
              <a:buFont typeface="Arial" panose="020B0604020202020204" pitchFamily="34" charset="0"/>
              <a:buChar char="•"/>
              <a:defRPr sz="2400" b="1">
                <a:ea typeface="Adobe Gothic Std B" panose="020B0800000000000000" pitchFamily="34" charset="-128"/>
              </a:defRPr>
            </a:lvl1pPr>
          </a:lstStyle>
          <a:p>
            <a:pPr marL="0" indent="0" algn="ctr">
              <a:buNone/>
            </a:pPr>
            <a:r>
              <a:rPr lang="en-US" altLang="zh-CN" sz="1800" dirty="0"/>
              <a:t>Requires careful</a:t>
            </a:r>
            <a:r>
              <a:rPr lang="zh-CN" altLang="en-US" sz="1800" dirty="0"/>
              <a:t> </a:t>
            </a:r>
            <a:r>
              <a:rPr lang="en-US" altLang="zh-CN" sz="1800" dirty="0"/>
              <a:t>task</a:t>
            </a:r>
            <a:r>
              <a:rPr lang="zh-CN" altLang="en-US" sz="1800" dirty="0"/>
              <a:t> </a:t>
            </a:r>
            <a:r>
              <a:rPr lang="en-US" altLang="zh-CN" sz="1800" dirty="0"/>
              <a:t>mapping</a:t>
            </a:r>
            <a:r>
              <a:rPr lang="zh-CN" altLang="en-US" sz="1800" dirty="0"/>
              <a:t> </a:t>
            </a:r>
            <a:r>
              <a:rPr lang="en-US" altLang="zh-CN" sz="1800" dirty="0"/>
              <a:t>and</a:t>
            </a:r>
            <a:r>
              <a:rPr lang="zh-CN" altLang="en-US" sz="1800" dirty="0"/>
              <a:t> </a:t>
            </a:r>
            <a:r>
              <a:rPr lang="en-US" altLang="zh-CN" sz="1800" dirty="0"/>
              <a:t>coordination</a:t>
            </a:r>
            <a:r>
              <a:rPr lang="zh-CN" altLang="en-US" sz="1800" dirty="0"/>
              <a:t> </a:t>
            </a:r>
            <a:endParaRPr lang="en-US" altLang="zh-CN" sz="1800" dirty="0"/>
          </a:p>
        </p:txBody>
      </p:sp>
    </p:spTree>
    <p:custDataLst>
      <p:tags r:id="rId1"/>
    </p:custDataLst>
    <p:extLst>
      <p:ext uri="{BB962C8B-B14F-4D97-AF65-F5344CB8AC3E}">
        <p14:creationId xmlns:p14="http://schemas.microsoft.com/office/powerpoint/2010/main" val="3436597772"/>
      </p:ext>
    </p:extLst>
  </p:cSld>
  <p:clrMapOvr>
    <a:masterClrMapping/>
  </p:clrMapOvr>
  <mc:AlternateContent xmlns:mc="http://schemas.openxmlformats.org/markup-compatibility/2006" xmlns:p14="http://schemas.microsoft.com/office/powerpoint/2010/main">
    <mc:Choice Requires="p14">
      <p:transition spd="slow" p14:dur="2000" advTm="65399"/>
    </mc:Choice>
    <mc:Fallback xmlns="">
      <p:transition spd="slow" advTm="6539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9"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a:t>Solution 3a:</a:t>
            </a:r>
            <a:r>
              <a:rPr lang="zh-CN" altLang="en-US"/>
              <a:t> </a:t>
            </a:r>
            <a:r>
              <a:rPr lang="en-US" altLang="zh-CN"/>
              <a:t>Heterogeneous Task</a:t>
            </a:r>
            <a:r>
              <a:rPr lang="zh-CN" altLang="en-US"/>
              <a:t> </a:t>
            </a:r>
            <a:r>
              <a:rPr lang="en-US" altLang="zh-CN"/>
              <a:t>Mapping</a:t>
            </a:r>
            <a:endParaRPr lang="zh-CN" altLang="en-US"/>
          </a:p>
        </p:txBody>
      </p:sp>
      <p:grpSp>
        <p:nvGrpSpPr>
          <p:cNvPr id="575" name="组合 574"/>
          <p:cNvGrpSpPr/>
          <p:nvPr/>
        </p:nvGrpSpPr>
        <p:grpSpPr>
          <a:xfrm>
            <a:off x="3695455" y="1534642"/>
            <a:ext cx="5360557" cy="4225004"/>
            <a:chOff x="5143501" y="999834"/>
            <a:chExt cx="7147409" cy="5633338"/>
          </a:xfrm>
        </p:grpSpPr>
        <p:sp>
          <p:nvSpPr>
            <p:cNvPr id="293" name="矩形 292"/>
            <p:cNvSpPr/>
            <p:nvPr/>
          </p:nvSpPr>
          <p:spPr>
            <a:xfrm>
              <a:off x="5143501" y="3837431"/>
              <a:ext cx="6477000" cy="2772921"/>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333" name="矩形 332"/>
            <p:cNvSpPr/>
            <p:nvPr/>
          </p:nvSpPr>
          <p:spPr>
            <a:xfrm>
              <a:off x="5143501" y="999834"/>
              <a:ext cx="6477001" cy="2772921"/>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grpSp>
          <p:nvGrpSpPr>
            <p:cNvPr id="334" name="Group 80">
              <a:extLst>
                <a:ext uri="{FF2B5EF4-FFF2-40B4-BE49-F238E27FC236}">
                  <a16:creationId xmlns:a16="http://schemas.microsoft.com/office/drawing/2014/main" id="{D03EA196-EFCE-2448-B99A-365BCB8F964F}"/>
                </a:ext>
              </a:extLst>
            </p:cNvPr>
            <p:cNvGrpSpPr>
              <a:grpSpLocks noChangeAspect="1"/>
            </p:cNvGrpSpPr>
            <p:nvPr/>
          </p:nvGrpSpPr>
          <p:grpSpPr>
            <a:xfrm>
              <a:off x="5482380" y="1106150"/>
              <a:ext cx="2633423" cy="2587927"/>
              <a:chOff x="6771485" y="222069"/>
              <a:chExt cx="3152678" cy="3098209"/>
            </a:xfrm>
          </p:grpSpPr>
          <p:sp>
            <p:nvSpPr>
              <p:cNvPr id="335" name="Rectangle 81">
                <a:extLst>
                  <a:ext uri="{FF2B5EF4-FFF2-40B4-BE49-F238E27FC236}">
                    <a16:creationId xmlns:a16="http://schemas.microsoft.com/office/drawing/2014/main" id="{DA0DC4CD-A35A-C14B-AA41-6F447FB369BC}"/>
                  </a:ext>
                </a:extLst>
              </p:cNvPr>
              <p:cNvSpPr/>
              <p:nvPr/>
            </p:nvSpPr>
            <p:spPr>
              <a:xfrm>
                <a:off x="6771485" y="222069"/>
                <a:ext cx="3152678" cy="3098209"/>
              </a:xfrm>
              <a:prstGeom prst="rect">
                <a:avLst/>
              </a:prstGeom>
              <a:solidFill>
                <a:srgbClr val="E7E6E6"/>
              </a:solidFill>
              <a:ln w="12700" cap="flat" cmpd="sng" algn="ctr">
                <a:solidFill>
                  <a:srgbClr val="E7E6E6">
                    <a:lumMod val="50000"/>
                  </a:srgbClr>
                </a:solidFill>
                <a:prstDash val="solid"/>
                <a:miter lim="800000"/>
              </a:ln>
              <a:effectLst/>
            </p:spPr>
            <p:txBody>
              <a:bodyPr rtlCol="0" anchor="ctr"/>
              <a:lstStyle/>
              <a:p>
                <a:pPr algn="ctr" defTabSz="685800" fontAlgn="auto">
                  <a:spcBef>
                    <a:spcPts val="0"/>
                  </a:spcBef>
                  <a:spcAft>
                    <a:spcPts val="0"/>
                  </a:spcAft>
                  <a:defRPr/>
                </a:pPr>
                <a:endParaRPr lang="en-US" sz="1400" kern="0">
                  <a:latin typeface="Calibri" panose="020F0502020204030204"/>
                  <a:ea typeface="+mn-ea"/>
                </a:endParaRPr>
              </a:p>
            </p:txBody>
          </p:sp>
          <p:sp>
            <p:nvSpPr>
              <p:cNvPr id="336" name="Rectangle 82">
                <a:extLst>
                  <a:ext uri="{FF2B5EF4-FFF2-40B4-BE49-F238E27FC236}">
                    <a16:creationId xmlns:a16="http://schemas.microsoft.com/office/drawing/2014/main" id="{F6B755FD-14A1-444C-993E-00009EE6D099}"/>
                  </a:ext>
                </a:extLst>
              </p:cNvPr>
              <p:cNvSpPr/>
              <p:nvPr/>
            </p:nvSpPr>
            <p:spPr>
              <a:xfrm>
                <a:off x="6859378" y="597380"/>
                <a:ext cx="1417723" cy="1138301"/>
              </a:xfrm>
              <a:prstGeom prst="rect">
                <a:avLst/>
              </a:prstGeom>
              <a:solidFill>
                <a:srgbClr val="4472C4">
                  <a:lumMod val="40000"/>
                  <a:lumOff val="60000"/>
                </a:srgbClr>
              </a:solidFill>
              <a:ln w="12700" cap="flat" cmpd="sng" algn="ctr">
                <a:noFill/>
                <a:prstDash val="solid"/>
                <a:miter lim="800000"/>
              </a:ln>
              <a:effectLst/>
            </p:spPr>
            <p:txBody>
              <a:bodyPr rtlCol="0" anchor="ctr"/>
              <a:lstStyle/>
              <a:p>
                <a:pPr defTabSz="685800" fontAlgn="auto">
                  <a:spcBef>
                    <a:spcPts val="0"/>
                  </a:spcBef>
                  <a:spcAft>
                    <a:spcPts val="0"/>
                  </a:spcAft>
                  <a:defRPr/>
                </a:pPr>
                <a:endParaRPr lang="en-US" sz="1050" kern="0">
                  <a:latin typeface="Calibri" panose="020F0502020204030204"/>
                  <a:ea typeface="+mn-ea"/>
                </a:endParaRPr>
              </a:p>
              <a:p>
                <a:pPr defTabSz="685800" fontAlgn="auto">
                  <a:spcBef>
                    <a:spcPts val="0"/>
                  </a:spcBef>
                  <a:spcAft>
                    <a:spcPts val="0"/>
                  </a:spcAft>
                  <a:defRPr/>
                </a:pPr>
                <a:endParaRPr lang="en-US" sz="1050" kern="0">
                  <a:latin typeface="Calibri" panose="020F0502020204030204"/>
                  <a:ea typeface="+mn-ea"/>
                </a:endParaRPr>
              </a:p>
              <a:p>
                <a:pPr defTabSz="685800" fontAlgn="auto">
                  <a:spcBef>
                    <a:spcPts val="0"/>
                  </a:spcBef>
                  <a:spcAft>
                    <a:spcPts val="0"/>
                  </a:spcAft>
                  <a:defRPr/>
                </a:pPr>
                <a:endParaRPr lang="en-US" sz="1050" kern="0">
                  <a:latin typeface="Calibri" panose="020F0502020204030204"/>
                  <a:ea typeface="+mn-ea"/>
                </a:endParaRPr>
              </a:p>
              <a:p>
                <a:pPr defTabSz="685800" fontAlgn="auto">
                  <a:spcBef>
                    <a:spcPts val="0"/>
                  </a:spcBef>
                  <a:spcAft>
                    <a:spcPts val="0"/>
                  </a:spcAft>
                  <a:defRPr/>
                </a:pPr>
                <a:endParaRPr lang="en-US" sz="1050" kern="0">
                  <a:latin typeface="Calibri" panose="020F0502020204030204"/>
                  <a:ea typeface="+mn-ea"/>
                </a:endParaRPr>
              </a:p>
              <a:p>
                <a:pPr defTabSz="685800" fontAlgn="auto">
                  <a:spcBef>
                    <a:spcPts val="0"/>
                  </a:spcBef>
                  <a:spcAft>
                    <a:spcPts val="0"/>
                  </a:spcAft>
                  <a:defRPr/>
                </a:pPr>
                <a:endParaRPr lang="en-US" sz="1050" kern="0">
                  <a:latin typeface="Calibri" panose="020F0502020204030204"/>
                  <a:ea typeface="+mn-ea"/>
                </a:endParaRPr>
              </a:p>
            </p:txBody>
          </p:sp>
          <p:sp>
            <p:nvSpPr>
              <p:cNvPr id="337" name="Rectangle 83">
                <a:extLst>
                  <a:ext uri="{FF2B5EF4-FFF2-40B4-BE49-F238E27FC236}">
                    <a16:creationId xmlns:a16="http://schemas.microsoft.com/office/drawing/2014/main" id="{3C3E9065-4062-7649-9631-88F8943332BC}"/>
                  </a:ext>
                </a:extLst>
              </p:cNvPr>
              <p:cNvSpPr/>
              <p:nvPr/>
            </p:nvSpPr>
            <p:spPr>
              <a:xfrm>
                <a:off x="8424334" y="597380"/>
                <a:ext cx="1417723" cy="1138301"/>
              </a:xfrm>
              <a:prstGeom prst="rect">
                <a:avLst/>
              </a:prstGeom>
              <a:solidFill>
                <a:srgbClr val="E7E6E6">
                  <a:lumMod val="90000"/>
                </a:srgbClr>
              </a:solidFill>
              <a:ln w="12700" cap="flat" cmpd="sng" algn="ctr">
                <a:noFill/>
                <a:prstDash val="solid"/>
                <a:miter lim="800000"/>
              </a:ln>
              <a:effectLst/>
            </p:spPr>
            <p:txBody>
              <a:bodyPr rtlCol="0" anchor="ctr"/>
              <a:lstStyle/>
              <a:p>
                <a:pPr algn="r" defTabSz="685800" fontAlgn="auto">
                  <a:spcBef>
                    <a:spcPts val="0"/>
                  </a:spcBef>
                  <a:spcAft>
                    <a:spcPts val="0"/>
                  </a:spcAft>
                  <a:defRPr/>
                </a:pPr>
                <a:endParaRPr lang="en-US" sz="1050" kern="0">
                  <a:latin typeface="Calibri" panose="020F0502020204030204"/>
                  <a:ea typeface="+mn-ea"/>
                </a:endParaRPr>
              </a:p>
              <a:p>
                <a:pPr algn="r" defTabSz="685800" fontAlgn="auto">
                  <a:spcBef>
                    <a:spcPts val="0"/>
                  </a:spcBef>
                  <a:spcAft>
                    <a:spcPts val="0"/>
                  </a:spcAft>
                  <a:defRPr/>
                </a:pPr>
                <a:endParaRPr lang="en-US" sz="1050" kern="0">
                  <a:latin typeface="Calibri" panose="020F0502020204030204"/>
                  <a:ea typeface="+mn-ea"/>
                </a:endParaRPr>
              </a:p>
              <a:p>
                <a:pPr algn="r" defTabSz="685800" fontAlgn="auto">
                  <a:spcBef>
                    <a:spcPts val="0"/>
                  </a:spcBef>
                  <a:spcAft>
                    <a:spcPts val="0"/>
                  </a:spcAft>
                  <a:defRPr/>
                </a:pPr>
                <a:endParaRPr lang="en-US" sz="1050" kern="0">
                  <a:latin typeface="Calibri" panose="020F0502020204030204"/>
                  <a:ea typeface="+mn-ea"/>
                </a:endParaRPr>
              </a:p>
              <a:p>
                <a:pPr algn="r" defTabSz="685800" fontAlgn="auto">
                  <a:spcBef>
                    <a:spcPts val="0"/>
                  </a:spcBef>
                  <a:spcAft>
                    <a:spcPts val="0"/>
                  </a:spcAft>
                  <a:defRPr/>
                </a:pPr>
                <a:endParaRPr lang="en-US" sz="1050" kern="0">
                  <a:latin typeface="Calibri" panose="020F0502020204030204"/>
                  <a:ea typeface="+mn-ea"/>
                </a:endParaRPr>
              </a:p>
              <a:p>
                <a:pPr algn="r" defTabSz="685800" fontAlgn="auto">
                  <a:spcBef>
                    <a:spcPts val="0"/>
                  </a:spcBef>
                  <a:spcAft>
                    <a:spcPts val="0"/>
                  </a:spcAft>
                  <a:defRPr/>
                </a:pPr>
                <a:endParaRPr lang="en-US" sz="1050" kern="0">
                  <a:latin typeface="Calibri" panose="020F0502020204030204"/>
                  <a:ea typeface="+mn-ea"/>
                </a:endParaRPr>
              </a:p>
            </p:txBody>
          </p:sp>
          <p:sp>
            <p:nvSpPr>
              <p:cNvPr id="338" name="Rectangle 84">
                <a:extLst>
                  <a:ext uri="{FF2B5EF4-FFF2-40B4-BE49-F238E27FC236}">
                    <a16:creationId xmlns:a16="http://schemas.microsoft.com/office/drawing/2014/main" id="{B2F9D7D0-03E5-4848-ACFA-DCA1CC2C9C7F}"/>
                  </a:ext>
                </a:extLst>
              </p:cNvPr>
              <p:cNvSpPr/>
              <p:nvPr/>
            </p:nvSpPr>
            <p:spPr>
              <a:xfrm>
                <a:off x="6859378" y="1845278"/>
                <a:ext cx="1417723" cy="1138301"/>
              </a:xfrm>
              <a:prstGeom prst="rect">
                <a:avLst/>
              </a:prstGeom>
              <a:solidFill>
                <a:srgbClr val="E7E6E6">
                  <a:lumMod val="90000"/>
                </a:srgbClr>
              </a:solidFill>
              <a:ln w="12700" cap="flat" cmpd="sng" algn="ctr">
                <a:noFill/>
                <a:prstDash val="solid"/>
                <a:miter lim="800000"/>
              </a:ln>
              <a:effectLst/>
            </p:spPr>
            <p:txBody>
              <a:bodyPr rtlCol="0" anchor="ctr"/>
              <a:lstStyle/>
              <a:p>
                <a:pPr defTabSz="685800" fontAlgn="auto">
                  <a:spcBef>
                    <a:spcPts val="0"/>
                  </a:spcBef>
                  <a:spcAft>
                    <a:spcPts val="0"/>
                  </a:spcAft>
                  <a:defRPr/>
                </a:pPr>
                <a:endParaRPr lang="en-US" sz="1050" kern="0">
                  <a:latin typeface="Calibri" panose="020F0502020204030204"/>
                  <a:ea typeface="+mn-ea"/>
                </a:endParaRPr>
              </a:p>
              <a:p>
                <a:pPr defTabSz="685800" fontAlgn="auto">
                  <a:spcBef>
                    <a:spcPts val="0"/>
                  </a:spcBef>
                  <a:spcAft>
                    <a:spcPts val="0"/>
                  </a:spcAft>
                  <a:defRPr/>
                </a:pPr>
                <a:endParaRPr lang="en-US" sz="1050" kern="0">
                  <a:latin typeface="Calibri" panose="020F0502020204030204"/>
                  <a:ea typeface="+mn-ea"/>
                </a:endParaRPr>
              </a:p>
              <a:p>
                <a:pPr defTabSz="685800" fontAlgn="auto">
                  <a:spcBef>
                    <a:spcPts val="0"/>
                  </a:spcBef>
                  <a:spcAft>
                    <a:spcPts val="0"/>
                  </a:spcAft>
                  <a:defRPr/>
                </a:pPr>
                <a:endParaRPr lang="en-US" sz="1050" kern="0">
                  <a:latin typeface="Calibri" panose="020F0502020204030204"/>
                  <a:ea typeface="+mn-ea"/>
                </a:endParaRPr>
              </a:p>
              <a:p>
                <a:pPr defTabSz="685800" fontAlgn="auto">
                  <a:spcBef>
                    <a:spcPts val="0"/>
                  </a:spcBef>
                  <a:spcAft>
                    <a:spcPts val="0"/>
                  </a:spcAft>
                  <a:defRPr/>
                </a:pPr>
                <a:endParaRPr lang="en-US" sz="1050" kern="0">
                  <a:latin typeface="Calibri" panose="020F0502020204030204"/>
                  <a:ea typeface="+mn-ea"/>
                </a:endParaRPr>
              </a:p>
            </p:txBody>
          </p:sp>
          <p:sp>
            <p:nvSpPr>
              <p:cNvPr id="339" name="Rectangle 124">
                <a:extLst>
                  <a:ext uri="{FF2B5EF4-FFF2-40B4-BE49-F238E27FC236}">
                    <a16:creationId xmlns:a16="http://schemas.microsoft.com/office/drawing/2014/main" id="{D9C20552-5E3F-0546-ACA5-F7A2153E02D7}"/>
                  </a:ext>
                </a:extLst>
              </p:cNvPr>
              <p:cNvSpPr/>
              <p:nvPr/>
            </p:nvSpPr>
            <p:spPr>
              <a:xfrm>
                <a:off x="8424334" y="1845278"/>
                <a:ext cx="1417723" cy="1138301"/>
              </a:xfrm>
              <a:prstGeom prst="rect">
                <a:avLst/>
              </a:prstGeom>
              <a:solidFill>
                <a:srgbClr val="E7E6E6">
                  <a:lumMod val="90000"/>
                </a:srgbClr>
              </a:solidFill>
              <a:ln w="12700" cap="flat" cmpd="sng" algn="ctr">
                <a:noFill/>
                <a:prstDash val="solid"/>
                <a:miter lim="800000"/>
              </a:ln>
              <a:effectLst/>
            </p:spPr>
            <p:txBody>
              <a:bodyPr rtlCol="0" anchor="ctr"/>
              <a:lstStyle/>
              <a:p>
                <a:pPr algn="r" defTabSz="685800" fontAlgn="auto">
                  <a:spcBef>
                    <a:spcPts val="0"/>
                  </a:spcBef>
                  <a:spcAft>
                    <a:spcPts val="0"/>
                  </a:spcAft>
                  <a:defRPr/>
                </a:pPr>
                <a:endParaRPr lang="en-US" sz="1050" kern="0">
                  <a:latin typeface="Calibri" panose="020F0502020204030204"/>
                  <a:ea typeface="+mn-ea"/>
                </a:endParaRPr>
              </a:p>
              <a:p>
                <a:pPr algn="r" defTabSz="685800" fontAlgn="auto">
                  <a:spcBef>
                    <a:spcPts val="0"/>
                  </a:spcBef>
                  <a:spcAft>
                    <a:spcPts val="0"/>
                  </a:spcAft>
                  <a:defRPr/>
                </a:pPr>
                <a:endParaRPr lang="en-US" sz="1050" kern="0">
                  <a:latin typeface="Calibri" panose="020F0502020204030204"/>
                  <a:ea typeface="+mn-ea"/>
                </a:endParaRPr>
              </a:p>
              <a:p>
                <a:pPr algn="r" defTabSz="685800" fontAlgn="auto">
                  <a:spcBef>
                    <a:spcPts val="0"/>
                  </a:spcBef>
                  <a:spcAft>
                    <a:spcPts val="0"/>
                  </a:spcAft>
                  <a:defRPr/>
                </a:pPr>
                <a:endParaRPr lang="en-US" sz="1050" kern="0">
                  <a:latin typeface="Calibri" panose="020F0502020204030204"/>
                  <a:ea typeface="+mn-ea"/>
                </a:endParaRPr>
              </a:p>
              <a:p>
                <a:pPr algn="r" defTabSz="685800" fontAlgn="auto">
                  <a:spcBef>
                    <a:spcPts val="0"/>
                  </a:spcBef>
                  <a:spcAft>
                    <a:spcPts val="0"/>
                  </a:spcAft>
                  <a:defRPr/>
                </a:pPr>
                <a:endParaRPr lang="en-US" sz="1050" kern="0">
                  <a:latin typeface="Calibri" panose="020F0502020204030204"/>
                  <a:ea typeface="+mn-ea"/>
                </a:endParaRPr>
              </a:p>
              <a:p>
                <a:pPr algn="r" defTabSz="685800" fontAlgn="auto">
                  <a:spcBef>
                    <a:spcPts val="0"/>
                  </a:spcBef>
                  <a:spcAft>
                    <a:spcPts val="0"/>
                  </a:spcAft>
                  <a:defRPr/>
                </a:pPr>
                <a:endParaRPr lang="en-US" sz="1050" kern="0">
                  <a:latin typeface="Calibri" panose="020F0502020204030204"/>
                  <a:ea typeface="+mn-ea"/>
                </a:endParaRPr>
              </a:p>
            </p:txBody>
          </p:sp>
          <p:sp>
            <p:nvSpPr>
              <p:cNvPr id="340" name="Rectangle 125">
                <a:extLst>
                  <a:ext uri="{FF2B5EF4-FFF2-40B4-BE49-F238E27FC236}">
                    <a16:creationId xmlns:a16="http://schemas.microsoft.com/office/drawing/2014/main" id="{F65261D0-CFAC-8744-AA93-0E6521ADB9BE}"/>
                  </a:ext>
                </a:extLst>
              </p:cNvPr>
              <p:cNvSpPr/>
              <p:nvPr/>
            </p:nvSpPr>
            <p:spPr>
              <a:xfrm>
                <a:off x="6905521" y="840298"/>
                <a:ext cx="776544" cy="692463"/>
              </a:xfrm>
              <a:prstGeom prst="rect">
                <a:avLst/>
              </a:prstGeom>
              <a:solidFill>
                <a:srgbClr val="ED7D31">
                  <a:lumMod val="60000"/>
                  <a:lumOff val="40000"/>
                </a:srgbClr>
              </a:solidFill>
              <a:ln w="12700" cap="flat" cmpd="sng" algn="ctr">
                <a:noFill/>
                <a:prstDash val="solid"/>
                <a:miter lim="800000"/>
              </a:ln>
              <a:effectLst/>
            </p:spPr>
            <p:txBody>
              <a:bodyPr rtlCol="0" anchor="ctr"/>
              <a:lstStyle/>
              <a:p>
                <a:pPr algn="ctr" defTabSz="685800" fontAlgn="auto">
                  <a:spcBef>
                    <a:spcPts val="0"/>
                  </a:spcBef>
                  <a:spcAft>
                    <a:spcPts val="0"/>
                  </a:spcAft>
                  <a:defRPr/>
                </a:pPr>
                <a:r>
                  <a:rPr lang="en-US" sz="900" kern="0">
                    <a:latin typeface="Calibri" panose="020F0502020204030204"/>
                    <a:ea typeface="+mn-ea"/>
                  </a:rPr>
                  <a:t>C1</a:t>
                </a:r>
              </a:p>
            </p:txBody>
          </p:sp>
          <p:sp>
            <p:nvSpPr>
              <p:cNvPr id="341" name="Rectangle 126">
                <a:extLst>
                  <a:ext uri="{FF2B5EF4-FFF2-40B4-BE49-F238E27FC236}">
                    <a16:creationId xmlns:a16="http://schemas.microsoft.com/office/drawing/2014/main" id="{EA065124-ED75-B345-96FB-EFDEA104F755}"/>
                  </a:ext>
                </a:extLst>
              </p:cNvPr>
              <p:cNvSpPr/>
              <p:nvPr/>
            </p:nvSpPr>
            <p:spPr>
              <a:xfrm>
                <a:off x="7742064" y="1326172"/>
                <a:ext cx="475038" cy="344772"/>
              </a:xfrm>
              <a:prstGeom prst="rect">
                <a:avLst/>
              </a:prstGeom>
              <a:solidFill>
                <a:srgbClr val="70AD47">
                  <a:lumMod val="75000"/>
                </a:srgbClr>
              </a:solidFill>
              <a:ln w="12700" cap="flat" cmpd="sng" algn="ctr">
                <a:noFill/>
                <a:prstDash val="solid"/>
                <a:miter lim="800000"/>
              </a:ln>
              <a:effectLst/>
            </p:spPr>
            <p:txBody>
              <a:bodyPr rtlCol="0" anchor="ctr"/>
              <a:lstStyle/>
              <a:p>
                <a:pPr algn="ctr" defTabSz="685800" fontAlgn="auto">
                  <a:spcBef>
                    <a:spcPts val="0"/>
                  </a:spcBef>
                  <a:spcAft>
                    <a:spcPts val="0"/>
                  </a:spcAft>
                  <a:defRPr/>
                </a:pPr>
                <a:r>
                  <a:rPr lang="en-US" sz="600" kern="0" dirty="0">
                    <a:latin typeface="+mn-lt"/>
                    <a:ea typeface="+mn-ea"/>
                  </a:rPr>
                  <a:t>M1</a:t>
                </a:r>
              </a:p>
            </p:txBody>
          </p:sp>
          <p:sp>
            <p:nvSpPr>
              <p:cNvPr id="342" name="Rectangle 127">
                <a:extLst>
                  <a:ext uri="{FF2B5EF4-FFF2-40B4-BE49-F238E27FC236}">
                    <a16:creationId xmlns:a16="http://schemas.microsoft.com/office/drawing/2014/main" id="{E7C2DEB0-D046-1A4A-B0FC-8AF328A4AA55}"/>
                  </a:ext>
                </a:extLst>
              </p:cNvPr>
              <p:cNvSpPr/>
              <p:nvPr/>
            </p:nvSpPr>
            <p:spPr>
              <a:xfrm>
                <a:off x="9018859" y="833601"/>
                <a:ext cx="776544" cy="692463"/>
              </a:xfrm>
              <a:prstGeom prst="rect">
                <a:avLst/>
              </a:prstGeom>
              <a:solidFill>
                <a:sysClr val="window" lastClr="FFFFFF">
                  <a:lumMod val="75000"/>
                </a:sysClr>
              </a:solidFill>
              <a:ln w="12700" cap="flat" cmpd="sng" algn="ctr">
                <a:noFill/>
                <a:prstDash val="solid"/>
                <a:miter lim="800000"/>
              </a:ln>
              <a:effectLst/>
            </p:spPr>
            <p:txBody>
              <a:bodyPr rtlCol="0" anchor="ctr"/>
              <a:lstStyle/>
              <a:p>
                <a:pPr algn="ctr" defTabSz="685800" fontAlgn="auto">
                  <a:spcBef>
                    <a:spcPts val="0"/>
                  </a:spcBef>
                  <a:spcAft>
                    <a:spcPts val="0"/>
                  </a:spcAft>
                  <a:defRPr/>
                </a:pPr>
                <a:endParaRPr lang="en-US" sz="1050" kern="0">
                  <a:latin typeface="Calibri" panose="020F0502020204030204"/>
                  <a:ea typeface="+mn-ea"/>
                </a:endParaRPr>
              </a:p>
            </p:txBody>
          </p:sp>
          <p:sp>
            <p:nvSpPr>
              <p:cNvPr id="343" name="Rectangle 128">
                <a:extLst>
                  <a:ext uri="{FF2B5EF4-FFF2-40B4-BE49-F238E27FC236}">
                    <a16:creationId xmlns:a16="http://schemas.microsoft.com/office/drawing/2014/main" id="{9E9FFD3B-CC27-424C-8496-B4D2254FDEA9}"/>
                  </a:ext>
                </a:extLst>
              </p:cNvPr>
              <p:cNvSpPr/>
              <p:nvPr/>
            </p:nvSpPr>
            <p:spPr>
              <a:xfrm>
                <a:off x="8478664" y="1326172"/>
                <a:ext cx="475038" cy="344772"/>
              </a:xfrm>
              <a:prstGeom prst="rect">
                <a:avLst/>
              </a:prstGeom>
              <a:solidFill>
                <a:sysClr val="window" lastClr="FFFFFF">
                  <a:lumMod val="75000"/>
                </a:sysClr>
              </a:solidFill>
              <a:ln w="12700" cap="flat" cmpd="sng" algn="ctr">
                <a:noFill/>
                <a:prstDash val="solid"/>
                <a:miter lim="800000"/>
              </a:ln>
              <a:effectLst/>
            </p:spPr>
            <p:txBody>
              <a:bodyPr rtlCol="0" anchor="ctr"/>
              <a:lstStyle/>
              <a:p>
                <a:pPr algn="ctr" defTabSz="685800" fontAlgn="auto">
                  <a:spcBef>
                    <a:spcPts val="0"/>
                  </a:spcBef>
                  <a:spcAft>
                    <a:spcPts val="0"/>
                  </a:spcAft>
                  <a:defRPr/>
                </a:pPr>
                <a:endParaRPr lang="en-US" sz="1050" kern="0">
                  <a:latin typeface="Calibri" panose="020F0502020204030204"/>
                  <a:ea typeface="+mn-ea"/>
                </a:endParaRPr>
              </a:p>
            </p:txBody>
          </p:sp>
          <p:cxnSp>
            <p:nvCxnSpPr>
              <p:cNvPr id="344" name="Connector: Elbow 14">
                <a:extLst>
                  <a:ext uri="{FF2B5EF4-FFF2-40B4-BE49-F238E27FC236}">
                    <a16:creationId xmlns:a16="http://schemas.microsoft.com/office/drawing/2014/main" id="{CC78D535-C4BB-9843-803D-EA7DB1ED30D2}"/>
                  </a:ext>
                </a:extLst>
              </p:cNvPr>
              <p:cNvCxnSpPr>
                <a:cxnSpLocks/>
              </p:cNvCxnSpPr>
              <p:nvPr/>
            </p:nvCxnSpPr>
            <p:spPr>
              <a:xfrm>
                <a:off x="7682065" y="1189358"/>
                <a:ext cx="638202" cy="505781"/>
              </a:xfrm>
              <a:prstGeom prst="bentConnector3">
                <a:avLst>
                  <a:gd name="adj1" fmla="val 99252"/>
                </a:avLst>
              </a:prstGeom>
              <a:noFill/>
              <a:ln w="6350" cap="flat" cmpd="sng" algn="ctr">
                <a:solidFill>
                  <a:srgbClr val="4472C4"/>
                </a:solidFill>
                <a:prstDash val="solid"/>
                <a:miter lim="800000"/>
              </a:ln>
              <a:effectLst/>
            </p:spPr>
          </p:cxnSp>
          <p:cxnSp>
            <p:nvCxnSpPr>
              <p:cNvPr id="345" name="Connector: Elbow 15">
                <a:extLst>
                  <a:ext uri="{FF2B5EF4-FFF2-40B4-BE49-F238E27FC236}">
                    <a16:creationId xmlns:a16="http://schemas.microsoft.com/office/drawing/2014/main" id="{5ABA209E-9BC3-BE4B-8B25-0F628413B2BF}"/>
                  </a:ext>
                </a:extLst>
              </p:cNvPr>
              <p:cNvCxnSpPr>
                <a:cxnSpLocks/>
              </p:cNvCxnSpPr>
              <p:nvPr/>
            </p:nvCxnSpPr>
            <p:spPr>
              <a:xfrm rot="10800000" flipV="1">
                <a:off x="8381171" y="1189358"/>
                <a:ext cx="637689" cy="521186"/>
              </a:xfrm>
              <a:prstGeom prst="bentConnector3">
                <a:avLst>
                  <a:gd name="adj1" fmla="val 98794"/>
                </a:avLst>
              </a:prstGeom>
              <a:noFill/>
              <a:ln w="6350" cap="flat" cmpd="sng" algn="ctr">
                <a:solidFill>
                  <a:srgbClr val="4472C4"/>
                </a:solidFill>
                <a:prstDash val="solid"/>
                <a:miter lim="800000"/>
              </a:ln>
              <a:effectLst/>
            </p:spPr>
          </p:cxnSp>
          <p:cxnSp>
            <p:nvCxnSpPr>
              <p:cNvPr id="346" name="Straight Connector 131">
                <a:extLst>
                  <a:ext uri="{FF2B5EF4-FFF2-40B4-BE49-F238E27FC236}">
                    <a16:creationId xmlns:a16="http://schemas.microsoft.com/office/drawing/2014/main" id="{6DC30657-41E9-5947-8653-48325F8DCB00}"/>
                  </a:ext>
                </a:extLst>
              </p:cNvPr>
              <p:cNvCxnSpPr>
                <a:cxnSpLocks/>
                <a:stCxn id="369" idx="2"/>
                <a:endCxn id="341" idx="0"/>
              </p:cNvCxnSpPr>
              <p:nvPr/>
            </p:nvCxnSpPr>
            <p:spPr>
              <a:xfrm>
                <a:off x="7979583" y="1035497"/>
                <a:ext cx="0" cy="290675"/>
              </a:xfrm>
              <a:prstGeom prst="line">
                <a:avLst/>
              </a:prstGeom>
              <a:noFill/>
              <a:ln w="6350" cap="flat" cmpd="sng" algn="ctr">
                <a:solidFill>
                  <a:srgbClr val="4472C4"/>
                </a:solidFill>
                <a:prstDash val="solid"/>
                <a:miter lim="800000"/>
              </a:ln>
              <a:effectLst/>
            </p:spPr>
          </p:cxnSp>
          <p:cxnSp>
            <p:nvCxnSpPr>
              <p:cNvPr id="347" name="Straight Connector 132">
                <a:extLst>
                  <a:ext uri="{FF2B5EF4-FFF2-40B4-BE49-F238E27FC236}">
                    <a16:creationId xmlns:a16="http://schemas.microsoft.com/office/drawing/2014/main" id="{566DE342-0065-124B-BED4-75653C58E4B2}"/>
                  </a:ext>
                </a:extLst>
              </p:cNvPr>
              <p:cNvCxnSpPr>
                <a:cxnSpLocks/>
                <a:stCxn id="370" idx="2"/>
                <a:endCxn id="343" idx="0"/>
              </p:cNvCxnSpPr>
              <p:nvPr/>
            </p:nvCxnSpPr>
            <p:spPr>
              <a:xfrm>
                <a:off x="8716183" y="1035497"/>
                <a:ext cx="0" cy="290675"/>
              </a:xfrm>
              <a:prstGeom prst="line">
                <a:avLst/>
              </a:prstGeom>
              <a:noFill/>
              <a:ln w="6350" cap="flat" cmpd="sng" algn="ctr">
                <a:solidFill>
                  <a:srgbClr val="4472C4"/>
                </a:solidFill>
                <a:prstDash val="solid"/>
                <a:miter lim="800000"/>
              </a:ln>
              <a:effectLst/>
            </p:spPr>
          </p:cxnSp>
          <p:sp>
            <p:nvSpPr>
              <p:cNvPr id="348" name="Oval 133">
                <a:extLst>
                  <a:ext uri="{FF2B5EF4-FFF2-40B4-BE49-F238E27FC236}">
                    <a16:creationId xmlns:a16="http://schemas.microsoft.com/office/drawing/2014/main" id="{3FCEE941-4E94-8C47-B111-1F1A4DE108B5}"/>
                  </a:ext>
                </a:extLst>
              </p:cNvPr>
              <p:cNvSpPr/>
              <p:nvPr/>
            </p:nvSpPr>
            <p:spPr>
              <a:xfrm>
                <a:off x="7957018" y="1166530"/>
                <a:ext cx="45719" cy="51730"/>
              </a:xfrm>
              <a:prstGeom prst="ellipse">
                <a:avLst/>
              </a:prstGeom>
              <a:solidFill>
                <a:srgbClr val="4472C4"/>
              </a:solidFill>
              <a:ln w="12700" cap="flat" cmpd="sng" algn="ctr">
                <a:noFill/>
                <a:prstDash val="solid"/>
                <a:miter lim="800000"/>
              </a:ln>
              <a:effectLst/>
            </p:spPr>
            <p:txBody>
              <a:bodyPr rtlCol="0" anchor="ctr"/>
              <a:lstStyle/>
              <a:p>
                <a:pPr algn="ctr" defTabSz="685800" fontAlgn="auto">
                  <a:spcBef>
                    <a:spcPts val="0"/>
                  </a:spcBef>
                  <a:spcAft>
                    <a:spcPts val="0"/>
                  </a:spcAft>
                  <a:defRPr/>
                </a:pPr>
                <a:endParaRPr lang="en-US" sz="1400" kern="0">
                  <a:latin typeface="Calibri" panose="020F0502020204030204"/>
                  <a:ea typeface="+mn-ea"/>
                </a:endParaRPr>
              </a:p>
            </p:txBody>
          </p:sp>
          <p:sp>
            <p:nvSpPr>
              <p:cNvPr id="349" name="Oval 134">
                <a:extLst>
                  <a:ext uri="{FF2B5EF4-FFF2-40B4-BE49-F238E27FC236}">
                    <a16:creationId xmlns:a16="http://schemas.microsoft.com/office/drawing/2014/main" id="{9098D23F-FDDD-BA4B-A98F-91CE25AB6BD9}"/>
                  </a:ext>
                </a:extLst>
              </p:cNvPr>
              <p:cNvSpPr/>
              <p:nvPr/>
            </p:nvSpPr>
            <p:spPr>
              <a:xfrm>
                <a:off x="8696339" y="1168584"/>
                <a:ext cx="45719" cy="51730"/>
              </a:xfrm>
              <a:prstGeom prst="ellipse">
                <a:avLst/>
              </a:prstGeom>
              <a:solidFill>
                <a:srgbClr val="4472C4"/>
              </a:solidFill>
              <a:ln w="12700" cap="flat" cmpd="sng" algn="ctr">
                <a:noFill/>
                <a:prstDash val="solid"/>
                <a:miter lim="800000"/>
              </a:ln>
              <a:effectLst/>
            </p:spPr>
            <p:txBody>
              <a:bodyPr rtlCol="0" anchor="ctr"/>
              <a:lstStyle/>
              <a:p>
                <a:pPr algn="ctr" defTabSz="685800" fontAlgn="auto">
                  <a:spcBef>
                    <a:spcPts val="0"/>
                  </a:spcBef>
                  <a:spcAft>
                    <a:spcPts val="0"/>
                  </a:spcAft>
                  <a:defRPr/>
                </a:pPr>
                <a:endParaRPr lang="en-US" sz="1400" kern="0">
                  <a:latin typeface="Calibri" panose="020F0502020204030204"/>
                  <a:ea typeface="+mn-ea"/>
                </a:endParaRPr>
              </a:p>
            </p:txBody>
          </p:sp>
          <p:sp>
            <p:nvSpPr>
              <p:cNvPr id="350" name="Rectangle 135">
                <a:extLst>
                  <a:ext uri="{FF2B5EF4-FFF2-40B4-BE49-F238E27FC236}">
                    <a16:creationId xmlns:a16="http://schemas.microsoft.com/office/drawing/2014/main" id="{46B48E91-7006-2F40-8030-69B0EDEF67FC}"/>
                  </a:ext>
                </a:extLst>
              </p:cNvPr>
              <p:cNvSpPr/>
              <p:nvPr/>
            </p:nvSpPr>
            <p:spPr>
              <a:xfrm>
                <a:off x="6901497" y="2249911"/>
                <a:ext cx="776544" cy="692463"/>
              </a:xfrm>
              <a:prstGeom prst="rect">
                <a:avLst/>
              </a:prstGeom>
              <a:solidFill>
                <a:sysClr val="window" lastClr="FFFFFF">
                  <a:lumMod val="75000"/>
                </a:sysClr>
              </a:solidFill>
              <a:ln w="12700" cap="flat" cmpd="sng" algn="ctr">
                <a:noFill/>
                <a:prstDash val="solid"/>
                <a:miter lim="800000"/>
              </a:ln>
              <a:effectLst/>
            </p:spPr>
            <p:txBody>
              <a:bodyPr rtlCol="0" anchor="ctr"/>
              <a:lstStyle/>
              <a:p>
                <a:pPr algn="ctr" defTabSz="685800" fontAlgn="auto">
                  <a:spcBef>
                    <a:spcPts val="0"/>
                  </a:spcBef>
                  <a:spcAft>
                    <a:spcPts val="0"/>
                  </a:spcAft>
                  <a:defRPr/>
                </a:pPr>
                <a:endParaRPr lang="en-US" sz="1050" kern="0">
                  <a:latin typeface="Calibri" panose="020F0502020204030204"/>
                  <a:ea typeface="+mn-ea"/>
                </a:endParaRPr>
              </a:p>
            </p:txBody>
          </p:sp>
          <p:sp>
            <p:nvSpPr>
              <p:cNvPr id="351" name="Rectangle 136">
                <a:extLst>
                  <a:ext uri="{FF2B5EF4-FFF2-40B4-BE49-F238E27FC236}">
                    <a16:creationId xmlns:a16="http://schemas.microsoft.com/office/drawing/2014/main" id="{38CE8327-4B7B-534C-8D91-71EDB275FC6E}"/>
                  </a:ext>
                </a:extLst>
              </p:cNvPr>
              <p:cNvSpPr/>
              <p:nvPr/>
            </p:nvSpPr>
            <p:spPr>
              <a:xfrm>
                <a:off x="9014835" y="2243214"/>
                <a:ext cx="776544" cy="692463"/>
              </a:xfrm>
              <a:prstGeom prst="rect">
                <a:avLst/>
              </a:prstGeom>
              <a:solidFill>
                <a:sysClr val="window" lastClr="FFFFFF">
                  <a:lumMod val="75000"/>
                </a:sysClr>
              </a:solidFill>
              <a:ln w="12700" cap="flat" cmpd="sng" algn="ctr">
                <a:noFill/>
                <a:prstDash val="solid"/>
                <a:miter lim="800000"/>
              </a:ln>
              <a:effectLst/>
            </p:spPr>
            <p:txBody>
              <a:bodyPr rtlCol="0" anchor="ctr"/>
              <a:lstStyle/>
              <a:p>
                <a:pPr algn="ctr" defTabSz="685800" fontAlgn="auto">
                  <a:spcBef>
                    <a:spcPts val="0"/>
                  </a:spcBef>
                  <a:spcAft>
                    <a:spcPts val="0"/>
                  </a:spcAft>
                  <a:defRPr/>
                </a:pPr>
                <a:endParaRPr lang="en-US" sz="1050" kern="0">
                  <a:latin typeface="Calibri" panose="020F0502020204030204"/>
                  <a:ea typeface="+mn-ea"/>
                </a:endParaRPr>
              </a:p>
            </p:txBody>
          </p:sp>
          <p:sp>
            <p:nvSpPr>
              <p:cNvPr id="352" name="Rectangle 137">
                <a:extLst>
                  <a:ext uri="{FF2B5EF4-FFF2-40B4-BE49-F238E27FC236}">
                    <a16:creationId xmlns:a16="http://schemas.microsoft.com/office/drawing/2014/main" id="{41F67C04-94DC-C647-914A-A4E978B75C5E}"/>
                  </a:ext>
                </a:extLst>
              </p:cNvPr>
              <p:cNvSpPr/>
              <p:nvPr/>
            </p:nvSpPr>
            <p:spPr>
              <a:xfrm>
                <a:off x="7759717" y="2087882"/>
                <a:ext cx="475038" cy="344772"/>
              </a:xfrm>
              <a:prstGeom prst="rect">
                <a:avLst/>
              </a:prstGeom>
              <a:solidFill>
                <a:sysClr val="window" lastClr="FFFFFF">
                  <a:lumMod val="75000"/>
                </a:sysClr>
              </a:solidFill>
              <a:ln w="12700" cap="flat" cmpd="sng" algn="ctr">
                <a:noFill/>
                <a:prstDash val="solid"/>
                <a:miter lim="800000"/>
              </a:ln>
              <a:effectLst/>
            </p:spPr>
            <p:txBody>
              <a:bodyPr rtlCol="0" anchor="ctr"/>
              <a:lstStyle/>
              <a:p>
                <a:pPr algn="ctr" defTabSz="685800" fontAlgn="auto">
                  <a:spcBef>
                    <a:spcPts val="0"/>
                  </a:spcBef>
                  <a:spcAft>
                    <a:spcPts val="0"/>
                  </a:spcAft>
                  <a:defRPr/>
                </a:pPr>
                <a:endParaRPr lang="en-US" sz="1050" kern="0">
                  <a:latin typeface="Calibri" panose="020F0502020204030204"/>
                  <a:ea typeface="+mn-ea"/>
                </a:endParaRPr>
              </a:p>
            </p:txBody>
          </p:sp>
          <p:sp>
            <p:nvSpPr>
              <p:cNvPr id="353" name="Rectangle 138">
                <a:extLst>
                  <a:ext uri="{FF2B5EF4-FFF2-40B4-BE49-F238E27FC236}">
                    <a16:creationId xmlns:a16="http://schemas.microsoft.com/office/drawing/2014/main" id="{4CD0A828-1C1C-1B4E-B941-2C60F4E1AFE4}"/>
                  </a:ext>
                </a:extLst>
              </p:cNvPr>
              <p:cNvSpPr/>
              <p:nvPr/>
            </p:nvSpPr>
            <p:spPr>
              <a:xfrm>
                <a:off x="8492172" y="2087862"/>
                <a:ext cx="475038" cy="344772"/>
              </a:xfrm>
              <a:prstGeom prst="rect">
                <a:avLst/>
              </a:prstGeom>
              <a:solidFill>
                <a:sysClr val="window" lastClr="FFFFFF">
                  <a:lumMod val="75000"/>
                </a:sysClr>
              </a:solidFill>
              <a:ln w="12700" cap="flat" cmpd="sng" algn="ctr">
                <a:noFill/>
                <a:prstDash val="solid"/>
                <a:miter lim="800000"/>
              </a:ln>
              <a:effectLst/>
            </p:spPr>
            <p:txBody>
              <a:bodyPr rtlCol="0" anchor="ctr"/>
              <a:lstStyle/>
              <a:p>
                <a:pPr algn="ctr" defTabSz="685800" fontAlgn="auto">
                  <a:spcBef>
                    <a:spcPts val="0"/>
                  </a:spcBef>
                  <a:spcAft>
                    <a:spcPts val="0"/>
                  </a:spcAft>
                  <a:defRPr/>
                </a:pPr>
                <a:endParaRPr lang="en-US" sz="1050" kern="0">
                  <a:latin typeface="Calibri" panose="020F0502020204030204"/>
                  <a:ea typeface="+mn-ea"/>
                </a:endParaRPr>
              </a:p>
            </p:txBody>
          </p:sp>
          <p:cxnSp>
            <p:nvCxnSpPr>
              <p:cNvPr id="354" name="Straight Connector 139">
                <a:extLst>
                  <a:ext uri="{FF2B5EF4-FFF2-40B4-BE49-F238E27FC236}">
                    <a16:creationId xmlns:a16="http://schemas.microsoft.com/office/drawing/2014/main" id="{36C83503-753F-AA47-95C6-8EF7787009F0}"/>
                  </a:ext>
                </a:extLst>
              </p:cNvPr>
              <p:cNvCxnSpPr>
                <a:cxnSpLocks/>
                <a:endCxn id="363" idx="0"/>
              </p:cNvCxnSpPr>
              <p:nvPr/>
            </p:nvCxnSpPr>
            <p:spPr>
              <a:xfrm flipH="1">
                <a:off x="7997236" y="2432634"/>
                <a:ext cx="3930" cy="315329"/>
              </a:xfrm>
              <a:prstGeom prst="line">
                <a:avLst/>
              </a:prstGeom>
              <a:noFill/>
              <a:ln w="6350" cap="flat" cmpd="sng" algn="ctr">
                <a:solidFill>
                  <a:srgbClr val="4472C4"/>
                </a:solidFill>
                <a:prstDash val="solid"/>
                <a:miter lim="800000"/>
              </a:ln>
              <a:effectLst/>
            </p:spPr>
          </p:cxnSp>
          <p:cxnSp>
            <p:nvCxnSpPr>
              <p:cNvPr id="355" name="Straight Connector 140">
                <a:extLst>
                  <a:ext uri="{FF2B5EF4-FFF2-40B4-BE49-F238E27FC236}">
                    <a16:creationId xmlns:a16="http://schemas.microsoft.com/office/drawing/2014/main" id="{CC0FA827-C863-024B-922E-FA0A12F885B0}"/>
                  </a:ext>
                </a:extLst>
              </p:cNvPr>
              <p:cNvCxnSpPr>
                <a:cxnSpLocks/>
                <a:stCxn id="353" idx="2"/>
                <a:endCxn id="366" idx="0"/>
              </p:cNvCxnSpPr>
              <p:nvPr/>
            </p:nvCxnSpPr>
            <p:spPr>
              <a:xfrm>
                <a:off x="8729691" y="2432634"/>
                <a:ext cx="0" cy="315617"/>
              </a:xfrm>
              <a:prstGeom prst="line">
                <a:avLst/>
              </a:prstGeom>
              <a:noFill/>
              <a:ln w="6350" cap="flat" cmpd="sng" algn="ctr">
                <a:solidFill>
                  <a:srgbClr val="4472C4"/>
                </a:solidFill>
                <a:prstDash val="solid"/>
                <a:miter lim="800000"/>
              </a:ln>
              <a:effectLst/>
            </p:spPr>
          </p:cxnSp>
          <p:cxnSp>
            <p:nvCxnSpPr>
              <p:cNvPr id="356" name="Connector: Elbow 26">
                <a:extLst>
                  <a:ext uri="{FF2B5EF4-FFF2-40B4-BE49-F238E27FC236}">
                    <a16:creationId xmlns:a16="http://schemas.microsoft.com/office/drawing/2014/main" id="{58A99D0A-EC4F-3547-B862-B57C6157AA44}"/>
                  </a:ext>
                </a:extLst>
              </p:cNvPr>
              <p:cNvCxnSpPr>
                <a:cxnSpLocks/>
              </p:cNvCxnSpPr>
              <p:nvPr/>
            </p:nvCxnSpPr>
            <p:spPr>
              <a:xfrm flipV="1">
                <a:off x="7678041" y="1844675"/>
                <a:ext cx="643634" cy="751468"/>
              </a:xfrm>
              <a:prstGeom prst="bentConnector2">
                <a:avLst/>
              </a:prstGeom>
              <a:noFill/>
              <a:ln w="6350" cap="flat" cmpd="sng" algn="ctr">
                <a:solidFill>
                  <a:srgbClr val="4472C4"/>
                </a:solidFill>
                <a:prstDash val="solid"/>
                <a:miter lim="800000"/>
              </a:ln>
              <a:effectLst/>
            </p:spPr>
          </p:cxnSp>
          <p:cxnSp>
            <p:nvCxnSpPr>
              <p:cNvPr id="357" name="Connector: Elbow 27">
                <a:extLst>
                  <a:ext uri="{FF2B5EF4-FFF2-40B4-BE49-F238E27FC236}">
                    <a16:creationId xmlns:a16="http://schemas.microsoft.com/office/drawing/2014/main" id="{D50AC7E4-8CD9-2D4D-BFA5-F92DEE6B0E17}"/>
                  </a:ext>
                </a:extLst>
              </p:cNvPr>
              <p:cNvCxnSpPr>
                <a:cxnSpLocks/>
              </p:cNvCxnSpPr>
              <p:nvPr/>
            </p:nvCxnSpPr>
            <p:spPr>
              <a:xfrm rot="10800000">
                <a:off x="8388351" y="1860897"/>
                <a:ext cx="626485" cy="735246"/>
              </a:xfrm>
              <a:prstGeom prst="bentConnector2">
                <a:avLst/>
              </a:prstGeom>
              <a:noFill/>
              <a:ln w="6350" cap="flat" cmpd="sng" algn="ctr">
                <a:solidFill>
                  <a:srgbClr val="4472C4"/>
                </a:solidFill>
                <a:prstDash val="solid"/>
                <a:miter lim="800000"/>
              </a:ln>
              <a:effectLst/>
            </p:spPr>
          </p:cxnSp>
          <p:sp>
            <p:nvSpPr>
              <p:cNvPr id="358" name="Rectangle 143">
                <a:extLst>
                  <a:ext uri="{FF2B5EF4-FFF2-40B4-BE49-F238E27FC236}">
                    <a16:creationId xmlns:a16="http://schemas.microsoft.com/office/drawing/2014/main" id="{63BD566F-7DF7-B74C-9A07-3FF12A5532CA}"/>
                  </a:ext>
                </a:extLst>
              </p:cNvPr>
              <p:cNvSpPr/>
              <p:nvPr/>
            </p:nvSpPr>
            <p:spPr>
              <a:xfrm>
                <a:off x="8121922" y="1693745"/>
                <a:ext cx="475038" cy="187945"/>
              </a:xfrm>
              <a:prstGeom prst="rect">
                <a:avLst/>
              </a:prstGeom>
              <a:solidFill>
                <a:sysClr val="window" lastClr="FFFFFF">
                  <a:lumMod val="75000"/>
                </a:sysClr>
              </a:solidFill>
              <a:ln w="12700" cap="flat" cmpd="sng" algn="ctr">
                <a:noFill/>
                <a:prstDash val="solid"/>
                <a:miter lim="800000"/>
              </a:ln>
              <a:effectLst/>
            </p:spPr>
            <p:txBody>
              <a:bodyPr rtlCol="0" anchor="ctr"/>
              <a:lstStyle/>
              <a:p>
                <a:pPr algn="ctr" defTabSz="685800" fontAlgn="auto">
                  <a:spcBef>
                    <a:spcPts val="0"/>
                  </a:spcBef>
                  <a:spcAft>
                    <a:spcPts val="0"/>
                  </a:spcAft>
                  <a:defRPr/>
                </a:pPr>
                <a:endParaRPr lang="en-US" sz="1050" kern="0">
                  <a:latin typeface="Calibri" panose="020F0502020204030204"/>
                  <a:ea typeface="+mn-ea"/>
                </a:endParaRPr>
              </a:p>
            </p:txBody>
          </p:sp>
          <p:sp>
            <p:nvSpPr>
              <p:cNvPr id="359" name="Oval 144">
                <a:extLst>
                  <a:ext uri="{FF2B5EF4-FFF2-40B4-BE49-F238E27FC236}">
                    <a16:creationId xmlns:a16="http://schemas.microsoft.com/office/drawing/2014/main" id="{9F8CF95F-978E-CC4C-82DF-BB04DAF540BC}"/>
                  </a:ext>
                </a:extLst>
              </p:cNvPr>
              <p:cNvSpPr/>
              <p:nvPr/>
            </p:nvSpPr>
            <p:spPr>
              <a:xfrm>
                <a:off x="7979583" y="2566378"/>
                <a:ext cx="45719" cy="51730"/>
              </a:xfrm>
              <a:prstGeom prst="ellipse">
                <a:avLst/>
              </a:prstGeom>
              <a:solidFill>
                <a:srgbClr val="4472C4"/>
              </a:solidFill>
              <a:ln w="12700" cap="flat" cmpd="sng" algn="ctr">
                <a:noFill/>
                <a:prstDash val="solid"/>
                <a:miter lim="800000"/>
              </a:ln>
              <a:effectLst/>
            </p:spPr>
            <p:txBody>
              <a:bodyPr rtlCol="0" anchor="ctr"/>
              <a:lstStyle/>
              <a:p>
                <a:pPr algn="ctr" defTabSz="685800" fontAlgn="auto">
                  <a:spcBef>
                    <a:spcPts val="0"/>
                  </a:spcBef>
                  <a:spcAft>
                    <a:spcPts val="0"/>
                  </a:spcAft>
                  <a:defRPr/>
                </a:pPr>
                <a:endParaRPr lang="en-US" sz="1400" kern="0">
                  <a:latin typeface="Calibri" panose="020F0502020204030204"/>
                  <a:ea typeface="+mn-ea"/>
                </a:endParaRPr>
              </a:p>
            </p:txBody>
          </p:sp>
          <p:sp>
            <p:nvSpPr>
              <p:cNvPr id="360" name="Oval 145">
                <a:extLst>
                  <a:ext uri="{FF2B5EF4-FFF2-40B4-BE49-F238E27FC236}">
                    <a16:creationId xmlns:a16="http://schemas.microsoft.com/office/drawing/2014/main" id="{D9149989-3208-3D48-BC6C-3D7EE59E7159}"/>
                  </a:ext>
                </a:extLst>
              </p:cNvPr>
              <p:cNvSpPr/>
              <p:nvPr/>
            </p:nvSpPr>
            <p:spPr>
              <a:xfrm>
                <a:off x="8709833" y="2569553"/>
                <a:ext cx="45719" cy="51730"/>
              </a:xfrm>
              <a:prstGeom prst="ellipse">
                <a:avLst/>
              </a:prstGeom>
              <a:solidFill>
                <a:srgbClr val="4472C4"/>
              </a:solidFill>
              <a:ln w="12700" cap="flat" cmpd="sng" algn="ctr">
                <a:noFill/>
                <a:prstDash val="solid"/>
                <a:miter lim="800000"/>
              </a:ln>
              <a:effectLst/>
            </p:spPr>
            <p:txBody>
              <a:bodyPr rtlCol="0" anchor="ctr"/>
              <a:lstStyle/>
              <a:p>
                <a:pPr algn="ctr" defTabSz="685800" fontAlgn="auto">
                  <a:spcBef>
                    <a:spcPts val="0"/>
                  </a:spcBef>
                  <a:spcAft>
                    <a:spcPts val="0"/>
                  </a:spcAft>
                  <a:defRPr/>
                </a:pPr>
                <a:endParaRPr lang="en-US" sz="1400" kern="0">
                  <a:latin typeface="Calibri" panose="020F0502020204030204"/>
                  <a:ea typeface="+mn-ea"/>
                </a:endParaRPr>
              </a:p>
            </p:txBody>
          </p:sp>
          <p:cxnSp>
            <p:nvCxnSpPr>
              <p:cNvPr id="361" name="Straight Connector 146">
                <a:extLst>
                  <a:ext uri="{FF2B5EF4-FFF2-40B4-BE49-F238E27FC236}">
                    <a16:creationId xmlns:a16="http://schemas.microsoft.com/office/drawing/2014/main" id="{2AEF8472-55CD-7544-AFF2-3256604C99DA}"/>
                  </a:ext>
                </a:extLst>
              </p:cNvPr>
              <p:cNvCxnSpPr>
                <a:cxnSpLocks/>
                <a:stCxn id="363" idx="2"/>
              </p:cNvCxnSpPr>
              <p:nvPr/>
            </p:nvCxnSpPr>
            <p:spPr>
              <a:xfrm flipH="1">
                <a:off x="7992136" y="2922036"/>
                <a:ext cx="5100" cy="299069"/>
              </a:xfrm>
              <a:prstGeom prst="line">
                <a:avLst/>
              </a:prstGeom>
              <a:noFill/>
              <a:ln w="6350" cap="flat" cmpd="sng" algn="ctr">
                <a:solidFill>
                  <a:srgbClr val="4472C4"/>
                </a:solidFill>
                <a:prstDash val="solid"/>
                <a:miter lim="800000"/>
              </a:ln>
              <a:effectLst/>
            </p:spPr>
          </p:cxnSp>
          <p:cxnSp>
            <p:nvCxnSpPr>
              <p:cNvPr id="362" name="Straight Connector 147">
                <a:extLst>
                  <a:ext uri="{FF2B5EF4-FFF2-40B4-BE49-F238E27FC236}">
                    <a16:creationId xmlns:a16="http://schemas.microsoft.com/office/drawing/2014/main" id="{EFCAC439-1252-444D-BF70-3F575E2AF214}"/>
                  </a:ext>
                </a:extLst>
              </p:cNvPr>
              <p:cNvCxnSpPr>
                <a:cxnSpLocks/>
              </p:cNvCxnSpPr>
              <p:nvPr/>
            </p:nvCxnSpPr>
            <p:spPr>
              <a:xfrm flipH="1">
                <a:off x="8721899" y="2890123"/>
                <a:ext cx="5100" cy="299069"/>
              </a:xfrm>
              <a:prstGeom prst="line">
                <a:avLst/>
              </a:prstGeom>
              <a:noFill/>
              <a:ln w="6350" cap="flat" cmpd="sng" algn="ctr">
                <a:solidFill>
                  <a:srgbClr val="4472C4"/>
                </a:solidFill>
                <a:prstDash val="solid"/>
                <a:miter lim="800000"/>
              </a:ln>
              <a:effectLst/>
            </p:spPr>
          </p:cxnSp>
          <p:sp>
            <p:nvSpPr>
              <p:cNvPr id="363" name="Rectangle 148">
                <a:extLst>
                  <a:ext uri="{FF2B5EF4-FFF2-40B4-BE49-F238E27FC236}">
                    <a16:creationId xmlns:a16="http://schemas.microsoft.com/office/drawing/2014/main" id="{E4C1909D-D789-5E40-976A-0A958E6A6F50}"/>
                  </a:ext>
                </a:extLst>
              </p:cNvPr>
              <p:cNvSpPr/>
              <p:nvPr/>
            </p:nvSpPr>
            <p:spPr>
              <a:xfrm>
                <a:off x="7764711" y="2747963"/>
                <a:ext cx="465050" cy="174073"/>
              </a:xfrm>
              <a:prstGeom prst="rect">
                <a:avLst/>
              </a:prstGeom>
              <a:solidFill>
                <a:sysClr val="window" lastClr="FFFFFF">
                  <a:lumMod val="75000"/>
                </a:sysClr>
              </a:solidFill>
              <a:ln w="12700" cap="flat" cmpd="sng" algn="ctr">
                <a:noFill/>
                <a:prstDash val="solid"/>
                <a:miter lim="800000"/>
              </a:ln>
              <a:effectLst/>
            </p:spPr>
            <p:txBody>
              <a:bodyPr rtlCol="0" anchor="ctr"/>
              <a:lstStyle/>
              <a:p>
                <a:pPr algn="ctr" defTabSz="685800" fontAlgn="auto">
                  <a:spcBef>
                    <a:spcPts val="0"/>
                  </a:spcBef>
                  <a:spcAft>
                    <a:spcPts val="0"/>
                  </a:spcAft>
                  <a:defRPr/>
                </a:pPr>
                <a:endParaRPr lang="en-US" sz="1050" kern="0">
                  <a:latin typeface="Calibri" panose="020F0502020204030204"/>
                  <a:ea typeface="+mn-ea"/>
                </a:endParaRPr>
              </a:p>
            </p:txBody>
          </p:sp>
          <p:sp>
            <p:nvSpPr>
              <p:cNvPr id="364" name="Rectangle 149">
                <a:extLst>
                  <a:ext uri="{FF2B5EF4-FFF2-40B4-BE49-F238E27FC236}">
                    <a16:creationId xmlns:a16="http://schemas.microsoft.com/office/drawing/2014/main" id="{CB602FFF-A50B-B64D-B1D3-EAFE0DDF93DF}"/>
                  </a:ext>
                </a:extLst>
              </p:cNvPr>
              <p:cNvSpPr/>
              <p:nvPr/>
            </p:nvSpPr>
            <p:spPr>
              <a:xfrm>
                <a:off x="6857159" y="3076338"/>
                <a:ext cx="1419941" cy="188788"/>
              </a:xfrm>
              <a:prstGeom prst="rect">
                <a:avLst/>
              </a:prstGeom>
              <a:solidFill>
                <a:sysClr val="window" lastClr="FFFFFF">
                  <a:lumMod val="75000"/>
                </a:sysClr>
              </a:solidFill>
              <a:ln w="12700" cap="flat" cmpd="sng" algn="ctr">
                <a:noFill/>
                <a:prstDash val="solid"/>
                <a:miter lim="800000"/>
              </a:ln>
              <a:effectLst/>
            </p:spPr>
            <p:txBody>
              <a:bodyPr rtlCol="0" anchor="ctr"/>
              <a:lstStyle/>
              <a:p>
                <a:pPr algn="ctr" defTabSz="685800" fontAlgn="auto">
                  <a:spcBef>
                    <a:spcPts val="0"/>
                  </a:spcBef>
                  <a:spcAft>
                    <a:spcPts val="0"/>
                  </a:spcAft>
                  <a:defRPr/>
                </a:pPr>
                <a:endParaRPr lang="en-US" sz="700" kern="0">
                  <a:latin typeface="Calibri" panose="020F0502020204030204"/>
                  <a:ea typeface="+mn-ea"/>
                </a:endParaRPr>
              </a:p>
            </p:txBody>
          </p:sp>
          <p:sp>
            <p:nvSpPr>
              <p:cNvPr id="365" name="Rectangle 150">
                <a:extLst>
                  <a:ext uri="{FF2B5EF4-FFF2-40B4-BE49-F238E27FC236}">
                    <a16:creationId xmlns:a16="http://schemas.microsoft.com/office/drawing/2014/main" id="{FF16D95E-7332-2B49-89A2-FC2E6D0F2F93}"/>
                  </a:ext>
                </a:extLst>
              </p:cNvPr>
              <p:cNvSpPr/>
              <p:nvPr/>
            </p:nvSpPr>
            <p:spPr>
              <a:xfrm>
                <a:off x="8424334" y="3076338"/>
                <a:ext cx="1419941" cy="188788"/>
              </a:xfrm>
              <a:prstGeom prst="rect">
                <a:avLst/>
              </a:prstGeom>
              <a:solidFill>
                <a:sysClr val="window" lastClr="FFFFFF">
                  <a:lumMod val="75000"/>
                </a:sysClr>
              </a:solidFill>
              <a:ln w="12700" cap="flat" cmpd="sng" algn="ctr">
                <a:noFill/>
                <a:prstDash val="solid"/>
                <a:miter lim="800000"/>
              </a:ln>
              <a:effectLst/>
            </p:spPr>
            <p:txBody>
              <a:bodyPr rtlCol="0" anchor="ctr"/>
              <a:lstStyle/>
              <a:p>
                <a:pPr algn="ctr" defTabSz="685800" fontAlgn="auto">
                  <a:spcBef>
                    <a:spcPts val="0"/>
                  </a:spcBef>
                  <a:spcAft>
                    <a:spcPts val="0"/>
                  </a:spcAft>
                  <a:defRPr/>
                </a:pPr>
                <a:endParaRPr lang="en-US" sz="700" kern="0">
                  <a:latin typeface="Calibri" panose="020F0502020204030204"/>
                  <a:ea typeface="+mn-ea"/>
                </a:endParaRPr>
              </a:p>
            </p:txBody>
          </p:sp>
          <p:sp>
            <p:nvSpPr>
              <p:cNvPr id="366" name="Rectangle 151">
                <a:extLst>
                  <a:ext uri="{FF2B5EF4-FFF2-40B4-BE49-F238E27FC236}">
                    <a16:creationId xmlns:a16="http://schemas.microsoft.com/office/drawing/2014/main" id="{3AAEDBCE-C359-DF45-B0AA-17D7BEE68CB1}"/>
                  </a:ext>
                </a:extLst>
              </p:cNvPr>
              <p:cNvSpPr/>
              <p:nvPr/>
            </p:nvSpPr>
            <p:spPr>
              <a:xfrm>
                <a:off x="8497166" y="2748251"/>
                <a:ext cx="465050" cy="174073"/>
              </a:xfrm>
              <a:prstGeom prst="rect">
                <a:avLst/>
              </a:prstGeom>
              <a:solidFill>
                <a:sysClr val="window" lastClr="FFFFFF">
                  <a:lumMod val="75000"/>
                </a:sysClr>
              </a:solidFill>
              <a:ln w="12700" cap="flat" cmpd="sng" algn="ctr">
                <a:noFill/>
                <a:prstDash val="solid"/>
                <a:miter lim="800000"/>
              </a:ln>
              <a:effectLst/>
            </p:spPr>
            <p:txBody>
              <a:bodyPr rtlCol="0" anchor="ctr"/>
              <a:lstStyle/>
              <a:p>
                <a:pPr algn="ctr" defTabSz="685800" fontAlgn="auto">
                  <a:spcBef>
                    <a:spcPts val="0"/>
                  </a:spcBef>
                  <a:spcAft>
                    <a:spcPts val="0"/>
                  </a:spcAft>
                  <a:defRPr/>
                </a:pPr>
                <a:endParaRPr lang="en-US" sz="1050" kern="0">
                  <a:latin typeface="Calibri" panose="020F0502020204030204"/>
                  <a:ea typeface="+mn-ea"/>
                </a:endParaRPr>
              </a:p>
            </p:txBody>
          </p:sp>
          <p:cxnSp>
            <p:nvCxnSpPr>
              <p:cNvPr id="367" name="Straight Connector 152">
                <a:extLst>
                  <a:ext uri="{FF2B5EF4-FFF2-40B4-BE49-F238E27FC236}">
                    <a16:creationId xmlns:a16="http://schemas.microsoft.com/office/drawing/2014/main" id="{B0D72349-4D05-C344-AD29-6EC3958EC069}"/>
                  </a:ext>
                </a:extLst>
              </p:cNvPr>
              <p:cNvCxnSpPr>
                <a:cxnSpLocks/>
              </p:cNvCxnSpPr>
              <p:nvPr/>
            </p:nvCxnSpPr>
            <p:spPr>
              <a:xfrm flipH="1">
                <a:off x="7979640" y="424330"/>
                <a:ext cx="5100" cy="481687"/>
              </a:xfrm>
              <a:prstGeom prst="line">
                <a:avLst/>
              </a:prstGeom>
              <a:noFill/>
              <a:ln w="6350" cap="flat" cmpd="sng" algn="ctr">
                <a:solidFill>
                  <a:srgbClr val="4472C4"/>
                </a:solidFill>
                <a:prstDash val="solid"/>
                <a:miter lim="800000"/>
              </a:ln>
              <a:effectLst/>
            </p:spPr>
          </p:cxnSp>
          <p:cxnSp>
            <p:nvCxnSpPr>
              <p:cNvPr id="368" name="Straight Connector 153">
                <a:extLst>
                  <a:ext uri="{FF2B5EF4-FFF2-40B4-BE49-F238E27FC236}">
                    <a16:creationId xmlns:a16="http://schemas.microsoft.com/office/drawing/2014/main" id="{85F5CE8E-0DBA-6E45-9536-B982C49873A6}"/>
                  </a:ext>
                </a:extLst>
              </p:cNvPr>
              <p:cNvCxnSpPr>
                <a:cxnSpLocks/>
              </p:cNvCxnSpPr>
              <p:nvPr/>
            </p:nvCxnSpPr>
            <p:spPr>
              <a:xfrm flipH="1">
                <a:off x="8709716" y="481612"/>
                <a:ext cx="5100" cy="481687"/>
              </a:xfrm>
              <a:prstGeom prst="line">
                <a:avLst/>
              </a:prstGeom>
              <a:noFill/>
              <a:ln w="6350" cap="flat" cmpd="sng" algn="ctr">
                <a:solidFill>
                  <a:srgbClr val="4472C4"/>
                </a:solidFill>
                <a:prstDash val="solid"/>
                <a:miter lim="800000"/>
              </a:ln>
              <a:effectLst/>
            </p:spPr>
          </p:cxnSp>
          <p:sp>
            <p:nvSpPr>
              <p:cNvPr id="369" name="Rectangle 154">
                <a:extLst>
                  <a:ext uri="{FF2B5EF4-FFF2-40B4-BE49-F238E27FC236}">
                    <a16:creationId xmlns:a16="http://schemas.microsoft.com/office/drawing/2014/main" id="{DB55556F-F522-9B41-B247-2CA55550665E}"/>
                  </a:ext>
                </a:extLst>
              </p:cNvPr>
              <p:cNvSpPr/>
              <p:nvPr/>
            </p:nvSpPr>
            <p:spPr>
              <a:xfrm>
                <a:off x="7747058" y="861424"/>
                <a:ext cx="465050" cy="174073"/>
              </a:xfrm>
              <a:prstGeom prst="rect">
                <a:avLst/>
              </a:prstGeom>
              <a:solidFill>
                <a:sysClr val="window" lastClr="FFFFFF">
                  <a:lumMod val="75000"/>
                </a:sysClr>
              </a:solidFill>
              <a:ln w="12700" cap="flat" cmpd="sng" algn="ctr">
                <a:noFill/>
                <a:prstDash val="solid"/>
                <a:miter lim="800000"/>
              </a:ln>
              <a:effectLst/>
            </p:spPr>
            <p:txBody>
              <a:bodyPr rtlCol="0" anchor="ctr"/>
              <a:lstStyle/>
              <a:p>
                <a:pPr algn="ctr" defTabSz="685800" fontAlgn="auto">
                  <a:spcBef>
                    <a:spcPts val="0"/>
                  </a:spcBef>
                  <a:spcAft>
                    <a:spcPts val="0"/>
                  </a:spcAft>
                  <a:defRPr/>
                </a:pPr>
                <a:endParaRPr lang="en-US" sz="1050" kern="0">
                  <a:latin typeface="Calibri" panose="020F0502020204030204"/>
                  <a:ea typeface="+mn-ea"/>
                </a:endParaRPr>
              </a:p>
            </p:txBody>
          </p:sp>
          <p:sp>
            <p:nvSpPr>
              <p:cNvPr id="370" name="Rectangle 155">
                <a:extLst>
                  <a:ext uri="{FF2B5EF4-FFF2-40B4-BE49-F238E27FC236}">
                    <a16:creationId xmlns:a16="http://schemas.microsoft.com/office/drawing/2014/main" id="{FFD8D6AB-B6E5-194D-AFBB-8123CC33949E}"/>
                  </a:ext>
                </a:extLst>
              </p:cNvPr>
              <p:cNvSpPr/>
              <p:nvPr/>
            </p:nvSpPr>
            <p:spPr>
              <a:xfrm>
                <a:off x="8483658" y="861424"/>
                <a:ext cx="465050" cy="174073"/>
              </a:xfrm>
              <a:prstGeom prst="rect">
                <a:avLst/>
              </a:prstGeom>
              <a:solidFill>
                <a:sysClr val="window" lastClr="FFFFFF">
                  <a:lumMod val="75000"/>
                </a:sysClr>
              </a:solidFill>
              <a:ln w="12700" cap="flat" cmpd="sng" algn="ctr">
                <a:noFill/>
                <a:prstDash val="solid"/>
                <a:miter lim="800000"/>
              </a:ln>
              <a:effectLst/>
            </p:spPr>
            <p:txBody>
              <a:bodyPr rtlCol="0" anchor="ctr"/>
              <a:lstStyle/>
              <a:p>
                <a:pPr algn="ctr" defTabSz="685800" fontAlgn="auto">
                  <a:spcBef>
                    <a:spcPts val="0"/>
                  </a:spcBef>
                  <a:spcAft>
                    <a:spcPts val="0"/>
                  </a:spcAft>
                  <a:defRPr/>
                </a:pPr>
                <a:endParaRPr lang="en-US" sz="1050" kern="0">
                  <a:latin typeface="Calibri" panose="020F0502020204030204"/>
                  <a:ea typeface="+mn-ea"/>
                </a:endParaRPr>
              </a:p>
            </p:txBody>
          </p:sp>
          <p:sp>
            <p:nvSpPr>
              <p:cNvPr id="371" name="Rectangle 156">
                <a:extLst>
                  <a:ext uri="{FF2B5EF4-FFF2-40B4-BE49-F238E27FC236}">
                    <a16:creationId xmlns:a16="http://schemas.microsoft.com/office/drawing/2014/main" id="{A30471DE-7FD8-7440-8951-0CB984E83AB7}"/>
                  </a:ext>
                </a:extLst>
              </p:cNvPr>
              <p:cNvSpPr/>
              <p:nvPr/>
            </p:nvSpPr>
            <p:spPr>
              <a:xfrm>
                <a:off x="6857160" y="309166"/>
                <a:ext cx="1419941" cy="188788"/>
              </a:xfrm>
              <a:prstGeom prst="rect">
                <a:avLst/>
              </a:prstGeom>
              <a:solidFill>
                <a:sysClr val="window" lastClr="FFFFFF">
                  <a:lumMod val="75000"/>
                </a:sysClr>
              </a:solidFill>
              <a:ln w="12700" cap="flat" cmpd="sng" algn="ctr">
                <a:noFill/>
                <a:prstDash val="solid"/>
                <a:miter lim="800000"/>
              </a:ln>
              <a:effectLst/>
            </p:spPr>
            <p:txBody>
              <a:bodyPr rtlCol="0" anchor="ctr"/>
              <a:lstStyle/>
              <a:p>
                <a:pPr algn="ctr" defTabSz="685800" fontAlgn="auto">
                  <a:spcBef>
                    <a:spcPts val="0"/>
                  </a:spcBef>
                  <a:spcAft>
                    <a:spcPts val="0"/>
                  </a:spcAft>
                  <a:defRPr/>
                </a:pPr>
                <a:endParaRPr lang="en-US" sz="700" kern="0">
                  <a:latin typeface="Calibri" panose="020F0502020204030204"/>
                  <a:ea typeface="+mn-ea"/>
                </a:endParaRPr>
              </a:p>
            </p:txBody>
          </p:sp>
          <p:sp>
            <p:nvSpPr>
              <p:cNvPr id="372" name="Rectangle 157">
                <a:extLst>
                  <a:ext uri="{FF2B5EF4-FFF2-40B4-BE49-F238E27FC236}">
                    <a16:creationId xmlns:a16="http://schemas.microsoft.com/office/drawing/2014/main" id="{72E3C2B8-FDA1-E84A-AC51-2B7C8BAF0A6E}"/>
                  </a:ext>
                </a:extLst>
              </p:cNvPr>
              <p:cNvSpPr/>
              <p:nvPr/>
            </p:nvSpPr>
            <p:spPr>
              <a:xfrm>
                <a:off x="8412467" y="302814"/>
                <a:ext cx="1419941" cy="188788"/>
              </a:xfrm>
              <a:prstGeom prst="rect">
                <a:avLst/>
              </a:prstGeom>
              <a:solidFill>
                <a:sysClr val="window" lastClr="FFFFFF">
                  <a:lumMod val="75000"/>
                </a:sysClr>
              </a:solidFill>
              <a:ln w="12700" cap="flat" cmpd="sng" algn="ctr">
                <a:noFill/>
                <a:prstDash val="solid"/>
                <a:miter lim="800000"/>
              </a:ln>
              <a:effectLst/>
            </p:spPr>
            <p:txBody>
              <a:bodyPr rtlCol="0" anchor="ctr"/>
              <a:lstStyle/>
              <a:p>
                <a:pPr algn="ctr" defTabSz="685800" fontAlgn="auto">
                  <a:spcBef>
                    <a:spcPts val="0"/>
                  </a:spcBef>
                  <a:spcAft>
                    <a:spcPts val="0"/>
                  </a:spcAft>
                  <a:defRPr/>
                </a:pPr>
                <a:endParaRPr lang="en-US" sz="700" kern="0">
                  <a:latin typeface="Calibri" panose="020F0502020204030204"/>
                  <a:ea typeface="+mn-ea"/>
                </a:endParaRPr>
              </a:p>
            </p:txBody>
          </p:sp>
        </p:grpSp>
        <p:sp>
          <p:nvSpPr>
            <p:cNvPr id="413" name="Rounded Rectangle 47">
              <a:extLst>
                <a:ext uri="{FF2B5EF4-FFF2-40B4-BE49-F238E27FC236}">
                  <a16:creationId xmlns:a16="http://schemas.microsoft.com/office/drawing/2014/main" id="{88A52C56-9395-E443-9572-FA37476E4AAF}"/>
                </a:ext>
              </a:extLst>
            </p:cNvPr>
            <p:cNvSpPr/>
            <p:nvPr/>
          </p:nvSpPr>
          <p:spPr>
            <a:xfrm>
              <a:off x="6353672" y="1294494"/>
              <a:ext cx="2255417" cy="400608"/>
            </a:xfrm>
            <a:prstGeom prst="roundRect">
              <a:avLst>
                <a:gd name="adj" fmla="val 19817"/>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1. Generate &amp;</a:t>
              </a:r>
              <a:r>
                <a:rPr lang="zh-CN" altLang="en-US" sz="1400" dirty="0">
                  <a:solidFill>
                    <a:schemeClr val="tx1"/>
                  </a:solidFill>
                </a:rPr>
                <a:t> </a:t>
              </a:r>
              <a:r>
                <a:rPr lang="en-US" altLang="zh-CN" sz="1400" dirty="0">
                  <a:solidFill>
                    <a:schemeClr val="tx1"/>
                  </a:solidFill>
                </a:rPr>
                <a:t>Sort</a:t>
              </a:r>
              <a:endParaRPr lang="en-US" sz="1400" dirty="0">
                <a:solidFill>
                  <a:schemeClr val="tx1"/>
                </a:solidFill>
              </a:endParaRPr>
            </a:p>
          </p:txBody>
        </p:sp>
        <p:sp>
          <p:nvSpPr>
            <p:cNvPr id="414" name="Rounded Rectangle 48">
              <a:extLst>
                <a:ext uri="{FF2B5EF4-FFF2-40B4-BE49-F238E27FC236}">
                  <a16:creationId xmlns:a16="http://schemas.microsoft.com/office/drawing/2014/main" id="{0CE681C9-80C8-A048-A926-B0369A8F3F5D}"/>
                </a:ext>
              </a:extLst>
            </p:cNvPr>
            <p:cNvSpPr/>
            <p:nvPr/>
          </p:nvSpPr>
          <p:spPr>
            <a:xfrm>
              <a:off x="6670123" y="2288212"/>
              <a:ext cx="1148164" cy="360000"/>
            </a:xfrm>
            <a:prstGeom prst="roundRect">
              <a:avLst>
                <a:gd name="adj" fmla="val 19817"/>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rPr>
                <a:t>2. Send</a:t>
              </a:r>
              <a:endParaRPr lang="en-US" sz="1400">
                <a:solidFill>
                  <a:schemeClr val="tx1"/>
                </a:solidFill>
              </a:endParaRPr>
            </a:p>
          </p:txBody>
        </p:sp>
        <p:cxnSp>
          <p:nvCxnSpPr>
            <p:cNvPr id="126" name="Connector: Elbow 493">
              <a:extLst>
                <a:ext uri="{FF2B5EF4-FFF2-40B4-BE49-F238E27FC236}">
                  <a16:creationId xmlns:a16="http://schemas.microsoft.com/office/drawing/2014/main" id="{BA16ABF8-C4B5-E84A-9800-D68F9BE20845}"/>
                </a:ext>
              </a:extLst>
            </p:cNvPr>
            <p:cNvCxnSpPr>
              <a:cxnSpLocks/>
              <a:endCxn id="341" idx="0"/>
            </p:cNvCxnSpPr>
            <p:nvPr/>
          </p:nvCxnSpPr>
          <p:spPr>
            <a:xfrm>
              <a:off x="6215842" y="1772352"/>
              <a:ext cx="275660" cy="256052"/>
            </a:xfrm>
            <a:prstGeom prst="bentConnector2">
              <a:avLst/>
            </a:prstGeom>
            <a:noFill/>
            <a:ln w="38100" cap="flat" cmpd="sng" algn="ctr">
              <a:solidFill>
                <a:srgbClr val="C00000"/>
              </a:solidFill>
              <a:prstDash val="solid"/>
              <a:miter lim="800000"/>
              <a:tailEnd type="triangle"/>
            </a:ln>
            <a:effectLst/>
          </p:spPr>
        </p:cxnSp>
        <p:grpSp>
          <p:nvGrpSpPr>
            <p:cNvPr id="430" name="Group 158">
              <a:extLst>
                <a:ext uri="{FF2B5EF4-FFF2-40B4-BE49-F238E27FC236}">
                  <a16:creationId xmlns:a16="http://schemas.microsoft.com/office/drawing/2014/main" id="{74BB7B8A-1810-B847-A753-1D877A8413EF}"/>
                </a:ext>
              </a:extLst>
            </p:cNvPr>
            <p:cNvGrpSpPr>
              <a:grpSpLocks noChangeAspect="1"/>
            </p:cNvGrpSpPr>
            <p:nvPr/>
          </p:nvGrpSpPr>
          <p:grpSpPr>
            <a:xfrm>
              <a:off x="5485338" y="3934121"/>
              <a:ext cx="2636484" cy="2590935"/>
              <a:chOff x="6771485" y="222069"/>
              <a:chExt cx="3152678" cy="3098209"/>
            </a:xfrm>
          </p:grpSpPr>
          <p:sp>
            <p:nvSpPr>
              <p:cNvPr id="431" name="Rectangle 159">
                <a:extLst>
                  <a:ext uri="{FF2B5EF4-FFF2-40B4-BE49-F238E27FC236}">
                    <a16:creationId xmlns:a16="http://schemas.microsoft.com/office/drawing/2014/main" id="{E3BD4405-FDCF-5546-9E6B-567F9734FB6F}"/>
                  </a:ext>
                </a:extLst>
              </p:cNvPr>
              <p:cNvSpPr/>
              <p:nvPr/>
            </p:nvSpPr>
            <p:spPr>
              <a:xfrm>
                <a:off x="6771485" y="222069"/>
                <a:ext cx="3152678" cy="3098209"/>
              </a:xfrm>
              <a:prstGeom prst="rect">
                <a:avLst/>
              </a:prstGeom>
              <a:solidFill>
                <a:srgbClr val="E7E6E6"/>
              </a:solidFill>
              <a:ln w="12700" cap="flat" cmpd="sng" algn="ctr">
                <a:solidFill>
                  <a:srgbClr val="E7E6E6">
                    <a:lumMod val="50000"/>
                  </a:srgbClr>
                </a:solidFill>
                <a:prstDash val="solid"/>
                <a:miter lim="800000"/>
              </a:ln>
              <a:effectLst/>
            </p:spPr>
            <p:txBody>
              <a:bodyPr rtlCol="0" anchor="ctr"/>
              <a:lstStyle/>
              <a:p>
                <a:pPr algn="ctr" defTabSz="685800" fontAlgn="auto">
                  <a:spcBef>
                    <a:spcPts val="0"/>
                  </a:spcBef>
                  <a:spcAft>
                    <a:spcPts val="0"/>
                  </a:spcAft>
                  <a:defRPr/>
                </a:pPr>
                <a:endParaRPr lang="en-US" sz="700" kern="0">
                  <a:latin typeface="+mn-lt"/>
                  <a:ea typeface="+mn-ea"/>
                </a:endParaRPr>
              </a:p>
            </p:txBody>
          </p:sp>
          <p:sp>
            <p:nvSpPr>
              <p:cNvPr id="432" name="Rectangle 160">
                <a:extLst>
                  <a:ext uri="{FF2B5EF4-FFF2-40B4-BE49-F238E27FC236}">
                    <a16:creationId xmlns:a16="http://schemas.microsoft.com/office/drawing/2014/main" id="{3F5B5D30-0EA9-1E4F-B32B-D977E5432984}"/>
                  </a:ext>
                </a:extLst>
              </p:cNvPr>
              <p:cNvSpPr/>
              <p:nvPr/>
            </p:nvSpPr>
            <p:spPr>
              <a:xfrm>
                <a:off x="6859378" y="597380"/>
                <a:ext cx="1417723" cy="1138301"/>
              </a:xfrm>
              <a:prstGeom prst="rect">
                <a:avLst/>
              </a:prstGeom>
              <a:solidFill>
                <a:srgbClr val="E7E6E6">
                  <a:lumMod val="90000"/>
                </a:srgbClr>
              </a:solidFill>
              <a:ln w="12700" cap="flat" cmpd="sng" algn="ctr">
                <a:noFill/>
                <a:prstDash val="solid"/>
                <a:miter lim="800000"/>
              </a:ln>
              <a:effectLst/>
            </p:spPr>
            <p:txBody>
              <a:bodyPr rtlCol="0" anchor="ctr"/>
              <a:lstStyle/>
              <a:p>
                <a:pPr defTabSz="685800" fontAlgn="auto">
                  <a:spcBef>
                    <a:spcPts val="0"/>
                  </a:spcBef>
                  <a:spcAft>
                    <a:spcPts val="0"/>
                  </a:spcAft>
                  <a:defRPr/>
                </a:pPr>
                <a:endParaRPr lang="en-US" sz="700" kern="0">
                  <a:latin typeface="+mn-lt"/>
                  <a:ea typeface="+mn-ea"/>
                </a:endParaRPr>
              </a:p>
              <a:p>
                <a:pPr defTabSz="685800" fontAlgn="auto">
                  <a:spcBef>
                    <a:spcPts val="0"/>
                  </a:spcBef>
                  <a:spcAft>
                    <a:spcPts val="0"/>
                  </a:spcAft>
                  <a:defRPr/>
                </a:pPr>
                <a:endParaRPr lang="en-US" sz="700" kern="0">
                  <a:latin typeface="+mn-lt"/>
                  <a:ea typeface="+mn-ea"/>
                </a:endParaRPr>
              </a:p>
              <a:p>
                <a:pPr defTabSz="685800" fontAlgn="auto">
                  <a:spcBef>
                    <a:spcPts val="0"/>
                  </a:spcBef>
                  <a:spcAft>
                    <a:spcPts val="0"/>
                  </a:spcAft>
                  <a:defRPr/>
                </a:pPr>
                <a:endParaRPr lang="en-US" sz="700" kern="0">
                  <a:latin typeface="+mn-lt"/>
                  <a:ea typeface="+mn-ea"/>
                </a:endParaRPr>
              </a:p>
              <a:p>
                <a:pPr defTabSz="685800" fontAlgn="auto">
                  <a:spcBef>
                    <a:spcPts val="0"/>
                  </a:spcBef>
                  <a:spcAft>
                    <a:spcPts val="0"/>
                  </a:spcAft>
                  <a:defRPr/>
                </a:pPr>
                <a:endParaRPr lang="en-US" sz="700" kern="0">
                  <a:latin typeface="+mn-lt"/>
                  <a:ea typeface="+mn-ea"/>
                </a:endParaRPr>
              </a:p>
              <a:p>
                <a:pPr defTabSz="685800" fontAlgn="auto">
                  <a:spcBef>
                    <a:spcPts val="0"/>
                  </a:spcBef>
                  <a:spcAft>
                    <a:spcPts val="0"/>
                  </a:spcAft>
                  <a:defRPr/>
                </a:pPr>
                <a:endParaRPr lang="en-US" sz="700" kern="0">
                  <a:latin typeface="+mn-lt"/>
                  <a:ea typeface="+mn-ea"/>
                </a:endParaRPr>
              </a:p>
            </p:txBody>
          </p:sp>
          <p:sp>
            <p:nvSpPr>
              <p:cNvPr id="433" name="Rectangle 161">
                <a:extLst>
                  <a:ext uri="{FF2B5EF4-FFF2-40B4-BE49-F238E27FC236}">
                    <a16:creationId xmlns:a16="http://schemas.microsoft.com/office/drawing/2014/main" id="{E039A1C1-6FF2-2B41-8A44-7D78A996F909}"/>
                  </a:ext>
                </a:extLst>
              </p:cNvPr>
              <p:cNvSpPr/>
              <p:nvPr/>
            </p:nvSpPr>
            <p:spPr>
              <a:xfrm>
                <a:off x="8424334" y="597380"/>
                <a:ext cx="1417723" cy="1138301"/>
              </a:xfrm>
              <a:prstGeom prst="rect">
                <a:avLst/>
              </a:prstGeom>
              <a:solidFill>
                <a:srgbClr val="4472C4">
                  <a:lumMod val="40000"/>
                  <a:lumOff val="60000"/>
                </a:srgbClr>
              </a:solidFill>
              <a:ln w="12700" cap="flat" cmpd="sng" algn="ctr">
                <a:noFill/>
                <a:prstDash val="solid"/>
                <a:miter lim="800000"/>
              </a:ln>
              <a:effectLst/>
            </p:spPr>
            <p:txBody>
              <a:bodyPr rtlCol="0" anchor="ctr"/>
              <a:lstStyle/>
              <a:p>
                <a:pPr algn="r" defTabSz="685800" fontAlgn="auto">
                  <a:spcBef>
                    <a:spcPts val="0"/>
                  </a:spcBef>
                  <a:spcAft>
                    <a:spcPts val="0"/>
                  </a:spcAft>
                  <a:defRPr/>
                </a:pPr>
                <a:endParaRPr lang="en-US" sz="700" kern="0">
                  <a:latin typeface="+mn-lt"/>
                  <a:ea typeface="+mn-ea"/>
                </a:endParaRPr>
              </a:p>
              <a:p>
                <a:pPr algn="r" defTabSz="685800" fontAlgn="auto">
                  <a:spcBef>
                    <a:spcPts val="0"/>
                  </a:spcBef>
                  <a:spcAft>
                    <a:spcPts val="0"/>
                  </a:spcAft>
                  <a:defRPr/>
                </a:pPr>
                <a:endParaRPr lang="en-US" sz="700" kern="0">
                  <a:latin typeface="+mn-lt"/>
                  <a:ea typeface="+mn-ea"/>
                </a:endParaRPr>
              </a:p>
              <a:p>
                <a:pPr algn="r" defTabSz="685800" fontAlgn="auto">
                  <a:spcBef>
                    <a:spcPts val="0"/>
                  </a:spcBef>
                  <a:spcAft>
                    <a:spcPts val="0"/>
                  </a:spcAft>
                  <a:defRPr/>
                </a:pPr>
                <a:endParaRPr lang="en-US" sz="700" kern="0">
                  <a:latin typeface="+mn-lt"/>
                  <a:ea typeface="+mn-ea"/>
                </a:endParaRPr>
              </a:p>
              <a:p>
                <a:pPr algn="r" defTabSz="685800" fontAlgn="auto">
                  <a:spcBef>
                    <a:spcPts val="0"/>
                  </a:spcBef>
                  <a:spcAft>
                    <a:spcPts val="0"/>
                  </a:spcAft>
                  <a:defRPr/>
                </a:pPr>
                <a:endParaRPr lang="en-US" sz="700" kern="0">
                  <a:latin typeface="+mn-lt"/>
                  <a:ea typeface="+mn-ea"/>
                </a:endParaRPr>
              </a:p>
              <a:p>
                <a:pPr algn="r" defTabSz="685800" fontAlgn="auto">
                  <a:spcBef>
                    <a:spcPts val="0"/>
                  </a:spcBef>
                  <a:spcAft>
                    <a:spcPts val="0"/>
                  </a:spcAft>
                  <a:defRPr/>
                </a:pPr>
                <a:endParaRPr lang="en-US" sz="700" kern="0">
                  <a:latin typeface="+mn-lt"/>
                  <a:ea typeface="+mn-ea"/>
                </a:endParaRPr>
              </a:p>
            </p:txBody>
          </p:sp>
          <p:sp>
            <p:nvSpPr>
              <p:cNvPr id="434" name="Rectangle 162">
                <a:extLst>
                  <a:ext uri="{FF2B5EF4-FFF2-40B4-BE49-F238E27FC236}">
                    <a16:creationId xmlns:a16="http://schemas.microsoft.com/office/drawing/2014/main" id="{8D8D71D5-6580-A244-B5EC-165C9B5EA939}"/>
                  </a:ext>
                </a:extLst>
              </p:cNvPr>
              <p:cNvSpPr/>
              <p:nvPr/>
            </p:nvSpPr>
            <p:spPr>
              <a:xfrm>
                <a:off x="6859378" y="1845278"/>
                <a:ext cx="1417723" cy="1138301"/>
              </a:xfrm>
              <a:prstGeom prst="rect">
                <a:avLst/>
              </a:prstGeom>
              <a:solidFill>
                <a:srgbClr val="4472C4">
                  <a:lumMod val="40000"/>
                  <a:lumOff val="60000"/>
                </a:srgbClr>
              </a:solidFill>
              <a:ln w="12700" cap="flat" cmpd="sng" algn="ctr">
                <a:noFill/>
                <a:prstDash val="solid"/>
                <a:miter lim="800000"/>
              </a:ln>
              <a:effectLst/>
            </p:spPr>
            <p:txBody>
              <a:bodyPr rtlCol="0" anchor="ctr"/>
              <a:lstStyle/>
              <a:p>
                <a:pPr defTabSz="685800" fontAlgn="auto">
                  <a:spcBef>
                    <a:spcPts val="0"/>
                  </a:spcBef>
                  <a:spcAft>
                    <a:spcPts val="0"/>
                  </a:spcAft>
                  <a:defRPr/>
                </a:pPr>
                <a:endParaRPr lang="en-US" sz="700" kern="0">
                  <a:latin typeface="+mn-lt"/>
                  <a:ea typeface="+mn-ea"/>
                </a:endParaRPr>
              </a:p>
              <a:p>
                <a:pPr defTabSz="685800" fontAlgn="auto">
                  <a:spcBef>
                    <a:spcPts val="0"/>
                  </a:spcBef>
                  <a:spcAft>
                    <a:spcPts val="0"/>
                  </a:spcAft>
                  <a:defRPr/>
                </a:pPr>
                <a:endParaRPr lang="en-US" sz="700" kern="0">
                  <a:latin typeface="+mn-lt"/>
                  <a:ea typeface="+mn-ea"/>
                </a:endParaRPr>
              </a:p>
              <a:p>
                <a:pPr defTabSz="685800" fontAlgn="auto">
                  <a:spcBef>
                    <a:spcPts val="0"/>
                  </a:spcBef>
                  <a:spcAft>
                    <a:spcPts val="0"/>
                  </a:spcAft>
                  <a:defRPr/>
                </a:pPr>
                <a:endParaRPr lang="en-US" sz="700" kern="0">
                  <a:latin typeface="+mn-lt"/>
                  <a:ea typeface="+mn-ea"/>
                </a:endParaRPr>
              </a:p>
              <a:p>
                <a:pPr defTabSz="685800" fontAlgn="auto">
                  <a:spcBef>
                    <a:spcPts val="0"/>
                  </a:spcBef>
                  <a:spcAft>
                    <a:spcPts val="0"/>
                  </a:spcAft>
                  <a:defRPr/>
                </a:pPr>
                <a:endParaRPr lang="en-US" sz="700" kern="0">
                  <a:latin typeface="+mn-lt"/>
                  <a:ea typeface="+mn-ea"/>
                </a:endParaRPr>
              </a:p>
            </p:txBody>
          </p:sp>
          <p:sp>
            <p:nvSpPr>
              <p:cNvPr id="435" name="Rectangle 163">
                <a:extLst>
                  <a:ext uri="{FF2B5EF4-FFF2-40B4-BE49-F238E27FC236}">
                    <a16:creationId xmlns:a16="http://schemas.microsoft.com/office/drawing/2014/main" id="{6BD02FEC-3735-CC40-B35E-BE292A625FA9}"/>
                  </a:ext>
                </a:extLst>
              </p:cNvPr>
              <p:cNvSpPr/>
              <p:nvPr/>
            </p:nvSpPr>
            <p:spPr>
              <a:xfrm>
                <a:off x="8424334" y="1845278"/>
                <a:ext cx="1417723" cy="1138301"/>
              </a:xfrm>
              <a:prstGeom prst="rect">
                <a:avLst/>
              </a:prstGeom>
              <a:solidFill>
                <a:srgbClr val="E7E6E6">
                  <a:lumMod val="90000"/>
                </a:srgbClr>
              </a:solidFill>
              <a:ln w="12700" cap="flat" cmpd="sng" algn="ctr">
                <a:noFill/>
                <a:prstDash val="solid"/>
                <a:miter lim="800000"/>
              </a:ln>
              <a:effectLst/>
            </p:spPr>
            <p:txBody>
              <a:bodyPr rtlCol="0" anchor="ctr"/>
              <a:lstStyle/>
              <a:p>
                <a:pPr algn="r" defTabSz="685800" fontAlgn="auto">
                  <a:spcBef>
                    <a:spcPts val="0"/>
                  </a:spcBef>
                  <a:spcAft>
                    <a:spcPts val="0"/>
                  </a:spcAft>
                  <a:defRPr/>
                </a:pPr>
                <a:endParaRPr lang="en-US" sz="700" kern="0">
                  <a:latin typeface="+mn-lt"/>
                  <a:ea typeface="+mn-ea"/>
                </a:endParaRPr>
              </a:p>
              <a:p>
                <a:pPr algn="r" defTabSz="685800" fontAlgn="auto">
                  <a:spcBef>
                    <a:spcPts val="0"/>
                  </a:spcBef>
                  <a:spcAft>
                    <a:spcPts val="0"/>
                  </a:spcAft>
                  <a:defRPr/>
                </a:pPr>
                <a:endParaRPr lang="en-US" sz="700" kern="0">
                  <a:latin typeface="+mn-lt"/>
                  <a:ea typeface="+mn-ea"/>
                </a:endParaRPr>
              </a:p>
              <a:p>
                <a:pPr algn="r" defTabSz="685800" fontAlgn="auto">
                  <a:spcBef>
                    <a:spcPts val="0"/>
                  </a:spcBef>
                  <a:spcAft>
                    <a:spcPts val="0"/>
                  </a:spcAft>
                  <a:defRPr/>
                </a:pPr>
                <a:endParaRPr lang="en-US" sz="700" kern="0">
                  <a:latin typeface="+mn-lt"/>
                  <a:ea typeface="+mn-ea"/>
                </a:endParaRPr>
              </a:p>
              <a:p>
                <a:pPr algn="r" defTabSz="685800" fontAlgn="auto">
                  <a:spcBef>
                    <a:spcPts val="0"/>
                  </a:spcBef>
                  <a:spcAft>
                    <a:spcPts val="0"/>
                  </a:spcAft>
                  <a:defRPr/>
                </a:pPr>
                <a:endParaRPr lang="en-US" sz="700" kern="0">
                  <a:latin typeface="+mn-lt"/>
                  <a:ea typeface="+mn-ea"/>
                </a:endParaRPr>
              </a:p>
              <a:p>
                <a:pPr algn="r" defTabSz="685800" fontAlgn="auto">
                  <a:spcBef>
                    <a:spcPts val="0"/>
                  </a:spcBef>
                  <a:spcAft>
                    <a:spcPts val="0"/>
                  </a:spcAft>
                  <a:defRPr/>
                </a:pPr>
                <a:endParaRPr lang="en-US" sz="700" kern="0">
                  <a:latin typeface="+mn-lt"/>
                  <a:ea typeface="+mn-ea"/>
                </a:endParaRPr>
              </a:p>
            </p:txBody>
          </p:sp>
          <p:sp>
            <p:nvSpPr>
              <p:cNvPr id="436" name="Rectangle 164">
                <a:extLst>
                  <a:ext uri="{FF2B5EF4-FFF2-40B4-BE49-F238E27FC236}">
                    <a16:creationId xmlns:a16="http://schemas.microsoft.com/office/drawing/2014/main" id="{B81477E1-2BDD-D648-B1AF-36D6C8B0732A}"/>
                  </a:ext>
                </a:extLst>
              </p:cNvPr>
              <p:cNvSpPr/>
              <p:nvPr/>
            </p:nvSpPr>
            <p:spPr>
              <a:xfrm>
                <a:off x="6905521" y="840298"/>
                <a:ext cx="776544" cy="692463"/>
              </a:xfrm>
              <a:prstGeom prst="rect">
                <a:avLst/>
              </a:prstGeom>
              <a:solidFill>
                <a:srgbClr val="E7E6E6">
                  <a:lumMod val="75000"/>
                </a:srgbClr>
              </a:solidFill>
              <a:ln w="12700" cap="flat" cmpd="sng" algn="ctr">
                <a:noFill/>
                <a:prstDash val="solid"/>
                <a:miter lim="800000"/>
              </a:ln>
              <a:effectLst/>
            </p:spPr>
            <p:txBody>
              <a:bodyPr rtlCol="0" anchor="ctr"/>
              <a:lstStyle/>
              <a:p>
                <a:pPr algn="ctr" defTabSz="685800" fontAlgn="auto">
                  <a:spcBef>
                    <a:spcPts val="0"/>
                  </a:spcBef>
                  <a:spcAft>
                    <a:spcPts val="0"/>
                  </a:spcAft>
                  <a:defRPr/>
                </a:pPr>
                <a:endParaRPr lang="en-US" sz="700" kern="0">
                  <a:latin typeface="+mn-lt"/>
                  <a:ea typeface="+mn-ea"/>
                </a:endParaRPr>
              </a:p>
            </p:txBody>
          </p:sp>
          <p:sp>
            <p:nvSpPr>
              <p:cNvPr id="437" name="Rectangle 165">
                <a:extLst>
                  <a:ext uri="{FF2B5EF4-FFF2-40B4-BE49-F238E27FC236}">
                    <a16:creationId xmlns:a16="http://schemas.microsoft.com/office/drawing/2014/main" id="{ABE885FB-6447-324D-9967-21650445635A}"/>
                  </a:ext>
                </a:extLst>
              </p:cNvPr>
              <p:cNvSpPr/>
              <p:nvPr/>
            </p:nvSpPr>
            <p:spPr>
              <a:xfrm>
                <a:off x="7742064" y="1326172"/>
                <a:ext cx="475038" cy="344772"/>
              </a:xfrm>
              <a:prstGeom prst="rect">
                <a:avLst/>
              </a:prstGeom>
              <a:solidFill>
                <a:srgbClr val="E7E6E6">
                  <a:lumMod val="75000"/>
                </a:srgbClr>
              </a:solidFill>
              <a:ln w="12700" cap="flat" cmpd="sng" algn="ctr">
                <a:noFill/>
                <a:prstDash val="solid"/>
                <a:miter lim="800000"/>
              </a:ln>
              <a:effectLst/>
            </p:spPr>
            <p:txBody>
              <a:bodyPr rtlCol="0" anchor="ctr"/>
              <a:lstStyle/>
              <a:p>
                <a:pPr algn="ctr" defTabSz="685800" fontAlgn="auto">
                  <a:spcBef>
                    <a:spcPts val="0"/>
                  </a:spcBef>
                  <a:spcAft>
                    <a:spcPts val="0"/>
                  </a:spcAft>
                  <a:defRPr/>
                </a:pPr>
                <a:endParaRPr lang="en-US" sz="700" kern="0">
                  <a:latin typeface="+mn-lt"/>
                  <a:ea typeface="+mn-ea"/>
                </a:endParaRPr>
              </a:p>
            </p:txBody>
          </p:sp>
          <p:sp>
            <p:nvSpPr>
              <p:cNvPr id="438" name="Rectangle 166">
                <a:extLst>
                  <a:ext uri="{FF2B5EF4-FFF2-40B4-BE49-F238E27FC236}">
                    <a16:creationId xmlns:a16="http://schemas.microsoft.com/office/drawing/2014/main" id="{45D52F22-D624-A441-8814-23457AAA65F6}"/>
                  </a:ext>
                </a:extLst>
              </p:cNvPr>
              <p:cNvSpPr/>
              <p:nvPr/>
            </p:nvSpPr>
            <p:spPr>
              <a:xfrm>
                <a:off x="9018859" y="833601"/>
                <a:ext cx="776544" cy="692463"/>
              </a:xfrm>
              <a:prstGeom prst="rect">
                <a:avLst/>
              </a:prstGeom>
              <a:solidFill>
                <a:srgbClr val="ED7D31">
                  <a:lumMod val="60000"/>
                  <a:lumOff val="40000"/>
                </a:srgbClr>
              </a:solidFill>
              <a:ln w="12700" cap="flat" cmpd="sng" algn="ctr">
                <a:noFill/>
                <a:prstDash val="solid"/>
                <a:miter lim="800000"/>
              </a:ln>
              <a:effectLst/>
            </p:spPr>
            <p:txBody>
              <a:bodyPr rtlCol="0" anchor="ctr"/>
              <a:lstStyle/>
              <a:p>
                <a:pPr algn="ctr" defTabSz="685800" fontAlgn="auto">
                  <a:spcBef>
                    <a:spcPts val="0"/>
                  </a:spcBef>
                  <a:spcAft>
                    <a:spcPts val="0"/>
                  </a:spcAft>
                  <a:defRPr/>
                </a:pPr>
                <a:r>
                  <a:rPr lang="en-US" sz="700" kern="0">
                    <a:latin typeface="+mn-lt"/>
                    <a:ea typeface="+mn-ea"/>
                  </a:rPr>
                  <a:t>C2</a:t>
                </a:r>
              </a:p>
            </p:txBody>
          </p:sp>
          <p:sp>
            <p:nvSpPr>
              <p:cNvPr id="439" name="Rectangle 167">
                <a:extLst>
                  <a:ext uri="{FF2B5EF4-FFF2-40B4-BE49-F238E27FC236}">
                    <a16:creationId xmlns:a16="http://schemas.microsoft.com/office/drawing/2014/main" id="{81DD4C4D-D4BC-DB49-B719-F3D8D3AFD9F3}"/>
                  </a:ext>
                </a:extLst>
              </p:cNvPr>
              <p:cNvSpPr/>
              <p:nvPr/>
            </p:nvSpPr>
            <p:spPr>
              <a:xfrm>
                <a:off x="8478664" y="1326172"/>
                <a:ext cx="475038" cy="344772"/>
              </a:xfrm>
              <a:prstGeom prst="rect">
                <a:avLst/>
              </a:prstGeom>
              <a:solidFill>
                <a:srgbClr val="70AD47">
                  <a:lumMod val="75000"/>
                </a:srgbClr>
              </a:solidFill>
              <a:ln w="12700" cap="flat" cmpd="sng" algn="ctr">
                <a:noFill/>
                <a:prstDash val="solid"/>
                <a:miter lim="800000"/>
              </a:ln>
              <a:effectLst/>
            </p:spPr>
            <p:txBody>
              <a:bodyPr rtlCol="0" anchor="ctr"/>
              <a:lstStyle/>
              <a:p>
                <a:pPr algn="ctr" defTabSz="685800" fontAlgn="auto">
                  <a:spcBef>
                    <a:spcPts val="0"/>
                  </a:spcBef>
                  <a:spcAft>
                    <a:spcPts val="0"/>
                  </a:spcAft>
                  <a:defRPr/>
                </a:pPr>
                <a:r>
                  <a:rPr lang="en-US" sz="600" kern="0">
                    <a:latin typeface="+mn-lt"/>
                    <a:ea typeface="+mn-ea"/>
                  </a:rPr>
                  <a:t>M2</a:t>
                </a:r>
              </a:p>
            </p:txBody>
          </p:sp>
          <p:cxnSp>
            <p:nvCxnSpPr>
              <p:cNvPr id="440" name="Connector: Elbow 96">
                <a:extLst>
                  <a:ext uri="{FF2B5EF4-FFF2-40B4-BE49-F238E27FC236}">
                    <a16:creationId xmlns:a16="http://schemas.microsoft.com/office/drawing/2014/main" id="{6B5EED29-46E5-624E-9C27-87114AAD1EBA}"/>
                  </a:ext>
                </a:extLst>
              </p:cNvPr>
              <p:cNvCxnSpPr>
                <a:cxnSpLocks/>
              </p:cNvCxnSpPr>
              <p:nvPr/>
            </p:nvCxnSpPr>
            <p:spPr>
              <a:xfrm>
                <a:off x="7682065" y="1189358"/>
                <a:ext cx="638202" cy="505781"/>
              </a:xfrm>
              <a:prstGeom prst="bentConnector3">
                <a:avLst>
                  <a:gd name="adj1" fmla="val 99252"/>
                </a:avLst>
              </a:prstGeom>
              <a:noFill/>
              <a:ln w="6350" cap="flat" cmpd="sng" algn="ctr">
                <a:solidFill>
                  <a:srgbClr val="4472C4"/>
                </a:solidFill>
                <a:prstDash val="solid"/>
                <a:miter lim="800000"/>
              </a:ln>
              <a:effectLst/>
            </p:spPr>
          </p:cxnSp>
          <p:cxnSp>
            <p:nvCxnSpPr>
              <p:cNvPr id="441" name="Connector: Elbow 97">
                <a:extLst>
                  <a:ext uri="{FF2B5EF4-FFF2-40B4-BE49-F238E27FC236}">
                    <a16:creationId xmlns:a16="http://schemas.microsoft.com/office/drawing/2014/main" id="{C6590836-8057-2D4F-AF5D-AA8C2D582046}"/>
                  </a:ext>
                </a:extLst>
              </p:cNvPr>
              <p:cNvCxnSpPr>
                <a:cxnSpLocks/>
              </p:cNvCxnSpPr>
              <p:nvPr/>
            </p:nvCxnSpPr>
            <p:spPr>
              <a:xfrm rot="10800000" flipV="1">
                <a:off x="8381171" y="1189358"/>
                <a:ext cx="637689" cy="521186"/>
              </a:xfrm>
              <a:prstGeom prst="bentConnector3">
                <a:avLst>
                  <a:gd name="adj1" fmla="val 98794"/>
                </a:avLst>
              </a:prstGeom>
              <a:noFill/>
              <a:ln w="6350" cap="flat" cmpd="sng" algn="ctr">
                <a:solidFill>
                  <a:srgbClr val="4472C4"/>
                </a:solidFill>
                <a:prstDash val="solid"/>
                <a:miter lim="800000"/>
              </a:ln>
              <a:effectLst/>
            </p:spPr>
          </p:cxnSp>
          <p:cxnSp>
            <p:nvCxnSpPr>
              <p:cNvPr id="442" name="Straight Connector 170">
                <a:extLst>
                  <a:ext uri="{FF2B5EF4-FFF2-40B4-BE49-F238E27FC236}">
                    <a16:creationId xmlns:a16="http://schemas.microsoft.com/office/drawing/2014/main" id="{791F414A-C005-A744-90C9-3EC51689DA00}"/>
                  </a:ext>
                </a:extLst>
              </p:cNvPr>
              <p:cNvCxnSpPr>
                <a:cxnSpLocks/>
                <a:stCxn id="465" idx="2"/>
                <a:endCxn id="437" idx="0"/>
              </p:cNvCxnSpPr>
              <p:nvPr/>
            </p:nvCxnSpPr>
            <p:spPr>
              <a:xfrm>
                <a:off x="7979583" y="1035497"/>
                <a:ext cx="0" cy="290675"/>
              </a:xfrm>
              <a:prstGeom prst="line">
                <a:avLst/>
              </a:prstGeom>
              <a:noFill/>
              <a:ln w="6350" cap="flat" cmpd="sng" algn="ctr">
                <a:solidFill>
                  <a:srgbClr val="4472C4"/>
                </a:solidFill>
                <a:prstDash val="solid"/>
                <a:miter lim="800000"/>
              </a:ln>
              <a:effectLst/>
            </p:spPr>
          </p:cxnSp>
          <p:cxnSp>
            <p:nvCxnSpPr>
              <p:cNvPr id="443" name="Straight Connector 171">
                <a:extLst>
                  <a:ext uri="{FF2B5EF4-FFF2-40B4-BE49-F238E27FC236}">
                    <a16:creationId xmlns:a16="http://schemas.microsoft.com/office/drawing/2014/main" id="{52F90049-3D31-9B46-924B-032829EF2A4C}"/>
                  </a:ext>
                </a:extLst>
              </p:cNvPr>
              <p:cNvCxnSpPr>
                <a:cxnSpLocks/>
                <a:stCxn id="466" idx="2"/>
                <a:endCxn id="439" idx="0"/>
              </p:cNvCxnSpPr>
              <p:nvPr/>
            </p:nvCxnSpPr>
            <p:spPr>
              <a:xfrm>
                <a:off x="8716183" y="1035497"/>
                <a:ext cx="0" cy="290675"/>
              </a:xfrm>
              <a:prstGeom prst="line">
                <a:avLst/>
              </a:prstGeom>
              <a:noFill/>
              <a:ln w="6350" cap="flat" cmpd="sng" algn="ctr">
                <a:solidFill>
                  <a:srgbClr val="4472C4"/>
                </a:solidFill>
                <a:prstDash val="solid"/>
                <a:miter lim="800000"/>
              </a:ln>
              <a:effectLst/>
            </p:spPr>
          </p:cxnSp>
          <p:sp>
            <p:nvSpPr>
              <p:cNvPr id="444" name="Oval 172">
                <a:extLst>
                  <a:ext uri="{FF2B5EF4-FFF2-40B4-BE49-F238E27FC236}">
                    <a16:creationId xmlns:a16="http://schemas.microsoft.com/office/drawing/2014/main" id="{F7408455-6DC9-BA41-B999-74750F5A2A7E}"/>
                  </a:ext>
                </a:extLst>
              </p:cNvPr>
              <p:cNvSpPr/>
              <p:nvPr/>
            </p:nvSpPr>
            <p:spPr>
              <a:xfrm>
                <a:off x="7957018" y="1166530"/>
                <a:ext cx="45719" cy="51730"/>
              </a:xfrm>
              <a:prstGeom prst="ellipse">
                <a:avLst/>
              </a:prstGeom>
              <a:solidFill>
                <a:srgbClr val="4472C4"/>
              </a:solidFill>
              <a:ln w="12700" cap="flat" cmpd="sng" algn="ctr">
                <a:noFill/>
                <a:prstDash val="solid"/>
                <a:miter lim="800000"/>
              </a:ln>
              <a:effectLst/>
            </p:spPr>
            <p:txBody>
              <a:bodyPr rtlCol="0" anchor="ctr"/>
              <a:lstStyle/>
              <a:p>
                <a:pPr algn="ctr" defTabSz="685800" fontAlgn="auto">
                  <a:spcBef>
                    <a:spcPts val="0"/>
                  </a:spcBef>
                  <a:spcAft>
                    <a:spcPts val="0"/>
                  </a:spcAft>
                  <a:defRPr/>
                </a:pPr>
                <a:endParaRPr lang="en-US" sz="700" kern="0">
                  <a:latin typeface="+mn-lt"/>
                  <a:ea typeface="+mn-ea"/>
                </a:endParaRPr>
              </a:p>
            </p:txBody>
          </p:sp>
          <p:sp>
            <p:nvSpPr>
              <p:cNvPr id="445" name="Oval 173">
                <a:extLst>
                  <a:ext uri="{FF2B5EF4-FFF2-40B4-BE49-F238E27FC236}">
                    <a16:creationId xmlns:a16="http://schemas.microsoft.com/office/drawing/2014/main" id="{AC9E92A4-7389-5A49-B871-481AD8AFAB9E}"/>
                  </a:ext>
                </a:extLst>
              </p:cNvPr>
              <p:cNvSpPr/>
              <p:nvPr/>
            </p:nvSpPr>
            <p:spPr>
              <a:xfrm>
                <a:off x="8696339" y="1168584"/>
                <a:ext cx="45719" cy="51730"/>
              </a:xfrm>
              <a:prstGeom prst="ellipse">
                <a:avLst/>
              </a:prstGeom>
              <a:solidFill>
                <a:srgbClr val="4472C4"/>
              </a:solidFill>
              <a:ln w="12700" cap="flat" cmpd="sng" algn="ctr">
                <a:noFill/>
                <a:prstDash val="solid"/>
                <a:miter lim="800000"/>
              </a:ln>
              <a:effectLst/>
            </p:spPr>
            <p:txBody>
              <a:bodyPr rtlCol="0" anchor="ctr"/>
              <a:lstStyle/>
              <a:p>
                <a:pPr algn="ctr" defTabSz="685800" fontAlgn="auto">
                  <a:spcBef>
                    <a:spcPts val="0"/>
                  </a:spcBef>
                  <a:spcAft>
                    <a:spcPts val="0"/>
                  </a:spcAft>
                  <a:defRPr/>
                </a:pPr>
                <a:endParaRPr lang="en-US" sz="700" kern="0">
                  <a:latin typeface="+mn-lt"/>
                  <a:ea typeface="+mn-ea"/>
                </a:endParaRPr>
              </a:p>
            </p:txBody>
          </p:sp>
          <p:sp>
            <p:nvSpPr>
              <p:cNvPr id="446" name="Rectangle 174">
                <a:extLst>
                  <a:ext uri="{FF2B5EF4-FFF2-40B4-BE49-F238E27FC236}">
                    <a16:creationId xmlns:a16="http://schemas.microsoft.com/office/drawing/2014/main" id="{A5F03E86-AE99-7749-A052-1BA319DFB487}"/>
                  </a:ext>
                </a:extLst>
              </p:cNvPr>
              <p:cNvSpPr/>
              <p:nvPr/>
            </p:nvSpPr>
            <p:spPr>
              <a:xfrm>
                <a:off x="6901497" y="2249911"/>
                <a:ext cx="776544" cy="692463"/>
              </a:xfrm>
              <a:prstGeom prst="rect">
                <a:avLst/>
              </a:prstGeom>
              <a:solidFill>
                <a:srgbClr val="E7E6E6">
                  <a:lumMod val="75000"/>
                </a:srgbClr>
              </a:solidFill>
              <a:ln w="12700" cap="flat" cmpd="sng" algn="ctr">
                <a:noFill/>
                <a:prstDash val="solid"/>
                <a:miter lim="800000"/>
              </a:ln>
              <a:effectLst/>
            </p:spPr>
            <p:txBody>
              <a:bodyPr rtlCol="0" anchor="ctr"/>
              <a:lstStyle/>
              <a:p>
                <a:pPr algn="ctr" defTabSz="685800" fontAlgn="auto">
                  <a:spcBef>
                    <a:spcPts val="0"/>
                  </a:spcBef>
                  <a:spcAft>
                    <a:spcPts val="0"/>
                  </a:spcAft>
                  <a:defRPr/>
                </a:pPr>
                <a:endParaRPr lang="en-US" sz="700" kern="0">
                  <a:latin typeface="+mn-lt"/>
                  <a:ea typeface="+mn-ea"/>
                </a:endParaRPr>
              </a:p>
            </p:txBody>
          </p:sp>
          <p:sp>
            <p:nvSpPr>
              <p:cNvPr id="447" name="Rectangle 175">
                <a:extLst>
                  <a:ext uri="{FF2B5EF4-FFF2-40B4-BE49-F238E27FC236}">
                    <a16:creationId xmlns:a16="http://schemas.microsoft.com/office/drawing/2014/main" id="{510FAE0E-C6D7-CF44-92C2-E69BE29A32DD}"/>
                  </a:ext>
                </a:extLst>
              </p:cNvPr>
              <p:cNvSpPr/>
              <p:nvPr/>
            </p:nvSpPr>
            <p:spPr>
              <a:xfrm>
                <a:off x="9014835" y="2243214"/>
                <a:ext cx="776544" cy="692463"/>
              </a:xfrm>
              <a:prstGeom prst="rect">
                <a:avLst/>
              </a:prstGeom>
              <a:solidFill>
                <a:srgbClr val="E7E6E6">
                  <a:lumMod val="75000"/>
                </a:srgbClr>
              </a:solidFill>
              <a:ln w="12700" cap="flat" cmpd="sng" algn="ctr">
                <a:noFill/>
                <a:prstDash val="solid"/>
                <a:miter lim="800000"/>
              </a:ln>
              <a:effectLst/>
            </p:spPr>
            <p:txBody>
              <a:bodyPr rtlCol="0" anchor="ctr"/>
              <a:lstStyle/>
              <a:p>
                <a:pPr algn="ctr" defTabSz="685800" fontAlgn="auto">
                  <a:spcBef>
                    <a:spcPts val="0"/>
                  </a:spcBef>
                  <a:spcAft>
                    <a:spcPts val="0"/>
                  </a:spcAft>
                  <a:defRPr/>
                </a:pPr>
                <a:endParaRPr lang="en-US" sz="700" kern="0">
                  <a:latin typeface="+mn-lt"/>
                  <a:ea typeface="+mn-ea"/>
                </a:endParaRPr>
              </a:p>
            </p:txBody>
          </p:sp>
          <p:sp>
            <p:nvSpPr>
              <p:cNvPr id="448" name="Rectangle 176">
                <a:extLst>
                  <a:ext uri="{FF2B5EF4-FFF2-40B4-BE49-F238E27FC236}">
                    <a16:creationId xmlns:a16="http://schemas.microsoft.com/office/drawing/2014/main" id="{42CE4A49-C742-D643-8917-51838579F4EB}"/>
                  </a:ext>
                </a:extLst>
              </p:cNvPr>
              <p:cNvSpPr/>
              <p:nvPr/>
            </p:nvSpPr>
            <p:spPr>
              <a:xfrm>
                <a:off x="7759717" y="2087882"/>
                <a:ext cx="475038" cy="344772"/>
              </a:xfrm>
              <a:prstGeom prst="rect">
                <a:avLst/>
              </a:prstGeom>
              <a:solidFill>
                <a:srgbClr val="70AD47">
                  <a:lumMod val="75000"/>
                </a:srgbClr>
              </a:solidFill>
              <a:ln w="12700" cap="flat" cmpd="sng" algn="ctr">
                <a:noFill/>
                <a:prstDash val="solid"/>
                <a:miter lim="800000"/>
              </a:ln>
              <a:effectLst/>
            </p:spPr>
            <p:txBody>
              <a:bodyPr rtlCol="0" anchor="ctr"/>
              <a:lstStyle/>
              <a:p>
                <a:pPr algn="ctr" defTabSz="685800" fontAlgn="auto">
                  <a:spcBef>
                    <a:spcPts val="0"/>
                  </a:spcBef>
                  <a:spcAft>
                    <a:spcPts val="0"/>
                  </a:spcAft>
                  <a:defRPr/>
                </a:pPr>
                <a:r>
                  <a:rPr lang="en-US" sz="600" kern="0" dirty="0">
                    <a:latin typeface="+mn-lt"/>
                    <a:ea typeface="+mn-ea"/>
                  </a:rPr>
                  <a:t>M3</a:t>
                </a:r>
              </a:p>
            </p:txBody>
          </p:sp>
          <p:sp>
            <p:nvSpPr>
              <p:cNvPr id="449" name="Rectangle 177">
                <a:extLst>
                  <a:ext uri="{FF2B5EF4-FFF2-40B4-BE49-F238E27FC236}">
                    <a16:creationId xmlns:a16="http://schemas.microsoft.com/office/drawing/2014/main" id="{0BD36940-3182-DF43-9362-404188EBF3E3}"/>
                  </a:ext>
                </a:extLst>
              </p:cNvPr>
              <p:cNvSpPr/>
              <p:nvPr/>
            </p:nvSpPr>
            <p:spPr>
              <a:xfrm>
                <a:off x="8492172" y="2087862"/>
                <a:ext cx="475038" cy="344772"/>
              </a:xfrm>
              <a:prstGeom prst="rect">
                <a:avLst/>
              </a:prstGeom>
              <a:solidFill>
                <a:srgbClr val="E7E6E6">
                  <a:lumMod val="75000"/>
                </a:srgbClr>
              </a:solidFill>
              <a:ln w="12700" cap="flat" cmpd="sng" algn="ctr">
                <a:noFill/>
                <a:prstDash val="solid"/>
                <a:miter lim="800000"/>
              </a:ln>
              <a:effectLst/>
            </p:spPr>
            <p:txBody>
              <a:bodyPr rtlCol="0" anchor="ctr"/>
              <a:lstStyle/>
              <a:p>
                <a:pPr algn="ctr" defTabSz="685800" fontAlgn="auto">
                  <a:spcBef>
                    <a:spcPts val="0"/>
                  </a:spcBef>
                  <a:spcAft>
                    <a:spcPts val="0"/>
                  </a:spcAft>
                  <a:defRPr/>
                </a:pPr>
                <a:endParaRPr lang="en-US" sz="700" kern="0">
                  <a:latin typeface="+mn-lt"/>
                  <a:ea typeface="+mn-ea"/>
                </a:endParaRPr>
              </a:p>
            </p:txBody>
          </p:sp>
          <p:cxnSp>
            <p:nvCxnSpPr>
              <p:cNvPr id="450" name="Straight Connector 178">
                <a:extLst>
                  <a:ext uri="{FF2B5EF4-FFF2-40B4-BE49-F238E27FC236}">
                    <a16:creationId xmlns:a16="http://schemas.microsoft.com/office/drawing/2014/main" id="{FCBCDEA4-43B9-B446-BD76-65C692B36191}"/>
                  </a:ext>
                </a:extLst>
              </p:cNvPr>
              <p:cNvCxnSpPr>
                <a:cxnSpLocks/>
                <a:endCxn id="459" idx="0"/>
              </p:cNvCxnSpPr>
              <p:nvPr/>
            </p:nvCxnSpPr>
            <p:spPr>
              <a:xfrm flipH="1">
                <a:off x="7997236" y="2432634"/>
                <a:ext cx="3930" cy="315329"/>
              </a:xfrm>
              <a:prstGeom prst="line">
                <a:avLst/>
              </a:prstGeom>
              <a:noFill/>
              <a:ln w="6350" cap="flat" cmpd="sng" algn="ctr">
                <a:solidFill>
                  <a:srgbClr val="4472C4"/>
                </a:solidFill>
                <a:prstDash val="solid"/>
                <a:miter lim="800000"/>
              </a:ln>
              <a:effectLst/>
            </p:spPr>
          </p:cxnSp>
          <p:cxnSp>
            <p:nvCxnSpPr>
              <p:cNvPr id="451" name="Straight Connector 179">
                <a:extLst>
                  <a:ext uri="{FF2B5EF4-FFF2-40B4-BE49-F238E27FC236}">
                    <a16:creationId xmlns:a16="http://schemas.microsoft.com/office/drawing/2014/main" id="{EBDB71B1-22BF-2145-94E6-D029FE626938}"/>
                  </a:ext>
                </a:extLst>
              </p:cNvPr>
              <p:cNvCxnSpPr>
                <a:cxnSpLocks/>
                <a:stCxn id="449" idx="2"/>
                <a:endCxn id="462" idx="0"/>
              </p:cNvCxnSpPr>
              <p:nvPr/>
            </p:nvCxnSpPr>
            <p:spPr>
              <a:xfrm>
                <a:off x="8729691" y="2432634"/>
                <a:ext cx="0" cy="315617"/>
              </a:xfrm>
              <a:prstGeom prst="line">
                <a:avLst/>
              </a:prstGeom>
              <a:noFill/>
              <a:ln w="6350" cap="flat" cmpd="sng" algn="ctr">
                <a:solidFill>
                  <a:srgbClr val="4472C4"/>
                </a:solidFill>
                <a:prstDash val="solid"/>
                <a:miter lim="800000"/>
              </a:ln>
              <a:effectLst/>
            </p:spPr>
          </p:cxnSp>
          <p:cxnSp>
            <p:nvCxnSpPr>
              <p:cNvPr id="452" name="Connector: Elbow 108">
                <a:extLst>
                  <a:ext uri="{FF2B5EF4-FFF2-40B4-BE49-F238E27FC236}">
                    <a16:creationId xmlns:a16="http://schemas.microsoft.com/office/drawing/2014/main" id="{64D25B66-4ABB-FC46-93B9-824B5B902744}"/>
                  </a:ext>
                </a:extLst>
              </p:cNvPr>
              <p:cNvCxnSpPr>
                <a:cxnSpLocks/>
              </p:cNvCxnSpPr>
              <p:nvPr/>
            </p:nvCxnSpPr>
            <p:spPr>
              <a:xfrm flipV="1">
                <a:off x="7678041" y="1844675"/>
                <a:ext cx="643634" cy="751468"/>
              </a:xfrm>
              <a:prstGeom prst="bentConnector2">
                <a:avLst/>
              </a:prstGeom>
              <a:noFill/>
              <a:ln w="6350" cap="flat" cmpd="sng" algn="ctr">
                <a:solidFill>
                  <a:srgbClr val="4472C4"/>
                </a:solidFill>
                <a:prstDash val="solid"/>
                <a:miter lim="800000"/>
              </a:ln>
              <a:effectLst/>
            </p:spPr>
          </p:cxnSp>
          <p:cxnSp>
            <p:nvCxnSpPr>
              <p:cNvPr id="453" name="Connector: Elbow 109">
                <a:extLst>
                  <a:ext uri="{FF2B5EF4-FFF2-40B4-BE49-F238E27FC236}">
                    <a16:creationId xmlns:a16="http://schemas.microsoft.com/office/drawing/2014/main" id="{6C026953-35AE-B743-8472-4F00914B85DE}"/>
                  </a:ext>
                </a:extLst>
              </p:cNvPr>
              <p:cNvCxnSpPr>
                <a:cxnSpLocks/>
              </p:cNvCxnSpPr>
              <p:nvPr/>
            </p:nvCxnSpPr>
            <p:spPr>
              <a:xfrm rot="10800000">
                <a:off x="8388351" y="1860897"/>
                <a:ext cx="626485" cy="735246"/>
              </a:xfrm>
              <a:prstGeom prst="bentConnector2">
                <a:avLst/>
              </a:prstGeom>
              <a:noFill/>
              <a:ln w="6350" cap="flat" cmpd="sng" algn="ctr">
                <a:solidFill>
                  <a:srgbClr val="4472C4"/>
                </a:solidFill>
                <a:prstDash val="solid"/>
                <a:miter lim="800000"/>
              </a:ln>
              <a:effectLst/>
            </p:spPr>
          </p:cxnSp>
          <p:sp>
            <p:nvSpPr>
              <p:cNvPr id="454" name="Rectangle 182">
                <a:extLst>
                  <a:ext uri="{FF2B5EF4-FFF2-40B4-BE49-F238E27FC236}">
                    <a16:creationId xmlns:a16="http://schemas.microsoft.com/office/drawing/2014/main" id="{4864A2E0-0701-EC4F-AC76-C45D54DF0A1B}"/>
                  </a:ext>
                </a:extLst>
              </p:cNvPr>
              <p:cNvSpPr/>
              <p:nvPr/>
            </p:nvSpPr>
            <p:spPr>
              <a:xfrm>
                <a:off x="8121922" y="1693745"/>
                <a:ext cx="475038" cy="187945"/>
              </a:xfrm>
              <a:prstGeom prst="rect">
                <a:avLst/>
              </a:prstGeom>
              <a:solidFill>
                <a:srgbClr val="E7E6E6">
                  <a:lumMod val="75000"/>
                </a:srgbClr>
              </a:solidFill>
              <a:ln w="12700" cap="flat" cmpd="sng" algn="ctr">
                <a:noFill/>
                <a:prstDash val="solid"/>
                <a:miter lim="800000"/>
              </a:ln>
              <a:effectLst/>
            </p:spPr>
            <p:txBody>
              <a:bodyPr rtlCol="0" anchor="ctr"/>
              <a:lstStyle/>
              <a:p>
                <a:pPr algn="ctr" defTabSz="685800" fontAlgn="auto">
                  <a:spcBef>
                    <a:spcPts val="0"/>
                  </a:spcBef>
                  <a:spcAft>
                    <a:spcPts val="0"/>
                  </a:spcAft>
                  <a:defRPr/>
                </a:pPr>
                <a:endParaRPr lang="en-US" sz="700" kern="0">
                  <a:latin typeface="+mn-lt"/>
                  <a:ea typeface="+mn-ea"/>
                </a:endParaRPr>
              </a:p>
            </p:txBody>
          </p:sp>
          <p:sp>
            <p:nvSpPr>
              <p:cNvPr id="455" name="Oval 183">
                <a:extLst>
                  <a:ext uri="{FF2B5EF4-FFF2-40B4-BE49-F238E27FC236}">
                    <a16:creationId xmlns:a16="http://schemas.microsoft.com/office/drawing/2014/main" id="{472423D5-B29F-9941-8EA3-8FB88A579236}"/>
                  </a:ext>
                </a:extLst>
              </p:cNvPr>
              <p:cNvSpPr/>
              <p:nvPr/>
            </p:nvSpPr>
            <p:spPr>
              <a:xfrm>
                <a:off x="7979583" y="2566378"/>
                <a:ext cx="45719" cy="51730"/>
              </a:xfrm>
              <a:prstGeom prst="ellipse">
                <a:avLst/>
              </a:prstGeom>
              <a:solidFill>
                <a:srgbClr val="4472C4"/>
              </a:solidFill>
              <a:ln w="12700" cap="flat" cmpd="sng" algn="ctr">
                <a:noFill/>
                <a:prstDash val="solid"/>
                <a:miter lim="800000"/>
              </a:ln>
              <a:effectLst/>
            </p:spPr>
            <p:txBody>
              <a:bodyPr rtlCol="0" anchor="ctr"/>
              <a:lstStyle/>
              <a:p>
                <a:pPr algn="ctr" defTabSz="685800" fontAlgn="auto">
                  <a:spcBef>
                    <a:spcPts val="0"/>
                  </a:spcBef>
                  <a:spcAft>
                    <a:spcPts val="0"/>
                  </a:spcAft>
                  <a:defRPr/>
                </a:pPr>
                <a:endParaRPr lang="en-US" sz="700" kern="0">
                  <a:latin typeface="+mn-lt"/>
                  <a:ea typeface="+mn-ea"/>
                </a:endParaRPr>
              </a:p>
            </p:txBody>
          </p:sp>
          <p:sp>
            <p:nvSpPr>
              <p:cNvPr id="456" name="Oval 184">
                <a:extLst>
                  <a:ext uri="{FF2B5EF4-FFF2-40B4-BE49-F238E27FC236}">
                    <a16:creationId xmlns:a16="http://schemas.microsoft.com/office/drawing/2014/main" id="{ED83B849-C522-6C40-837F-E2D17D6EC777}"/>
                  </a:ext>
                </a:extLst>
              </p:cNvPr>
              <p:cNvSpPr/>
              <p:nvPr/>
            </p:nvSpPr>
            <p:spPr>
              <a:xfrm>
                <a:off x="8709833" y="2569553"/>
                <a:ext cx="45719" cy="51730"/>
              </a:xfrm>
              <a:prstGeom prst="ellipse">
                <a:avLst/>
              </a:prstGeom>
              <a:solidFill>
                <a:srgbClr val="4472C4"/>
              </a:solidFill>
              <a:ln w="12700" cap="flat" cmpd="sng" algn="ctr">
                <a:noFill/>
                <a:prstDash val="solid"/>
                <a:miter lim="800000"/>
              </a:ln>
              <a:effectLst/>
            </p:spPr>
            <p:txBody>
              <a:bodyPr rtlCol="0" anchor="ctr"/>
              <a:lstStyle/>
              <a:p>
                <a:pPr algn="ctr" defTabSz="685800" fontAlgn="auto">
                  <a:spcBef>
                    <a:spcPts val="0"/>
                  </a:spcBef>
                  <a:spcAft>
                    <a:spcPts val="0"/>
                  </a:spcAft>
                  <a:defRPr/>
                </a:pPr>
                <a:endParaRPr lang="en-US" sz="700" kern="0">
                  <a:latin typeface="+mn-lt"/>
                  <a:ea typeface="+mn-ea"/>
                </a:endParaRPr>
              </a:p>
            </p:txBody>
          </p:sp>
          <p:cxnSp>
            <p:nvCxnSpPr>
              <p:cNvPr id="457" name="Straight Connector 185">
                <a:extLst>
                  <a:ext uri="{FF2B5EF4-FFF2-40B4-BE49-F238E27FC236}">
                    <a16:creationId xmlns:a16="http://schemas.microsoft.com/office/drawing/2014/main" id="{E8229A57-3314-C145-9C2D-A1E065656C6E}"/>
                  </a:ext>
                </a:extLst>
              </p:cNvPr>
              <p:cNvCxnSpPr>
                <a:cxnSpLocks/>
                <a:stCxn id="459" idx="2"/>
              </p:cNvCxnSpPr>
              <p:nvPr/>
            </p:nvCxnSpPr>
            <p:spPr>
              <a:xfrm flipH="1">
                <a:off x="7992136" y="2922036"/>
                <a:ext cx="5100" cy="299069"/>
              </a:xfrm>
              <a:prstGeom prst="line">
                <a:avLst/>
              </a:prstGeom>
              <a:noFill/>
              <a:ln w="6350" cap="flat" cmpd="sng" algn="ctr">
                <a:solidFill>
                  <a:srgbClr val="4472C4"/>
                </a:solidFill>
                <a:prstDash val="solid"/>
                <a:miter lim="800000"/>
              </a:ln>
              <a:effectLst/>
            </p:spPr>
          </p:cxnSp>
          <p:cxnSp>
            <p:nvCxnSpPr>
              <p:cNvPr id="458" name="Straight Connector 186">
                <a:extLst>
                  <a:ext uri="{FF2B5EF4-FFF2-40B4-BE49-F238E27FC236}">
                    <a16:creationId xmlns:a16="http://schemas.microsoft.com/office/drawing/2014/main" id="{3F29A4F6-564E-3645-A766-4AD03B11626B}"/>
                  </a:ext>
                </a:extLst>
              </p:cNvPr>
              <p:cNvCxnSpPr>
                <a:cxnSpLocks/>
              </p:cNvCxnSpPr>
              <p:nvPr/>
            </p:nvCxnSpPr>
            <p:spPr>
              <a:xfrm flipH="1">
                <a:off x="8721899" y="2890123"/>
                <a:ext cx="5100" cy="299069"/>
              </a:xfrm>
              <a:prstGeom prst="line">
                <a:avLst/>
              </a:prstGeom>
              <a:noFill/>
              <a:ln w="6350" cap="flat" cmpd="sng" algn="ctr">
                <a:solidFill>
                  <a:srgbClr val="4472C4"/>
                </a:solidFill>
                <a:prstDash val="solid"/>
                <a:miter lim="800000"/>
              </a:ln>
              <a:effectLst/>
            </p:spPr>
          </p:cxnSp>
          <p:sp>
            <p:nvSpPr>
              <p:cNvPr id="459" name="Rectangle 187">
                <a:extLst>
                  <a:ext uri="{FF2B5EF4-FFF2-40B4-BE49-F238E27FC236}">
                    <a16:creationId xmlns:a16="http://schemas.microsoft.com/office/drawing/2014/main" id="{447B006E-C451-A54C-B560-224A97E5D807}"/>
                  </a:ext>
                </a:extLst>
              </p:cNvPr>
              <p:cNvSpPr/>
              <p:nvPr/>
            </p:nvSpPr>
            <p:spPr>
              <a:xfrm>
                <a:off x="7764711" y="2747963"/>
                <a:ext cx="465050" cy="174073"/>
              </a:xfrm>
              <a:prstGeom prst="rect">
                <a:avLst/>
              </a:prstGeom>
              <a:solidFill>
                <a:srgbClr val="E7E6E6">
                  <a:lumMod val="75000"/>
                </a:srgbClr>
              </a:solidFill>
              <a:ln w="12700" cap="flat" cmpd="sng" algn="ctr">
                <a:noFill/>
                <a:prstDash val="solid"/>
                <a:miter lim="800000"/>
              </a:ln>
              <a:effectLst/>
            </p:spPr>
            <p:txBody>
              <a:bodyPr rtlCol="0" anchor="ctr"/>
              <a:lstStyle/>
              <a:p>
                <a:pPr algn="ctr" defTabSz="685800" fontAlgn="auto">
                  <a:spcBef>
                    <a:spcPts val="0"/>
                  </a:spcBef>
                  <a:spcAft>
                    <a:spcPts val="0"/>
                  </a:spcAft>
                  <a:defRPr/>
                </a:pPr>
                <a:endParaRPr lang="en-US" sz="700" kern="0">
                  <a:latin typeface="+mn-lt"/>
                  <a:ea typeface="+mn-ea"/>
                </a:endParaRPr>
              </a:p>
            </p:txBody>
          </p:sp>
          <p:sp>
            <p:nvSpPr>
              <p:cNvPr id="460" name="Rectangle 188">
                <a:extLst>
                  <a:ext uri="{FF2B5EF4-FFF2-40B4-BE49-F238E27FC236}">
                    <a16:creationId xmlns:a16="http://schemas.microsoft.com/office/drawing/2014/main" id="{EBFD84F0-A130-4649-91FF-3408D3249394}"/>
                  </a:ext>
                </a:extLst>
              </p:cNvPr>
              <p:cNvSpPr/>
              <p:nvPr/>
            </p:nvSpPr>
            <p:spPr>
              <a:xfrm>
                <a:off x="6857159" y="3076338"/>
                <a:ext cx="1419941" cy="188788"/>
              </a:xfrm>
              <a:prstGeom prst="rect">
                <a:avLst/>
              </a:prstGeom>
              <a:solidFill>
                <a:srgbClr val="E7E6E6">
                  <a:lumMod val="75000"/>
                </a:srgbClr>
              </a:solidFill>
              <a:ln w="12700" cap="flat" cmpd="sng" algn="ctr">
                <a:noFill/>
                <a:prstDash val="solid"/>
                <a:miter lim="800000"/>
              </a:ln>
              <a:effectLst/>
            </p:spPr>
            <p:txBody>
              <a:bodyPr rtlCol="0" anchor="ctr"/>
              <a:lstStyle/>
              <a:p>
                <a:pPr algn="ctr" defTabSz="685800" fontAlgn="auto">
                  <a:spcBef>
                    <a:spcPts val="0"/>
                  </a:spcBef>
                  <a:spcAft>
                    <a:spcPts val="0"/>
                  </a:spcAft>
                  <a:defRPr/>
                </a:pPr>
                <a:endParaRPr lang="en-US" sz="700" kern="0">
                  <a:latin typeface="+mn-lt"/>
                  <a:ea typeface="+mn-ea"/>
                </a:endParaRPr>
              </a:p>
            </p:txBody>
          </p:sp>
          <p:sp>
            <p:nvSpPr>
              <p:cNvPr id="461" name="Rectangle 189">
                <a:extLst>
                  <a:ext uri="{FF2B5EF4-FFF2-40B4-BE49-F238E27FC236}">
                    <a16:creationId xmlns:a16="http://schemas.microsoft.com/office/drawing/2014/main" id="{EBC3B382-BBBC-3B4F-AC77-240A38B9CF68}"/>
                  </a:ext>
                </a:extLst>
              </p:cNvPr>
              <p:cNvSpPr/>
              <p:nvPr/>
            </p:nvSpPr>
            <p:spPr>
              <a:xfrm>
                <a:off x="8424334" y="3076338"/>
                <a:ext cx="1419941" cy="188788"/>
              </a:xfrm>
              <a:prstGeom prst="rect">
                <a:avLst/>
              </a:prstGeom>
              <a:solidFill>
                <a:srgbClr val="E7E6E6">
                  <a:lumMod val="75000"/>
                </a:srgbClr>
              </a:solidFill>
              <a:ln w="12700" cap="flat" cmpd="sng" algn="ctr">
                <a:noFill/>
                <a:prstDash val="solid"/>
                <a:miter lim="800000"/>
              </a:ln>
              <a:effectLst/>
            </p:spPr>
            <p:txBody>
              <a:bodyPr rtlCol="0" anchor="ctr"/>
              <a:lstStyle/>
              <a:p>
                <a:pPr algn="ctr" defTabSz="685800" fontAlgn="auto">
                  <a:spcBef>
                    <a:spcPts val="0"/>
                  </a:spcBef>
                  <a:spcAft>
                    <a:spcPts val="0"/>
                  </a:spcAft>
                  <a:defRPr/>
                </a:pPr>
                <a:endParaRPr lang="en-US" sz="700" kern="0">
                  <a:latin typeface="+mn-lt"/>
                  <a:ea typeface="+mn-ea"/>
                </a:endParaRPr>
              </a:p>
            </p:txBody>
          </p:sp>
          <p:sp>
            <p:nvSpPr>
              <p:cNvPr id="462" name="Rectangle 190">
                <a:extLst>
                  <a:ext uri="{FF2B5EF4-FFF2-40B4-BE49-F238E27FC236}">
                    <a16:creationId xmlns:a16="http://schemas.microsoft.com/office/drawing/2014/main" id="{C309896B-1455-5545-8221-ED6D0A569D5A}"/>
                  </a:ext>
                </a:extLst>
              </p:cNvPr>
              <p:cNvSpPr/>
              <p:nvPr/>
            </p:nvSpPr>
            <p:spPr>
              <a:xfrm>
                <a:off x="8497166" y="2748251"/>
                <a:ext cx="465050" cy="174073"/>
              </a:xfrm>
              <a:prstGeom prst="rect">
                <a:avLst/>
              </a:prstGeom>
              <a:solidFill>
                <a:srgbClr val="E7E6E6">
                  <a:lumMod val="75000"/>
                </a:srgbClr>
              </a:solidFill>
              <a:ln w="12700" cap="flat" cmpd="sng" algn="ctr">
                <a:noFill/>
                <a:prstDash val="solid"/>
                <a:miter lim="800000"/>
              </a:ln>
              <a:effectLst/>
            </p:spPr>
            <p:txBody>
              <a:bodyPr rtlCol="0" anchor="ctr"/>
              <a:lstStyle/>
              <a:p>
                <a:pPr algn="ctr" defTabSz="685800" fontAlgn="auto">
                  <a:spcBef>
                    <a:spcPts val="0"/>
                  </a:spcBef>
                  <a:spcAft>
                    <a:spcPts val="0"/>
                  </a:spcAft>
                  <a:defRPr/>
                </a:pPr>
                <a:endParaRPr lang="en-US" sz="700" kern="0">
                  <a:latin typeface="+mn-lt"/>
                  <a:ea typeface="+mn-ea"/>
                </a:endParaRPr>
              </a:p>
            </p:txBody>
          </p:sp>
          <p:cxnSp>
            <p:nvCxnSpPr>
              <p:cNvPr id="463" name="Straight Connector 191">
                <a:extLst>
                  <a:ext uri="{FF2B5EF4-FFF2-40B4-BE49-F238E27FC236}">
                    <a16:creationId xmlns:a16="http://schemas.microsoft.com/office/drawing/2014/main" id="{C3C58415-5FD8-094A-952E-23439BCCCBBE}"/>
                  </a:ext>
                </a:extLst>
              </p:cNvPr>
              <p:cNvCxnSpPr>
                <a:cxnSpLocks/>
              </p:cNvCxnSpPr>
              <p:nvPr/>
            </p:nvCxnSpPr>
            <p:spPr>
              <a:xfrm flipH="1">
                <a:off x="7979640" y="424330"/>
                <a:ext cx="5100" cy="481687"/>
              </a:xfrm>
              <a:prstGeom prst="line">
                <a:avLst/>
              </a:prstGeom>
              <a:noFill/>
              <a:ln w="6350" cap="flat" cmpd="sng" algn="ctr">
                <a:solidFill>
                  <a:srgbClr val="4472C4"/>
                </a:solidFill>
                <a:prstDash val="solid"/>
                <a:miter lim="800000"/>
              </a:ln>
              <a:effectLst/>
            </p:spPr>
          </p:cxnSp>
          <p:cxnSp>
            <p:nvCxnSpPr>
              <p:cNvPr id="464" name="Straight Connector 192">
                <a:extLst>
                  <a:ext uri="{FF2B5EF4-FFF2-40B4-BE49-F238E27FC236}">
                    <a16:creationId xmlns:a16="http://schemas.microsoft.com/office/drawing/2014/main" id="{55478007-C27C-6A48-97BC-171172A6FBC1}"/>
                  </a:ext>
                </a:extLst>
              </p:cNvPr>
              <p:cNvCxnSpPr>
                <a:cxnSpLocks/>
              </p:cNvCxnSpPr>
              <p:nvPr/>
            </p:nvCxnSpPr>
            <p:spPr>
              <a:xfrm flipH="1">
                <a:off x="8709716" y="481612"/>
                <a:ext cx="5100" cy="481687"/>
              </a:xfrm>
              <a:prstGeom prst="line">
                <a:avLst/>
              </a:prstGeom>
              <a:noFill/>
              <a:ln w="6350" cap="flat" cmpd="sng" algn="ctr">
                <a:solidFill>
                  <a:srgbClr val="4472C4"/>
                </a:solidFill>
                <a:prstDash val="solid"/>
                <a:miter lim="800000"/>
              </a:ln>
              <a:effectLst/>
            </p:spPr>
          </p:cxnSp>
          <p:sp>
            <p:nvSpPr>
              <p:cNvPr id="465" name="Rectangle 193">
                <a:extLst>
                  <a:ext uri="{FF2B5EF4-FFF2-40B4-BE49-F238E27FC236}">
                    <a16:creationId xmlns:a16="http://schemas.microsoft.com/office/drawing/2014/main" id="{857242AD-275F-1F43-999A-8B8A6AF3E71D}"/>
                  </a:ext>
                </a:extLst>
              </p:cNvPr>
              <p:cNvSpPr/>
              <p:nvPr/>
            </p:nvSpPr>
            <p:spPr>
              <a:xfrm>
                <a:off x="7747058" y="861424"/>
                <a:ext cx="465050" cy="174073"/>
              </a:xfrm>
              <a:prstGeom prst="rect">
                <a:avLst/>
              </a:prstGeom>
              <a:solidFill>
                <a:srgbClr val="E7E6E6">
                  <a:lumMod val="75000"/>
                </a:srgbClr>
              </a:solidFill>
              <a:ln w="12700" cap="flat" cmpd="sng" algn="ctr">
                <a:noFill/>
                <a:prstDash val="solid"/>
                <a:miter lim="800000"/>
              </a:ln>
              <a:effectLst/>
            </p:spPr>
            <p:txBody>
              <a:bodyPr rtlCol="0" anchor="ctr"/>
              <a:lstStyle/>
              <a:p>
                <a:pPr algn="ctr" defTabSz="685800" fontAlgn="auto">
                  <a:spcBef>
                    <a:spcPts val="0"/>
                  </a:spcBef>
                  <a:spcAft>
                    <a:spcPts val="0"/>
                  </a:spcAft>
                  <a:defRPr/>
                </a:pPr>
                <a:endParaRPr lang="en-US" sz="700" kern="0">
                  <a:latin typeface="+mn-lt"/>
                  <a:ea typeface="+mn-ea"/>
                </a:endParaRPr>
              </a:p>
            </p:txBody>
          </p:sp>
          <p:sp>
            <p:nvSpPr>
              <p:cNvPr id="466" name="Rectangle 194">
                <a:extLst>
                  <a:ext uri="{FF2B5EF4-FFF2-40B4-BE49-F238E27FC236}">
                    <a16:creationId xmlns:a16="http://schemas.microsoft.com/office/drawing/2014/main" id="{1CDC243C-1E0A-5743-959F-30521AD8168A}"/>
                  </a:ext>
                </a:extLst>
              </p:cNvPr>
              <p:cNvSpPr/>
              <p:nvPr/>
            </p:nvSpPr>
            <p:spPr>
              <a:xfrm>
                <a:off x="8483658" y="861424"/>
                <a:ext cx="465050" cy="174073"/>
              </a:xfrm>
              <a:prstGeom prst="rect">
                <a:avLst/>
              </a:prstGeom>
              <a:solidFill>
                <a:srgbClr val="E7E6E6">
                  <a:lumMod val="75000"/>
                </a:srgbClr>
              </a:solidFill>
              <a:ln w="12700" cap="flat" cmpd="sng" algn="ctr">
                <a:noFill/>
                <a:prstDash val="solid"/>
                <a:miter lim="800000"/>
              </a:ln>
              <a:effectLst/>
            </p:spPr>
            <p:txBody>
              <a:bodyPr rtlCol="0" anchor="ctr"/>
              <a:lstStyle/>
              <a:p>
                <a:pPr algn="ctr" defTabSz="685800" fontAlgn="auto">
                  <a:spcBef>
                    <a:spcPts val="0"/>
                  </a:spcBef>
                  <a:spcAft>
                    <a:spcPts val="0"/>
                  </a:spcAft>
                  <a:defRPr/>
                </a:pPr>
                <a:endParaRPr lang="en-US" sz="700" kern="0">
                  <a:latin typeface="+mn-lt"/>
                  <a:ea typeface="+mn-ea"/>
                </a:endParaRPr>
              </a:p>
            </p:txBody>
          </p:sp>
          <p:sp>
            <p:nvSpPr>
              <p:cNvPr id="467" name="Rectangle 195">
                <a:extLst>
                  <a:ext uri="{FF2B5EF4-FFF2-40B4-BE49-F238E27FC236}">
                    <a16:creationId xmlns:a16="http://schemas.microsoft.com/office/drawing/2014/main" id="{B85B3096-F368-094E-92C7-1C608DC7D9C9}"/>
                  </a:ext>
                </a:extLst>
              </p:cNvPr>
              <p:cNvSpPr/>
              <p:nvPr/>
            </p:nvSpPr>
            <p:spPr>
              <a:xfrm>
                <a:off x="6857160" y="309166"/>
                <a:ext cx="1419941" cy="188788"/>
              </a:xfrm>
              <a:prstGeom prst="rect">
                <a:avLst/>
              </a:prstGeom>
              <a:solidFill>
                <a:srgbClr val="E7E6E6">
                  <a:lumMod val="75000"/>
                </a:srgbClr>
              </a:solidFill>
              <a:ln w="12700" cap="flat" cmpd="sng" algn="ctr">
                <a:noFill/>
                <a:prstDash val="solid"/>
                <a:miter lim="800000"/>
              </a:ln>
              <a:effectLst/>
            </p:spPr>
            <p:txBody>
              <a:bodyPr rtlCol="0" anchor="ctr"/>
              <a:lstStyle/>
              <a:p>
                <a:pPr algn="ctr" defTabSz="685800" fontAlgn="auto">
                  <a:spcBef>
                    <a:spcPts val="0"/>
                  </a:spcBef>
                  <a:spcAft>
                    <a:spcPts val="0"/>
                  </a:spcAft>
                  <a:defRPr/>
                </a:pPr>
                <a:endParaRPr lang="en-US" sz="700" kern="0">
                  <a:latin typeface="+mn-lt"/>
                  <a:ea typeface="+mn-ea"/>
                </a:endParaRPr>
              </a:p>
            </p:txBody>
          </p:sp>
          <p:sp>
            <p:nvSpPr>
              <p:cNvPr id="468" name="Rectangle 196">
                <a:extLst>
                  <a:ext uri="{FF2B5EF4-FFF2-40B4-BE49-F238E27FC236}">
                    <a16:creationId xmlns:a16="http://schemas.microsoft.com/office/drawing/2014/main" id="{3B8A3936-9D8E-A449-9CB0-366C02FBFC0C}"/>
                  </a:ext>
                </a:extLst>
              </p:cNvPr>
              <p:cNvSpPr/>
              <p:nvPr/>
            </p:nvSpPr>
            <p:spPr>
              <a:xfrm>
                <a:off x="8412467" y="302814"/>
                <a:ext cx="1419941" cy="188788"/>
              </a:xfrm>
              <a:prstGeom prst="rect">
                <a:avLst/>
              </a:prstGeom>
              <a:solidFill>
                <a:srgbClr val="E7E6E6">
                  <a:lumMod val="75000"/>
                </a:srgbClr>
              </a:solidFill>
              <a:ln w="12700" cap="flat" cmpd="sng" algn="ctr">
                <a:noFill/>
                <a:prstDash val="solid"/>
                <a:miter lim="800000"/>
              </a:ln>
              <a:effectLst/>
            </p:spPr>
            <p:txBody>
              <a:bodyPr rtlCol="0" anchor="ctr"/>
              <a:lstStyle/>
              <a:p>
                <a:pPr algn="ctr" defTabSz="685800" fontAlgn="auto">
                  <a:spcBef>
                    <a:spcPts val="0"/>
                  </a:spcBef>
                  <a:spcAft>
                    <a:spcPts val="0"/>
                  </a:spcAft>
                  <a:defRPr/>
                </a:pPr>
                <a:endParaRPr lang="en-US" sz="700" kern="0">
                  <a:latin typeface="+mn-lt"/>
                  <a:ea typeface="+mn-ea"/>
                </a:endParaRPr>
              </a:p>
            </p:txBody>
          </p:sp>
        </p:grpSp>
        <p:grpSp>
          <p:nvGrpSpPr>
            <p:cNvPr id="469" name="Group 197">
              <a:extLst>
                <a:ext uri="{FF2B5EF4-FFF2-40B4-BE49-F238E27FC236}">
                  <a16:creationId xmlns:a16="http://schemas.microsoft.com/office/drawing/2014/main" id="{A4007E10-69E6-4640-973A-F16CCC89E17E}"/>
                </a:ext>
              </a:extLst>
            </p:cNvPr>
            <p:cNvGrpSpPr>
              <a:grpSpLocks noChangeAspect="1"/>
            </p:cNvGrpSpPr>
            <p:nvPr/>
          </p:nvGrpSpPr>
          <p:grpSpPr>
            <a:xfrm>
              <a:off x="8373846" y="3934120"/>
              <a:ext cx="2637054" cy="2591494"/>
              <a:chOff x="6771485" y="222069"/>
              <a:chExt cx="3152678" cy="3098209"/>
            </a:xfrm>
          </p:grpSpPr>
          <p:sp>
            <p:nvSpPr>
              <p:cNvPr id="470" name="Rectangle 198">
                <a:extLst>
                  <a:ext uri="{FF2B5EF4-FFF2-40B4-BE49-F238E27FC236}">
                    <a16:creationId xmlns:a16="http://schemas.microsoft.com/office/drawing/2014/main" id="{A7CBC196-2A19-9E4A-9CD5-5CE8AB04291D}"/>
                  </a:ext>
                </a:extLst>
              </p:cNvPr>
              <p:cNvSpPr/>
              <p:nvPr/>
            </p:nvSpPr>
            <p:spPr>
              <a:xfrm>
                <a:off x="6771485" y="222069"/>
                <a:ext cx="3152678" cy="3098209"/>
              </a:xfrm>
              <a:prstGeom prst="rect">
                <a:avLst/>
              </a:prstGeom>
              <a:solidFill>
                <a:srgbClr val="E7E6E6"/>
              </a:solidFill>
              <a:ln w="12700" cap="flat" cmpd="sng" algn="ctr">
                <a:solidFill>
                  <a:srgbClr val="E7E6E6">
                    <a:lumMod val="50000"/>
                  </a:srgbClr>
                </a:solidFill>
                <a:prstDash val="solid"/>
                <a:miter lim="800000"/>
              </a:ln>
              <a:effectLst/>
            </p:spPr>
            <p:txBody>
              <a:bodyPr rtlCol="0" anchor="ctr"/>
              <a:lstStyle/>
              <a:p>
                <a:pPr algn="ctr" defTabSz="685800" fontAlgn="auto">
                  <a:spcBef>
                    <a:spcPts val="0"/>
                  </a:spcBef>
                  <a:spcAft>
                    <a:spcPts val="0"/>
                  </a:spcAft>
                  <a:defRPr/>
                </a:pPr>
                <a:endParaRPr lang="en-US" sz="700" kern="0">
                  <a:latin typeface="+mn-lt"/>
                  <a:ea typeface="+mn-ea"/>
                </a:endParaRPr>
              </a:p>
            </p:txBody>
          </p:sp>
          <p:sp>
            <p:nvSpPr>
              <p:cNvPr id="471" name="Rectangle 199">
                <a:extLst>
                  <a:ext uri="{FF2B5EF4-FFF2-40B4-BE49-F238E27FC236}">
                    <a16:creationId xmlns:a16="http://schemas.microsoft.com/office/drawing/2014/main" id="{4CA73C5E-741D-E24D-9138-E3190957BEAA}"/>
                  </a:ext>
                </a:extLst>
              </p:cNvPr>
              <p:cNvSpPr/>
              <p:nvPr/>
            </p:nvSpPr>
            <p:spPr>
              <a:xfrm>
                <a:off x="6859378" y="597380"/>
                <a:ext cx="1417723" cy="1138301"/>
              </a:xfrm>
              <a:prstGeom prst="rect">
                <a:avLst/>
              </a:prstGeom>
              <a:solidFill>
                <a:srgbClr val="E7E6E6">
                  <a:lumMod val="90000"/>
                </a:srgbClr>
              </a:solidFill>
              <a:ln w="12700" cap="flat" cmpd="sng" algn="ctr">
                <a:noFill/>
                <a:prstDash val="solid"/>
                <a:miter lim="800000"/>
              </a:ln>
              <a:effectLst/>
            </p:spPr>
            <p:txBody>
              <a:bodyPr rtlCol="0" anchor="ctr"/>
              <a:lstStyle/>
              <a:p>
                <a:pPr defTabSz="685800" fontAlgn="auto">
                  <a:spcBef>
                    <a:spcPts val="0"/>
                  </a:spcBef>
                  <a:spcAft>
                    <a:spcPts val="0"/>
                  </a:spcAft>
                  <a:defRPr/>
                </a:pPr>
                <a:endParaRPr lang="en-US" sz="700" kern="0">
                  <a:latin typeface="+mn-lt"/>
                  <a:ea typeface="+mn-ea"/>
                </a:endParaRPr>
              </a:p>
              <a:p>
                <a:pPr defTabSz="685800" fontAlgn="auto">
                  <a:spcBef>
                    <a:spcPts val="0"/>
                  </a:spcBef>
                  <a:spcAft>
                    <a:spcPts val="0"/>
                  </a:spcAft>
                  <a:defRPr/>
                </a:pPr>
                <a:endParaRPr lang="en-US" sz="700" kern="0">
                  <a:latin typeface="+mn-lt"/>
                  <a:ea typeface="+mn-ea"/>
                </a:endParaRPr>
              </a:p>
              <a:p>
                <a:pPr defTabSz="685800" fontAlgn="auto">
                  <a:spcBef>
                    <a:spcPts val="0"/>
                  </a:spcBef>
                  <a:spcAft>
                    <a:spcPts val="0"/>
                  </a:spcAft>
                  <a:defRPr/>
                </a:pPr>
                <a:endParaRPr lang="en-US" sz="700" kern="0">
                  <a:latin typeface="+mn-lt"/>
                  <a:ea typeface="+mn-ea"/>
                </a:endParaRPr>
              </a:p>
              <a:p>
                <a:pPr defTabSz="685800" fontAlgn="auto">
                  <a:spcBef>
                    <a:spcPts val="0"/>
                  </a:spcBef>
                  <a:spcAft>
                    <a:spcPts val="0"/>
                  </a:spcAft>
                  <a:defRPr/>
                </a:pPr>
                <a:endParaRPr lang="en-US" sz="700" kern="0">
                  <a:latin typeface="+mn-lt"/>
                  <a:ea typeface="+mn-ea"/>
                </a:endParaRPr>
              </a:p>
              <a:p>
                <a:pPr defTabSz="685800" fontAlgn="auto">
                  <a:spcBef>
                    <a:spcPts val="0"/>
                  </a:spcBef>
                  <a:spcAft>
                    <a:spcPts val="0"/>
                  </a:spcAft>
                  <a:defRPr/>
                </a:pPr>
                <a:endParaRPr lang="en-US" sz="700" kern="0">
                  <a:latin typeface="+mn-lt"/>
                  <a:ea typeface="+mn-ea"/>
                </a:endParaRPr>
              </a:p>
            </p:txBody>
          </p:sp>
          <p:sp>
            <p:nvSpPr>
              <p:cNvPr id="472" name="Rectangle 200">
                <a:extLst>
                  <a:ext uri="{FF2B5EF4-FFF2-40B4-BE49-F238E27FC236}">
                    <a16:creationId xmlns:a16="http://schemas.microsoft.com/office/drawing/2014/main" id="{25778057-17F1-2F4D-B5AF-6D87332B7B90}"/>
                  </a:ext>
                </a:extLst>
              </p:cNvPr>
              <p:cNvSpPr/>
              <p:nvPr/>
            </p:nvSpPr>
            <p:spPr>
              <a:xfrm>
                <a:off x="8424334" y="597380"/>
                <a:ext cx="1417723" cy="1138301"/>
              </a:xfrm>
              <a:prstGeom prst="rect">
                <a:avLst/>
              </a:prstGeom>
              <a:solidFill>
                <a:srgbClr val="E7E6E6">
                  <a:lumMod val="90000"/>
                </a:srgbClr>
              </a:solidFill>
              <a:ln w="12700" cap="flat" cmpd="sng" algn="ctr">
                <a:noFill/>
                <a:prstDash val="solid"/>
                <a:miter lim="800000"/>
              </a:ln>
              <a:effectLst/>
            </p:spPr>
            <p:txBody>
              <a:bodyPr rtlCol="0" anchor="ctr"/>
              <a:lstStyle/>
              <a:p>
                <a:pPr algn="r" defTabSz="685800" fontAlgn="auto">
                  <a:spcBef>
                    <a:spcPts val="0"/>
                  </a:spcBef>
                  <a:spcAft>
                    <a:spcPts val="0"/>
                  </a:spcAft>
                  <a:defRPr/>
                </a:pPr>
                <a:endParaRPr lang="en-US" sz="700" kern="0">
                  <a:latin typeface="+mn-lt"/>
                  <a:ea typeface="+mn-ea"/>
                </a:endParaRPr>
              </a:p>
              <a:p>
                <a:pPr algn="r" defTabSz="685800" fontAlgn="auto">
                  <a:spcBef>
                    <a:spcPts val="0"/>
                  </a:spcBef>
                  <a:spcAft>
                    <a:spcPts val="0"/>
                  </a:spcAft>
                  <a:defRPr/>
                </a:pPr>
                <a:endParaRPr lang="en-US" sz="700" kern="0">
                  <a:latin typeface="+mn-lt"/>
                  <a:ea typeface="+mn-ea"/>
                </a:endParaRPr>
              </a:p>
              <a:p>
                <a:pPr algn="r" defTabSz="685800" fontAlgn="auto">
                  <a:spcBef>
                    <a:spcPts val="0"/>
                  </a:spcBef>
                  <a:spcAft>
                    <a:spcPts val="0"/>
                  </a:spcAft>
                  <a:defRPr/>
                </a:pPr>
                <a:endParaRPr lang="en-US" sz="700" kern="0">
                  <a:latin typeface="+mn-lt"/>
                  <a:ea typeface="+mn-ea"/>
                </a:endParaRPr>
              </a:p>
              <a:p>
                <a:pPr algn="r" defTabSz="685800" fontAlgn="auto">
                  <a:spcBef>
                    <a:spcPts val="0"/>
                  </a:spcBef>
                  <a:spcAft>
                    <a:spcPts val="0"/>
                  </a:spcAft>
                  <a:defRPr/>
                </a:pPr>
                <a:endParaRPr lang="en-US" sz="700" kern="0">
                  <a:latin typeface="+mn-lt"/>
                  <a:ea typeface="+mn-ea"/>
                </a:endParaRPr>
              </a:p>
              <a:p>
                <a:pPr algn="r" defTabSz="685800" fontAlgn="auto">
                  <a:spcBef>
                    <a:spcPts val="0"/>
                  </a:spcBef>
                  <a:spcAft>
                    <a:spcPts val="0"/>
                  </a:spcAft>
                  <a:defRPr/>
                </a:pPr>
                <a:endParaRPr lang="en-US" sz="700" kern="0">
                  <a:latin typeface="+mn-lt"/>
                  <a:ea typeface="+mn-ea"/>
                </a:endParaRPr>
              </a:p>
            </p:txBody>
          </p:sp>
          <p:sp>
            <p:nvSpPr>
              <p:cNvPr id="473" name="Rectangle 201">
                <a:extLst>
                  <a:ext uri="{FF2B5EF4-FFF2-40B4-BE49-F238E27FC236}">
                    <a16:creationId xmlns:a16="http://schemas.microsoft.com/office/drawing/2014/main" id="{87FEA2BD-7AA7-3F48-933E-FE1A18BB2031}"/>
                  </a:ext>
                </a:extLst>
              </p:cNvPr>
              <p:cNvSpPr/>
              <p:nvPr/>
            </p:nvSpPr>
            <p:spPr>
              <a:xfrm>
                <a:off x="6859378" y="1845278"/>
                <a:ext cx="1417723" cy="1138301"/>
              </a:xfrm>
              <a:prstGeom prst="rect">
                <a:avLst/>
              </a:prstGeom>
              <a:solidFill>
                <a:srgbClr val="4472C4">
                  <a:lumMod val="40000"/>
                  <a:lumOff val="60000"/>
                </a:srgbClr>
              </a:solidFill>
              <a:ln w="12700" cap="flat" cmpd="sng" algn="ctr">
                <a:noFill/>
                <a:prstDash val="solid"/>
                <a:miter lim="800000"/>
              </a:ln>
              <a:effectLst/>
            </p:spPr>
            <p:txBody>
              <a:bodyPr rtlCol="0" anchor="ctr"/>
              <a:lstStyle/>
              <a:p>
                <a:pPr defTabSz="685800" fontAlgn="auto">
                  <a:spcBef>
                    <a:spcPts val="0"/>
                  </a:spcBef>
                  <a:spcAft>
                    <a:spcPts val="0"/>
                  </a:spcAft>
                  <a:defRPr/>
                </a:pPr>
                <a:endParaRPr lang="en-US" sz="700" kern="0">
                  <a:latin typeface="+mn-lt"/>
                  <a:ea typeface="+mn-ea"/>
                </a:endParaRPr>
              </a:p>
              <a:p>
                <a:pPr defTabSz="685800" fontAlgn="auto">
                  <a:spcBef>
                    <a:spcPts val="0"/>
                  </a:spcBef>
                  <a:spcAft>
                    <a:spcPts val="0"/>
                  </a:spcAft>
                  <a:defRPr/>
                </a:pPr>
                <a:endParaRPr lang="en-US" sz="700" kern="0">
                  <a:latin typeface="+mn-lt"/>
                  <a:ea typeface="+mn-ea"/>
                </a:endParaRPr>
              </a:p>
              <a:p>
                <a:pPr defTabSz="685800" fontAlgn="auto">
                  <a:spcBef>
                    <a:spcPts val="0"/>
                  </a:spcBef>
                  <a:spcAft>
                    <a:spcPts val="0"/>
                  </a:spcAft>
                  <a:defRPr/>
                </a:pPr>
                <a:endParaRPr lang="en-US" sz="700" kern="0">
                  <a:latin typeface="+mn-lt"/>
                  <a:ea typeface="+mn-ea"/>
                </a:endParaRPr>
              </a:p>
              <a:p>
                <a:pPr defTabSz="685800" fontAlgn="auto">
                  <a:spcBef>
                    <a:spcPts val="0"/>
                  </a:spcBef>
                  <a:spcAft>
                    <a:spcPts val="0"/>
                  </a:spcAft>
                  <a:defRPr/>
                </a:pPr>
                <a:endParaRPr lang="en-US" sz="700" kern="0">
                  <a:latin typeface="+mn-lt"/>
                  <a:ea typeface="+mn-ea"/>
                </a:endParaRPr>
              </a:p>
            </p:txBody>
          </p:sp>
          <p:sp>
            <p:nvSpPr>
              <p:cNvPr id="474" name="Rectangle 202">
                <a:extLst>
                  <a:ext uri="{FF2B5EF4-FFF2-40B4-BE49-F238E27FC236}">
                    <a16:creationId xmlns:a16="http://schemas.microsoft.com/office/drawing/2014/main" id="{05A56AB1-1235-394B-9F8C-5DE1F44B844B}"/>
                  </a:ext>
                </a:extLst>
              </p:cNvPr>
              <p:cNvSpPr/>
              <p:nvPr/>
            </p:nvSpPr>
            <p:spPr>
              <a:xfrm>
                <a:off x="8424334" y="1845278"/>
                <a:ext cx="1417723" cy="1138301"/>
              </a:xfrm>
              <a:prstGeom prst="rect">
                <a:avLst/>
              </a:prstGeom>
              <a:solidFill>
                <a:srgbClr val="4472C4">
                  <a:lumMod val="40000"/>
                  <a:lumOff val="60000"/>
                </a:srgbClr>
              </a:solidFill>
              <a:ln w="12700" cap="flat" cmpd="sng" algn="ctr">
                <a:noFill/>
                <a:prstDash val="solid"/>
                <a:miter lim="800000"/>
              </a:ln>
              <a:effectLst/>
            </p:spPr>
            <p:txBody>
              <a:bodyPr rtlCol="0" anchor="ctr"/>
              <a:lstStyle/>
              <a:p>
                <a:pPr algn="r" defTabSz="685800" fontAlgn="auto">
                  <a:spcBef>
                    <a:spcPts val="0"/>
                  </a:spcBef>
                  <a:spcAft>
                    <a:spcPts val="0"/>
                  </a:spcAft>
                  <a:defRPr/>
                </a:pPr>
                <a:endParaRPr lang="en-US" sz="700" kern="0">
                  <a:latin typeface="+mn-lt"/>
                  <a:ea typeface="+mn-ea"/>
                </a:endParaRPr>
              </a:p>
              <a:p>
                <a:pPr algn="r" defTabSz="685800" fontAlgn="auto">
                  <a:spcBef>
                    <a:spcPts val="0"/>
                  </a:spcBef>
                  <a:spcAft>
                    <a:spcPts val="0"/>
                  </a:spcAft>
                  <a:defRPr/>
                </a:pPr>
                <a:endParaRPr lang="en-US" sz="700" kern="0">
                  <a:latin typeface="+mn-lt"/>
                  <a:ea typeface="+mn-ea"/>
                </a:endParaRPr>
              </a:p>
              <a:p>
                <a:pPr algn="r" defTabSz="685800" fontAlgn="auto">
                  <a:spcBef>
                    <a:spcPts val="0"/>
                  </a:spcBef>
                  <a:spcAft>
                    <a:spcPts val="0"/>
                  </a:spcAft>
                  <a:defRPr/>
                </a:pPr>
                <a:endParaRPr lang="en-US" sz="700" kern="0">
                  <a:latin typeface="+mn-lt"/>
                  <a:ea typeface="+mn-ea"/>
                </a:endParaRPr>
              </a:p>
              <a:p>
                <a:pPr algn="r" defTabSz="685800" fontAlgn="auto">
                  <a:spcBef>
                    <a:spcPts val="0"/>
                  </a:spcBef>
                  <a:spcAft>
                    <a:spcPts val="0"/>
                  </a:spcAft>
                  <a:defRPr/>
                </a:pPr>
                <a:endParaRPr lang="en-US" sz="700" kern="0">
                  <a:latin typeface="+mn-lt"/>
                  <a:ea typeface="+mn-ea"/>
                </a:endParaRPr>
              </a:p>
              <a:p>
                <a:pPr algn="r" defTabSz="685800" fontAlgn="auto">
                  <a:spcBef>
                    <a:spcPts val="0"/>
                  </a:spcBef>
                  <a:spcAft>
                    <a:spcPts val="0"/>
                  </a:spcAft>
                  <a:defRPr/>
                </a:pPr>
                <a:endParaRPr lang="en-US" sz="700" kern="0">
                  <a:latin typeface="+mn-lt"/>
                  <a:ea typeface="+mn-ea"/>
                </a:endParaRPr>
              </a:p>
            </p:txBody>
          </p:sp>
          <p:sp>
            <p:nvSpPr>
              <p:cNvPr id="475" name="Rectangle 203">
                <a:extLst>
                  <a:ext uri="{FF2B5EF4-FFF2-40B4-BE49-F238E27FC236}">
                    <a16:creationId xmlns:a16="http://schemas.microsoft.com/office/drawing/2014/main" id="{04A1365D-3E27-B04B-A0C0-1BB6EB269277}"/>
                  </a:ext>
                </a:extLst>
              </p:cNvPr>
              <p:cNvSpPr/>
              <p:nvPr/>
            </p:nvSpPr>
            <p:spPr>
              <a:xfrm>
                <a:off x="6905521" y="840298"/>
                <a:ext cx="776544" cy="692463"/>
              </a:xfrm>
              <a:prstGeom prst="rect">
                <a:avLst/>
              </a:prstGeom>
              <a:solidFill>
                <a:srgbClr val="E7E6E6">
                  <a:lumMod val="75000"/>
                </a:srgbClr>
              </a:solidFill>
              <a:ln w="12700" cap="flat" cmpd="sng" algn="ctr">
                <a:noFill/>
                <a:prstDash val="solid"/>
                <a:miter lim="800000"/>
              </a:ln>
              <a:effectLst/>
            </p:spPr>
            <p:txBody>
              <a:bodyPr rtlCol="0" anchor="ctr"/>
              <a:lstStyle/>
              <a:p>
                <a:pPr algn="ctr" defTabSz="685800" fontAlgn="auto">
                  <a:spcBef>
                    <a:spcPts val="0"/>
                  </a:spcBef>
                  <a:spcAft>
                    <a:spcPts val="0"/>
                  </a:spcAft>
                  <a:defRPr/>
                </a:pPr>
                <a:endParaRPr lang="en-US" sz="700" kern="0">
                  <a:latin typeface="+mn-lt"/>
                  <a:ea typeface="+mn-ea"/>
                </a:endParaRPr>
              </a:p>
            </p:txBody>
          </p:sp>
          <p:sp>
            <p:nvSpPr>
              <p:cNvPr id="476" name="Rectangle 204">
                <a:extLst>
                  <a:ext uri="{FF2B5EF4-FFF2-40B4-BE49-F238E27FC236}">
                    <a16:creationId xmlns:a16="http://schemas.microsoft.com/office/drawing/2014/main" id="{AAA4007D-5B0F-CF40-8CE4-7CF84362905B}"/>
                  </a:ext>
                </a:extLst>
              </p:cNvPr>
              <p:cNvSpPr/>
              <p:nvPr/>
            </p:nvSpPr>
            <p:spPr>
              <a:xfrm>
                <a:off x="7742064" y="1326172"/>
                <a:ext cx="475038" cy="344772"/>
              </a:xfrm>
              <a:prstGeom prst="rect">
                <a:avLst/>
              </a:prstGeom>
              <a:solidFill>
                <a:srgbClr val="E7E6E6">
                  <a:lumMod val="75000"/>
                </a:srgbClr>
              </a:solidFill>
              <a:ln w="12700" cap="flat" cmpd="sng" algn="ctr">
                <a:noFill/>
                <a:prstDash val="solid"/>
                <a:miter lim="800000"/>
              </a:ln>
              <a:effectLst/>
            </p:spPr>
            <p:txBody>
              <a:bodyPr rtlCol="0" anchor="ctr"/>
              <a:lstStyle/>
              <a:p>
                <a:pPr algn="ctr" defTabSz="685800" fontAlgn="auto">
                  <a:spcBef>
                    <a:spcPts val="0"/>
                  </a:spcBef>
                  <a:spcAft>
                    <a:spcPts val="0"/>
                  </a:spcAft>
                  <a:defRPr/>
                </a:pPr>
                <a:endParaRPr lang="en-US" sz="700" kern="0">
                  <a:latin typeface="+mn-lt"/>
                  <a:ea typeface="+mn-ea"/>
                </a:endParaRPr>
              </a:p>
            </p:txBody>
          </p:sp>
          <p:sp>
            <p:nvSpPr>
              <p:cNvPr id="477" name="Rectangle 205">
                <a:extLst>
                  <a:ext uri="{FF2B5EF4-FFF2-40B4-BE49-F238E27FC236}">
                    <a16:creationId xmlns:a16="http://schemas.microsoft.com/office/drawing/2014/main" id="{5A8A8DAF-0470-144C-836A-45A85715ACF6}"/>
                  </a:ext>
                </a:extLst>
              </p:cNvPr>
              <p:cNvSpPr/>
              <p:nvPr/>
            </p:nvSpPr>
            <p:spPr>
              <a:xfrm>
                <a:off x="9018859" y="833601"/>
                <a:ext cx="776544" cy="692463"/>
              </a:xfrm>
              <a:prstGeom prst="rect">
                <a:avLst/>
              </a:prstGeom>
              <a:solidFill>
                <a:srgbClr val="E7E6E6">
                  <a:lumMod val="75000"/>
                </a:srgbClr>
              </a:solidFill>
              <a:ln w="12700" cap="flat" cmpd="sng" algn="ctr">
                <a:noFill/>
                <a:prstDash val="solid"/>
                <a:miter lim="800000"/>
              </a:ln>
              <a:effectLst/>
            </p:spPr>
            <p:txBody>
              <a:bodyPr rtlCol="0" anchor="ctr"/>
              <a:lstStyle/>
              <a:p>
                <a:pPr algn="ctr" defTabSz="685800" fontAlgn="auto">
                  <a:spcBef>
                    <a:spcPts val="0"/>
                  </a:spcBef>
                  <a:spcAft>
                    <a:spcPts val="0"/>
                  </a:spcAft>
                  <a:defRPr/>
                </a:pPr>
                <a:endParaRPr lang="en-US" sz="700" kern="0">
                  <a:latin typeface="+mn-lt"/>
                  <a:ea typeface="+mn-ea"/>
                </a:endParaRPr>
              </a:p>
            </p:txBody>
          </p:sp>
          <p:sp>
            <p:nvSpPr>
              <p:cNvPr id="478" name="Rectangle 206">
                <a:extLst>
                  <a:ext uri="{FF2B5EF4-FFF2-40B4-BE49-F238E27FC236}">
                    <a16:creationId xmlns:a16="http://schemas.microsoft.com/office/drawing/2014/main" id="{79B6A26E-B565-C74E-9117-437C83289555}"/>
                  </a:ext>
                </a:extLst>
              </p:cNvPr>
              <p:cNvSpPr/>
              <p:nvPr/>
            </p:nvSpPr>
            <p:spPr>
              <a:xfrm>
                <a:off x="8478664" y="1326172"/>
                <a:ext cx="475038" cy="344772"/>
              </a:xfrm>
              <a:prstGeom prst="rect">
                <a:avLst/>
              </a:prstGeom>
              <a:solidFill>
                <a:srgbClr val="E7E6E6">
                  <a:lumMod val="75000"/>
                </a:srgbClr>
              </a:solidFill>
              <a:ln w="12700" cap="flat" cmpd="sng" algn="ctr">
                <a:noFill/>
                <a:prstDash val="solid"/>
                <a:miter lim="800000"/>
              </a:ln>
              <a:effectLst/>
            </p:spPr>
            <p:txBody>
              <a:bodyPr rtlCol="0" anchor="ctr"/>
              <a:lstStyle/>
              <a:p>
                <a:pPr algn="ctr" defTabSz="685800" fontAlgn="auto">
                  <a:spcBef>
                    <a:spcPts val="0"/>
                  </a:spcBef>
                  <a:spcAft>
                    <a:spcPts val="0"/>
                  </a:spcAft>
                  <a:defRPr/>
                </a:pPr>
                <a:endParaRPr lang="en-US" sz="700" kern="0">
                  <a:latin typeface="+mn-lt"/>
                  <a:ea typeface="+mn-ea"/>
                </a:endParaRPr>
              </a:p>
            </p:txBody>
          </p:sp>
          <p:cxnSp>
            <p:nvCxnSpPr>
              <p:cNvPr id="479" name="Connector: Elbow 135">
                <a:extLst>
                  <a:ext uri="{FF2B5EF4-FFF2-40B4-BE49-F238E27FC236}">
                    <a16:creationId xmlns:a16="http://schemas.microsoft.com/office/drawing/2014/main" id="{1851E16D-6B7B-BA40-B0D9-06328B655776}"/>
                  </a:ext>
                </a:extLst>
              </p:cNvPr>
              <p:cNvCxnSpPr>
                <a:cxnSpLocks/>
              </p:cNvCxnSpPr>
              <p:nvPr/>
            </p:nvCxnSpPr>
            <p:spPr>
              <a:xfrm>
                <a:off x="7682065" y="1189358"/>
                <a:ext cx="638202" cy="505781"/>
              </a:xfrm>
              <a:prstGeom prst="bentConnector3">
                <a:avLst>
                  <a:gd name="adj1" fmla="val 99252"/>
                </a:avLst>
              </a:prstGeom>
              <a:noFill/>
              <a:ln w="6350" cap="flat" cmpd="sng" algn="ctr">
                <a:solidFill>
                  <a:srgbClr val="4472C4"/>
                </a:solidFill>
                <a:prstDash val="solid"/>
                <a:miter lim="800000"/>
              </a:ln>
              <a:effectLst/>
            </p:spPr>
          </p:cxnSp>
          <p:cxnSp>
            <p:nvCxnSpPr>
              <p:cNvPr id="480" name="Connector: Elbow 136">
                <a:extLst>
                  <a:ext uri="{FF2B5EF4-FFF2-40B4-BE49-F238E27FC236}">
                    <a16:creationId xmlns:a16="http://schemas.microsoft.com/office/drawing/2014/main" id="{58A4D794-37E0-594B-8B60-B82B71C80FBC}"/>
                  </a:ext>
                </a:extLst>
              </p:cNvPr>
              <p:cNvCxnSpPr>
                <a:cxnSpLocks/>
              </p:cNvCxnSpPr>
              <p:nvPr/>
            </p:nvCxnSpPr>
            <p:spPr>
              <a:xfrm rot="10800000" flipV="1">
                <a:off x="8381171" y="1189358"/>
                <a:ext cx="637689" cy="521186"/>
              </a:xfrm>
              <a:prstGeom prst="bentConnector3">
                <a:avLst>
                  <a:gd name="adj1" fmla="val 98794"/>
                </a:avLst>
              </a:prstGeom>
              <a:noFill/>
              <a:ln w="6350" cap="flat" cmpd="sng" algn="ctr">
                <a:solidFill>
                  <a:srgbClr val="4472C4"/>
                </a:solidFill>
                <a:prstDash val="solid"/>
                <a:miter lim="800000"/>
              </a:ln>
              <a:effectLst/>
            </p:spPr>
          </p:cxnSp>
          <p:cxnSp>
            <p:nvCxnSpPr>
              <p:cNvPr id="481" name="Straight Connector 209">
                <a:extLst>
                  <a:ext uri="{FF2B5EF4-FFF2-40B4-BE49-F238E27FC236}">
                    <a16:creationId xmlns:a16="http://schemas.microsoft.com/office/drawing/2014/main" id="{872D3A6E-584B-A847-9D1C-C074F04CA041}"/>
                  </a:ext>
                </a:extLst>
              </p:cNvPr>
              <p:cNvCxnSpPr>
                <a:cxnSpLocks/>
                <a:stCxn id="504" idx="2"/>
                <a:endCxn id="476" idx="0"/>
              </p:cNvCxnSpPr>
              <p:nvPr/>
            </p:nvCxnSpPr>
            <p:spPr>
              <a:xfrm>
                <a:off x="7979583" y="1035497"/>
                <a:ext cx="0" cy="290675"/>
              </a:xfrm>
              <a:prstGeom prst="line">
                <a:avLst/>
              </a:prstGeom>
              <a:noFill/>
              <a:ln w="6350" cap="flat" cmpd="sng" algn="ctr">
                <a:solidFill>
                  <a:srgbClr val="4472C4"/>
                </a:solidFill>
                <a:prstDash val="solid"/>
                <a:miter lim="800000"/>
              </a:ln>
              <a:effectLst/>
            </p:spPr>
          </p:cxnSp>
          <p:cxnSp>
            <p:nvCxnSpPr>
              <p:cNvPr id="482" name="Straight Connector 210">
                <a:extLst>
                  <a:ext uri="{FF2B5EF4-FFF2-40B4-BE49-F238E27FC236}">
                    <a16:creationId xmlns:a16="http://schemas.microsoft.com/office/drawing/2014/main" id="{22BE55C2-6EDD-8044-8B05-56F6D6B8B07F}"/>
                  </a:ext>
                </a:extLst>
              </p:cNvPr>
              <p:cNvCxnSpPr>
                <a:cxnSpLocks/>
                <a:stCxn id="505" idx="2"/>
                <a:endCxn id="478" idx="0"/>
              </p:cNvCxnSpPr>
              <p:nvPr/>
            </p:nvCxnSpPr>
            <p:spPr>
              <a:xfrm>
                <a:off x="8716183" y="1035497"/>
                <a:ext cx="0" cy="290675"/>
              </a:xfrm>
              <a:prstGeom prst="line">
                <a:avLst/>
              </a:prstGeom>
              <a:noFill/>
              <a:ln w="6350" cap="flat" cmpd="sng" algn="ctr">
                <a:solidFill>
                  <a:srgbClr val="4472C4"/>
                </a:solidFill>
                <a:prstDash val="solid"/>
                <a:miter lim="800000"/>
              </a:ln>
              <a:effectLst/>
            </p:spPr>
          </p:cxnSp>
          <p:sp>
            <p:nvSpPr>
              <p:cNvPr id="483" name="Oval 211">
                <a:extLst>
                  <a:ext uri="{FF2B5EF4-FFF2-40B4-BE49-F238E27FC236}">
                    <a16:creationId xmlns:a16="http://schemas.microsoft.com/office/drawing/2014/main" id="{79CCBA67-0ED1-FE4B-B569-D4E2387DC1AA}"/>
                  </a:ext>
                </a:extLst>
              </p:cNvPr>
              <p:cNvSpPr/>
              <p:nvPr/>
            </p:nvSpPr>
            <p:spPr>
              <a:xfrm>
                <a:off x="7957018" y="1166530"/>
                <a:ext cx="45719" cy="51730"/>
              </a:xfrm>
              <a:prstGeom prst="ellipse">
                <a:avLst/>
              </a:prstGeom>
              <a:solidFill>
                <a:srgbClr val="4472C4"/>
              </a:solidFill>
              <a:ln w="12700" cap="flat" cmpd="sng" algn="ctr">
                <a:noFill/>
                <a:prstDash val="solid"/>
                <a:miter lim="800000"/>
              </a:ln>
              <a:effectLst/>
            </p:spPr>
            <p:txBody>
              <a:bodyPr rtlCol="0" anchor="ctr"/>
              <a:lstStyle/>
              <a:p>
                <a:pPr algn="ctr" defTabSz="685800" fontAlgn="auto">
                  <a:spcBef>
                    <a:spcPts val="0"/>
                  </a:spcBef>
                  <a:spcAft>
                    <a:spcPts val="0"/>
                  </a:spcAft>
                  <a:defRPr/>
                </a:pPr>
                <a:endParaRPr lang="en-US" sz="700" kern="0">
                  <a:latin typeface="+mn-lt"/>
                  <a:ea typeface="+mn-ea"/>
                </a:endParaRPr>
              </a:p>
            </p:txBody>
          </p:sp>
          <p:sp>
            <p:nvSpPr>
              <p:cNvPr id="484" name="Oval 212">
                <a:extLst>
                  <a:ext uri="{FF2B5EF4-FFF2-40B4-BE49-F238E27FC236}">
                    <a16:creationId xmlns:a16="http://schemas.microsoft.com/office/drawing/2014/main" id="{F51D71FF-4215-1D4A-96DA-CAFAC52901E6}"/>
                  </a:ext>
                </a:extLst>
              </p:cNvPr>
              <p:cNvSpPr/>
              <p:nvPr/>
            </p:nvSpPr>
            <p:spPr>
              <a:xfrm>
                <a:off x="8696339" y="1168584"/>
                <a:ext cx="45719" cy="51730"/>
              </a:xfrm>
              <a:prstGeom prst="ellipse">
                <a:avLst/>
              </a:prstGeom>
              <a:solidFill>
                <a:srgbClr val="4472C4"/>
              </a:solidFill>
              <a:ln w="12700" cap="flat" cmpd="sng" algn="ctr">
                <a:noFill/>
                <a:prstDash val="solid"/>
                <a:miter lim="800000"/>
              </a:ln>
              <a:effectLst/>
            </p:spPr>
            <p:txBody>
              <a:bodyPr rtlCol="0" anchor="ctr"/>
              <a:lstStyle/>
              <a:p>
                <a:pPr algn="ctr" defTabSz="685800" fontAlgn="auto">
                  <a:spcBef>
                    <a:spcPts val="0"/>
                  </a:spcBef>
                  <a:spcAft>
                    <a:spcPts val="0"/>
                  </a:spcAft>
                  <a:defRPr/>
                </a:pPr>
                <a:endParaRPr lang="en-US" sz="700" kern="0">
                  <a:latin typeface="+mn-lt"/>
                  <a:ea typeface="+mn-ea"/>
                </a:endParaRPr>
              </a:p>
            </p:txBody>
          </p:sp>
          <p:sp>
            <p:nvSpPr>
              <p:cNvPr id="485" name="Rectangle 213">
                <a:extLst>
                  <a:ext uri="{FF2B5EF4-FFF2-40B4-BE49-F238E27FC236}">
                    <a16:creationId xmlns:a16="http://schemas.microsoft.com/office/drawing/2014/main" id="{E1959772-D01D-5C47-A01B-633B1110446C}"/>
                  </a:ext>
                </a:extLst>
              </p:cNvPr>
              <p:cNvSpPr/>
              <p:nvPr/>
            </p:nvSpPr>
            <p:spPr>
              <a:xfrm>
                <a:off x="6901497" y="2249911"/>
                <a:ext cx="776544" cy="692463"/>
              </a:xfrm>
              <a:prstGeom prst="rect">
                <a:avLst/>
              </a:prstGeom>
              <a:solidFill>
                <a:srgbClr val="ED7D31">
                  <a:lumMod val="60000"/>
                  <a:lumOff val="40000"/>
                </a:srgbClr>
              </a:solidFill>
              <a:ln w="12700" cap="flat" cmpd="sng" algn="ctr">
                <a:noFill/>
                <a:prstDash val="solid"/>
                <a:miter lim="800000"/>
              </a:ln>
              <a:effectLst/>
            </p:spPr>
            <p:txBody>
              <a:bodyPr rtlCol="0" anchor="ctr"/>
              <a:lstStyle/>
              <a:p>
                <a:pPr algn="ctr" defTabSz="685800" fontAlgn="auto">
                  <a:spcBef>
                    <a:spcPts val="0"/>
                  </a:spcBef>
                  <a:spcAft>
                    <a:spcPts val="0"/>
                  </a:spcAft>
                  <a:defRPr/>
                </a:pPr>
                <a:r>
                  <a:rPr lang="en-US" sz="700" kern="0">
                    <a:latin typeface="+mn-lt"/>
                    <a:ea typeface="+mn-ea"/>
                  </a:rPr>
                  <a:t>C3</a:t>
                </a:r>
              </a:p>
            </p:txBody>
          </p:sp>
          <p:sp>
            <p:nvSpPr>
              <p:cNvPr id="486" name="Rectangle 214">
                <a:extLst>
                  <a:ext uri="{FF2B5EF4-FFF2-40B4-BE49-F238E27FC236}">
                    <a16:creationId xmlns:a16="http://schemas.microsoft.com/office/drawing/2014/main" id="{CBFD1974-41F4-EE48-8D69-6186BE089102}"/>
                  </a:ext>
                </a:extLst>
              </p:cNvPr>
              <p:cNvSpPr/>
              <p:nvPr/>
            </p:nvSpPr>
            <p:spPr>
              <a:xfrm>
                <a:off x="9014835" y="2243214"/>
                <a:ext cx="776544" cy="692463"/>
              </a:xfrm>
              <a:prstGeom prst="rect">
                <a:avLst/>
              </a:prstGeom>
              <a:solidFill>
                <a:srgbClr val="ED7D31">
                  <a:lumMod val="60000"/>
                  <a:lumOff val="40000"/>
                </a:srgbClr>
              </a:solidFill>
              <a:ln w="12700" cap="flat" cmpd="sng" algn="ctr">
                <a:noFill/>
                <a:prstDash val="solid"/>
                <a:miter lim="800000"/>
              </a:ln>
              <a:effectLst/>
            </p:spPr>
            <p:txBody>
              <a:bodyPr rtlCol="0" anchor="ctr"/>
              <a:lstStyle/>
              <a:p>
                <a:pPr algn="ctr" defTabSz="685800" fontAlgn="auto">
                  <a:spcBef>
                    <a:spcPts val="0"/>
                  </a:spcBef>
                  <a:spcAft>
                    <a:spcPts val="0"/>
                  </a:spcAft>
                  <a:defRPr/>
                </a:pPr>
                <a:r>
                  <a:rPr lang="en-US" sz="700" kern="0">
                    <a:latin typeface="+mn-lt"/>
                    <a:ea typeface="+mn-ea"/>
                  </a:rPr>
                  <a:t>C4</a:t>
                </a:r>
              </a:p>
            </p:txBody>
          </p:sp>
          <p:sp>
            <p:nvSpPr>
              <p:cNvPr id="487" name="Rectangle 215">
                <a:extLst>
                  <a:ext uri="{FF2B5EF4-FFF2-40B4-BE49-F238E27FC236}">
                    <a16:creationId xmlns:a16="http://schemas.microsoft.com/office/drawing/2014/main" id="{B1996FCB-8307-B246-9568-EE959EC4BA29}"/>
                  </a:ext>
                </a:extLst>
              </p:cNvPr>
              <p:cNvSpPr/>
              <p:nvPr/>
            </p:nvSpPr>
            <p:spPr>
              <a:xfrm>
                <a:off x="7759717" y="2087882"/>
                <a:ext cx="475038" cy="344772"/>
              </a:xfrm>
              <a:prstGeom prst="rect">
                <a:avLst/>
              </a:prstGeom>
              <a:solidFill>
                <a:srgbClr val="E7E6E6">
                  <a:lumMod val="75000"/>
                </a:srgbClr>
              </a:solidFill>
              <a:ln w="12700" cap="flat" cmpd="sng" algn="ctr">
                <a:noFill/>
                <a:prstDash val="solid"/>
                <a:miter lim="800000"/>
              </a:ln>
              <a:effectLst/>
            </p:spPr>
            <p:txBody>
              <a:bodyPr rtlCol="0" anchor="ctr"/>
              <a:lstStyle/>
              <a:p>
                <a:pPr algn="ctr" defTabSz="685800" fontAlgn="auto">
                  <a:spcBef>
                    <a:spcPts val="0"/>
                  </a:spcBef>
                  <a:spcAft>
                    <a:spcPts val="0"/>
                  </a:spcAft>
                  <a:defRPr/>
                </a:pPr>
                <a:endParaRPr lang="en-US" sz="700" kern="0">
                  <a:latin typeface="+mn-lt"/>
                  <a:ea typeface="+mn-ea"/>
                </a:endParaRPr>
              </a:p>
            </p:txBody>
          </p:sp>
          <p:sp>
            <p:nvSpPr>
              <p:cNvPr id="488" name="Rectangle 216">
                <a:extLst>
                  <a:ext uri="{FF2B5EF4-FFF2-40B4-BE49-F238E27FC236}">
                    <a16:creationId xmlns:a16="http://schemas.microsoft.com/office/drawing/2014/main" id="{38A119FE-4181-0C4B-8370-3D13764CA5C0}"/>
                  </a:ext>
                </a:extLst>
              </p:cNvPr>
              <p:cNvSpPr/>
              <p:nvPr/>
            </p:nvSpPr>
            <p:spPr>
              <a:xfrm>
                <a:off x="8492172" y="2087862"/>
                <a:ext cx="475038" cy="344772"/>
              </a:xfrm>
              <a:prstGeom prst="rect">
                <a:avLst/>
              </a:prstGeom>
              <a:solidFill>
                <a:srgbClr val="70AD47">
                  <a:lumMod val="75000"/>
                </a:srgbClr>
              </a:solidFill>
              <a:ln w="12700" cap="flat" cmpd="sng" algn="ctr">
                <a:noFill/>
                <a:prstDash val="solid"/>
                <a:miter lim="800000"/>
              </a:ln>
              <a:effectLst/>
            </p:spPr>
            <p:txBody>
              <a:bodyPr rtlCol="0" anchor="ctr"/>
              <a:lstStyle/>
              <a:p>
                <a:pPr algn="ctr" defTabSz="685800" fontAlgn="auto">
                  <a:spcBef>
                    <a:spcPts val="0"/>
                  </a:spcBef>
                  <a:spcAft>
                    <a:spcPts val="0"/>
                  </a:spcAft>
                  <a:defRPr/>
                </a:pPr>
                <a:r>
                  <a:rPr lang="en-US" sz="600" kern="0" dirty="0">
                    <a:latin typeface="+mn-lt"/>
                    <a:ea typeface="+mn-ea"/>
                  </a:rPr>
                  <a:t>M4</a:t>
                </a:r>
              </a:p>
            </p:txBody>
          </p:sp>
          <p:cxnSp>
            <p:nvCxnSpPr>
              <p:cNvPr id="489" name="Straight Connector 217">
                <a:extLst>
                  <a:ext uri="{FF2B5EF4-FFF2-40B4-BE49-F238E27FC236}">
                    <a16:creationId xmlns:a16="http://schemas.microsoft.com/office/drawing/2014/main" id="{AC6BA711-45AF-6D4E-A77A-4C0DC3E6CCD5}"/>
                  </a:ext>
                </a:extLst>
              </p:cNvPr>
              <p:cNvCxnSpPr>
                <a:cxnSpLocks/>
                <a:endCxn id="498" idx="0"/>
              </p:cNvCxnSpPr>
              <p:nvPr/>
            </p:nvCxnSpPr>
            <p:spPr>
              <a:xfrm flipH="1">
                <a:off x="7997236" y="2432634"/>
                <a:ext cx="3930" cy="315329"/>
              </a:xfrm>
              <a:prstGeom prst="line">
                <a:avLst/>
              </a:prstGeom>
              <a:noFill/>
              <a:ln w="6350" cap="flat" cmpd="sng" algn="ctr">
                <a:solidFill>
                  <a:srgbClr val="4472C4"/>
                </a:solidFill>
                <a:prstDash val="solid"/>
                <a:miter lim="800000"/>
              </a:ln>
              <a:effectLst/>
            </p:spPr>
          </p:cxnSp>
          <p:cxnSp>
            <p:nvCxnSpPr>
              <p:cNvPr id="490" name="Straight Connector 218">
                <a:extLst>
                  <a:ext uri="{FF2B5EF4-FFF2-40B4-BE49-F238E27FC236}">
                    <a16:creationId xmlns:a16="http://schemas.microsoft.com/office/drawing/2014/main" id="{F2438102-3376-B244-8616-13179D982144}"/>
                  </a:ext>
                </a:extLst>
              </p:cNvPr>
              <p:cNvCxnSpPr>
                <a:cxnSpLocks/>
                <a:stCxn id="488" idx="2"/>
                <a:endCxn id="501" idx="0"/>
              </p:cNvCxnSpPr>
              <p:nvPr/>
            </p:nvCxnSpPr>
            <p:spPr>
              <a:xfrm>
                <a:off x="8729691" y="2432634"/>
                <a:ext cx="0" cy="315617"/>
              </a:xfrm>
              <a:prstGeom prst="line">
                <a:avLst/>
              </a:prstGeom>
              <a:noFill/>
              <a:ln w="6350" cap="flat" cmpd="sng" algn="ctr">
                <a:solidFill>
                  <a:srgbClr val="4472C4"/>
                </a:solidFill>
                <a:prstDash val="solid"/>
                <a:miter lim="800000"/>
              </a:ln>
              <a:effectLst/>
            </p:spPr>
          </p:cxnSp>
          <p:cxnSp>
            <p:nvCxnSpPr>
              <p:cNvPr id="491" name="Connector: Elbow 147">
                <a:extLst>
                  <a:ext uri="{FF2B5EF4-FFF2-40B4-BE49-F238E27FC236}">
                    <a16:creationId xmlns:a16="http://schemas.microsoft.com/office/drawing/2014/main" id="{9C428640-4CA7-A945-A43B-B7F3324724CA}"/>
                  </a:ext>
                </a:extLst>
              </p:cNvPr>
              <p:cNvCxnSpPr>
                <a:cxnSpLocks/>
              </p:cNvCxnSpPr>
              <p:nvPr/>
            </p:nvCxnSpPr>
            <p:spPr>
              <a:xfrm flipV="1">
                <a:off x="7678041" y="1844675"/>
                <a:ext cx="643634" cy="751468"/>
              </a:xfrm>
              <a:prstGeom prst="bentConnector2">
                <a:avLst/>
              </a:prstGeom>
              <a:noFill/>
              <a:ln w="6350" cap="flat" cmpd="sng" algn="ctr">
                <a:solidFill>
                  <a:srgbClr val="4472C4"/>
                </a:solidFill>
                <a:prstDash val="solid"/>
                <a:miter lim="800000"/>
              </a:ln>
              <a:effectLst/>
            </p:spPr>
          </p:cxnSp>
          <p:cxnSp>
            <p:nvCxnSpPr>
              <p:cNvPr id="492" name="Connector: Elbow 148">
                <a:extLst>
                  <a:ext uri="{FF2B5EF4-FFF2-40B4-BE49-F238E27FC236}">
                    <a16:creationId xmlns:a16="http://schemas.microsoft.com/office/drawing/2014/main" id="{AF9C912F-6F35-2544-90B1-F8EE83F2AC43}"/>
                  </a:ext>
                </a:extLst>
              </p:cNvPr>
              <p:cNvCxnSpPr>
                <a:cxnSpLocks/>
              </p:cNvCxnSpPr>
              <p:nvPr/>
            </p:nvCxnSpPr>
            <p:spPr>
              <a:xfrm rot="10800000">
                <a:off x="8388351" y="1860897"/>
                <a:ext cx="626485" cy="735246"/>
              </a:xfrm>
              <a:prstGeom prst="bentConnector2">
                <a:avLst/>
              </a:prstGeom>
              <a:noFill/>
              <a:ln w="6350" cap="flat" cmpd="sng" algn="ctr">
                <a:solidFill>
                  <a:srgbClr val="4472C4"/>
                </a:solidFill>
                <a:prstDash val="solid"/>
                <a:miter lim="800000"/>
              </a:ln>
              <a:effectLst/>
            </p:spPr>
          </p:cxnSp>
          <p:sp>
            <p:nvSpPr>
              <p:cNvPr id="493" name="Rectangle 221">
                <a:extLst>
                  <a:ext uri="{FF2B5EF4-FFF2-40B4-BE49-F238E27FC236}">
                    <a16:creationId xmlns:a16="http://schemas.microsoft.com/office/drawing/2014/main" id="{7E1091F9-5626-FC4D-B652-B154D1C875EC}"/>
                  </a:ext>
                </a:extLst>
              </p:cNvPr>
              <p:cNvSpPr/>
              <p:nvPr/>
            </p:nvSpPr>
            <p:spPr>
              <a:xfrm>
                <a:off x="8121922" y="1693745"/>
                <a:ext cx="475038" cy="187945"/>
              </a:xfrm>
              <a:prstGeom prst="rect">
                <a:avLst/>
              </a:prstGeom>
              <a:solidFill>
                <a:srgbClr val="E7E6E6">
                  <a:lumMod val="75000"/>
                </a:srgbClr>
              </a:solidFill>
              <a:ln w="12700" cap="flat" cmpd="sng" algn="ctr">
                <a:noFill/>
                <a:prstDash val="solid"/>
                <a:miter lim="800000"/>
              </a:ln>
              <a:effectLst/>
            </p:spPr>
            <p:txBody>
              <a:bodyPr rtlCol="0" anchor="ctr"/>
              <a:lstStyle/>
              <a:p>
                <a:pPr algn="ctr" defTabSz="685800" fontAlgn="auto">
                  <a:spcBef>
                    <a:spcPts val="0"/>
                  </a:spcBef>
                  <a:spcAft>
                    <a:spcPts val="0"/>
                  </a:spcAft>
                  <a:defRPr/>
                </a:pPr>
                <a:endParaRPr lang="en-US" sz="700" kern="0">
                  <a:latin typeface="+mn-lt"/>
                  <a:ea typeface="+mn-ea"/>
                </a:endParaRPr>
              </a:p>
            </p:txBody>
          </p:sp>
          <p:sp>
            <p:nvSpPr>
              <p:cNvPr id="494" name="Oval 222">
                <a:extLst>
                  <a:ext uri="{FF2B5EF4-FFF2-40B4-BE49-F238E27FC236}">
                    <a16:creationId xmlns:a16="http://schemas.microsoft.com/office/drawing/2014/main" id="{96ABFA0F-4764-1546-ABD2-75019754C535}"/>
                  </a:ext>
                </a:extLst>
              </p:cNvPr>
              <p:cNvSpPr/>
              <p:nvPr/>
            </p:nvSpPr>
            <p:spPr>
              <a:xfrm>
                <a:off x="7979583" y="2566378"/>
                <a:ext cx="45719" cy="51730"/>
              </a:xfrm>
              <a:prstGeom prst="ellipse">
                <a:avLst/>
              </a:prstGeom>
              <a:solidFill>
                <a:srgbClr val="4472C4"/>
              </a:solidFill>
              <a:ln w="12700" cap="flat" cmpd="sng" algn="ctr">
                <a:noFill/>
                <a:prstDash val="solid"/>
                <a:miter lim="800000"/>
              </a:ln>
              <a:effectLst/>
            </p:spPr>
            <p:txBody>
              <a:bodyPr rtlCol="0" anchor="ctr"/>
              <a:lstStyle/>
              <a:p>
                <a:pPr algn="ctr" defTabSz="685800" fontAlgn="auto">
                  <a:spcBef>
                    <a:spcPts val="0"/>
                  </a:spcBef>
                  <a:spcAft>
                    <a:spcPts val="0"/>
                  </a:spcAft>
                  <a:defRPr/>
                </a:pPr>
                <a:endParaRPr lang="en-US" sz="700" kern="0">
                  <a:latin typeface="+mn-lt"/>
                  <a:ea typeface="+mn-ea"/>
                </a:endParaRPr>
              </a:p>
            </p:txBody>
          </p:sp>
          <p:sp>
            <p:nvSpPr>
              <p:cNvPr id="495" name="Oval 223">
                <a:extLst>
                  <a:ext uri="{FF2B5EF4-FFF2-40B4-BE49-F238E27FC236}">
                    <a16:creationId xmlns:a16="http://schemas.microsoft.com/office/drawing/2014/main" id="{EFEEC708-A6D8-9A4B-A716-D313F3746690}"/>
                  </a:ext>
                </a:extLst>
              </p:cNvPr>
              <p:cNvSpPr/>
              <p:nvPr/>
            </p:nvSpPr>
            <p:spPr>
              <a:xfrm>
                <a:off x="8709833" y="2569553"/>
                <a:ext cx="45719" cy="51730"/>
              </a:xfrm>
              <a:prstGeom prst="ellipse">
                <a:avLst/>
              </a:prstGeom>
              <a:solidFill>
                <a:srgbClr val="4472C4"/>
              </a:solidFill>
              <a:ln w="12700" cap="flat" cmpd="sng" algn="ctr">
                <a:noFill/>
                <a:prstDash val="solid"/>
                <a:miter lim="800000"/>
              </a:ln>
              <a:effectLst/>
            </p:spPr>
            <p:txBody>
              <a:bodyPr rtlCol="0" anchor="ctr"/>
              <a:lstStyle/>
              <a:p>
                <a:pPr algn="ctr" defTabSz="685800" fontAlgn="auto">
                  <a:spcBef>
                    <a:spcPts val="0"/>
                  </a:spcBef>
                  <a:spcAft>
                    <a:spcPts val="0"/>
                  </a:spcAft>
                  <a:defRPr/>
                </a:pPr>
                <a:endParaRPr lang="en-US" sz="700" kern="0">
                  <a:latin typeface="+mn-lt"/>
                  <a:ea typeface="+mn-ea"/>
                </a:endParaRPr>
              </a:p>
            </p:txBody>
          </p:sp>
          <p:cxnSp>
            <p:nvCxnSpPr>
              <p:cNvPr id="496" name="Straight Connector 224">
                <a:extLst>
                  <a:ext uri="{FF2B5EF4-FFF2-40B4-BE49-F238E27FC236}">
                    <a16:creationId xmlns:a16="http://schemas.microsoft.com/office/drawing/2014/main" id="{F777F398-6174-6448-B93A-A1FA48DFAEB5}"/>
                  </a:ext>
                </a:extLst>
              </p:cNvPr>
              <p:cNvCxnSpPr>
                <a:cxnSpLocks/>
                <a:stCxn id="498" idx="2"/>
              </p:cNvCxnSpPr>
              <p:nvPr/>
            </p:nvCxnSpPr>
            <p:spPr>
              <a:xfrm flipH="1">
                <a:off x="7992136" y="2922036"/>
                <a:ext cx="5100" cy="299069"/>
              </a:xfrm>
              <a:prstGeom prst="line">
                <a:avLst/>
              </a:prstGeom>
              <a:noFill/>
              <a:ln w="6350" cap="flat" cmpd="sng" algn="ctr">
                <a:solidFill>
                  <a:srgbClr val="4472C4"/>
                </a:solidFill>
                <a:prstDash val="solid"/>
                <a:miter lim="800000"/>
              </a:ln>
              <a:effectLst/>
            </p:spPr>
          </p:cxnSp>
          <p:cxnSp>
            <p:nvCxnSpPr>
              <p:cNvPr id="497" name="Straight Connector 225">
                <a:extLst>
                  <a:ext uri="{FF2B5EF4-FFF2-40B4-BE49-F238E27FC236}">
                    <a16:creationId xmlns:a16="http://schemas.microsoft.com/office/drawing/2014/main" id="{AE55EBC1-3D80-2E49-914C-841EB736B841}"/>
                  </a:ext>
                </a:extLst>
              </p:cNvPr>
              <p:cNvCxnSpPr>
                <a:cxnSpLocks/>
              </p:cNvCxnSpPr>
              <p:nvPr/>
            </p:nvCxnSpPr>
            <p:spPr>
              <a:xfrm flipH="1">
                <a:off x="8721899" y="2890123"/>
                <a:ext cx="5100" cy="299069"/>
              </a:xfrm>
              <a:prstGeom prst="line">
                <a:avLst/>
              </a:prstGeom>
              <a:noFill/>
              <a:ln w="6350" cap="flat" cmpd="sng" algn="ctr">
                <a:solidFill>
                  <a:srgbClr val="4472C4"/>
                </a:solidFill>
                <a:prstDash val="solid"/>
                <a:miter lim="800000"/>
              </a:ln>
              <a:effectLst/>
            </p:spPr>
          </p:cxnSp>
          <p:sp>
            <p:nvSpPr>
              <p:cNvPr id="498" name="Rectangle 226">
                <a:extLst>
                  <a:ext uri="{FF2B5EF4-FFF2-40B4-BE49-F238E27FC236}">
                    <a16:creationId xmlns:a16="http://schemas.microsoft.com/office/drawing/2014/main" id="{D7CE68A1-DE17-8D45-9596-41CE717D17FB}"/>
                  </a:ext>
                </a:extLst>
              </p:cNvPr>
              <p:cNvSpPr/>
              <p:nvPr/>
            </p:nvSpPr>
            <p:spPr>
              <a:xfrm>
                <a:off x="7764711" y="2747963"/>
                <a:ext cx="465050" cy="174073"/>
              </a:xfrm>
              <a:prstGeom prst="rect">
                <a:avLst/>
              </a:prstGeom>
              <a:solidFill>
                <a:srgbClr val="E7E6E6">
                  <a:lumMod val="75000"/>
                </a:srgbClr>
              </a:solidFill>
              <a:ln w="12700" cap="flat" cmpd="sng" algn="ctr">
                <a:noFill/>
                <a:prstDash val="solid"/>
                <a:miter lim="800000"/>
              </a:ln>
              <a:effectLst/>
            </p:spPr>
            <p:txBody>
              <a:bodyPr rtlCol="0" anchor="ctr"/>
              <a:lstStyle/>
              <a:p>
                <a:pPr algn="ctr" defTabSz="685800" fontAlgn="auto">
                  <a:spcBef>
                    <a:spcPts val="0"/>
                  </a:spcBef>
                  <a:spcAft>
                    <a:spcPts val="0"/>
                  </a:spcAft>
                  <a:defRPr/>
                </a:pPr>
                <a:endParaRPr lang="en-US" sz="700" kern="0">
                  <a:latin typeface="+mn-lt"/>
                  <a:ea typeface="+mn-ea"/>
                </a:endParaRPr>
              </a:p>
            </p:txBody>
          </p:sp>
          <p:sp>
            <p:nvSpPr>
              <p:cNvPr id="499" name="Rectangle 227">
                <a:extLst>
                  <a:ext uri="{FF2B5EF4-FFF2-40B4-BE49-F238E27FC236}">
                    <a16:creationId xmlns:a16="http://schemas.microsoft.com/office/drawing/2014/main" id="{5406DC85-026E-6648-96FA-970E441D0B92}"/>
                  </a:ext>
                </a:extLst>
              </p:cNvPr>
              <p:cNvSpPr/>
              <p:nvPr/>
            </p:nvSpPr>
            <p:spPr>
              <a:xfrm>
                <a:off x="6857159" y="3076338"/>
                <a:ext cx="1419941" cy="188788"/>
              </a:xfrm>
              <a:prstGeom prst="rect">
                <a:avLst/>
              </a:prstGeom>
              <a:solidFill>
                <a:srgbClr val="E7E6E6">
                  <a:lumMod val="75000"/>
                </a:srgbClr>
              </a:solidFill>
              <a:ln w="12700" cap="flat" cmpd="sng" algn="ctr">
                <a:noFill/>
                <a:prstDash val="solid"/>
                <a:miter lim="800000"/>
              </a:ln>
              <a:effectLst/>
            </p:spPr>
            <p:txBody>
              <a:bodyPr rtlCol="0" anchor="ctr"/>
              <a:lstStyle/>
              <a:p>
                <a:pPr algn="ctr" defTabSz="685800" fontAlgn="auto">
                  <a:spcBef>
                    <a:spcPts val="0"/>
                  </a:spcBef>
                  <a:spcAft>
                    <a:spcPts val="0"/>
                  </a:spcAft>
                  <a:defRPr/>
                </a:pPr>
                <a:endParaRPr lang="en-US" sz="700" kern="0">
                  <a:latin typeface="+mn-lt"/>
                  <a:ea typeface="+mn-ea"/>
                </a:endParaRPr>
              </a:p>
            </p:txBody>
          </p:sp>
          <p:sp>
            <p:nvSpPr>
              <p:cNvPr id="500" name="Rectangle 228">
                <a:extLst>
                  <a:ext uri="{FF2B5EF4-FFF2-40B4-BE49-F238E27FC236}">
                    <a16:creationId xmlns:a16="http://schemas.microsoft.com/office/drawing/2014/main" id="{2BA23FF1-1984-2343-9DCB-E92B955522A0}"/>
                  </a:ext>
                </a:extLst>
              </p:cNvPr>
              <p:cNvSpPr/>
              <p:nvPr/>
            </p:nvSpPr>
            <p:spPr>
              <a:xfrm>
                <a:off x="8424334" y="3076338"/>
                <a:ext cx="1419941" cy="188788"/>
              </a:xfrm>
              <a:prstGeom prst="rect">
                <a:avLst/>
              </a:prstGeom>
              <a:solidFill>
                <a:srgbClr val="E7E6E6">
                  <a:lumMod val="75000"/>
                </a:srgbClr>
              </a:solidFill>
              <a:ln w="12700" cap="flat" cmpd="sng" algn="ctr">
                <a:noFill/>
                <a:prstDash val="solid"/>
                <a:miter lim="800000"/>
              </a:ln>
              <a:effectLst/>
            </p:spPr>
            <p:txBody>
              <a:bodyPr rtlCol="0" anchor="ctr"/>
              <a:lstStyle/>
              <a:p>
                <a:pPr algn="ctr" defTabSz="685800" fontAlgn="auto">
                  <a:spcBef>
                    <a:spcPts val="0"/>
                  </a:spcBef>
                  <a:spcAft>
                    <a:spcPts val="0"/>
                  </a:spcAft>
                  <a:defRPr/>
                </a:pPr>
                <a:endParaRPr lang="en-US" sz="700" kern="0">
                  <a:latin typeface="+mn-lt"/>
                  <a:ea typeface="+mn-ea"/>
                </a:endParaRPr>
              </a:p>
            </p:txBody>
          </p:sp>
          <p:sp>
            <p:nvSpPr>
              <p:cNvPr id="501" name="Rectangle 229">
                <a:extLst>
                  <a:ext uri="{FF2B5EF4-FFF2-40B4-BE49-F238E27FC236}">
                    <a16:creationId xmlns:a16="http://schemas.microsoft.com/office/drawing/2014/main" id="{46AA0376-3A7B-5D47-A16A-2BEF76B48F17}"/>
                  </a:ext>
                </a:extLst>
              </p:cNvPr>
              <p:cNvSpPr/>
              <p:nvPr/>
            </p:nvSpPr>
            <p:spPr>
              <a:xfrm>
                <a:off x="8497166" y="2748251"/>
                <a:ext cx="465050" cy="174073"/>
              </a:xfrm>
              <a:prstGeom prst="rect">
                <a:avLst/>
              </a:prstGeom>
              <a:solidFill>
                <a:srgbClr val="E7E6E6">
                  <a:lumMod val="75000"/>
                </a:srgbClr>
              </a:solidFill>
              <a:ln w="12700" cap="flat" cmpd="sng" algn="ctr">
                <a:noFill/>
                <a:prstDash val="solid"/>
                <a:miter lim="800000"/>
              </a:ln>
              <a:effectLst/>
            </p:spPr>
            <p:txBody>
              <a:bodyPr rtlCol="0" anchor="ctr"/>
              <a:lstStyle/>
              <a:p>
                <a:pPr algn="ctr" defTabSz="685800" fontAlgn="auto">
                  <a:spcBef>
                    <a:spcPts val="0"/>
                  </a:spcBef>
                  <a:spcAft>
                    <a:spcPts val="0"/>
                  </a:spcAft>
                  <a:defRPr/>
                </a:pPr>
                <a:endParaRPr lang="en-US" sz="700" kern="0">
                  <a:latin typeface="+mn-lt"/>
                  <a:ea typeface="+mn-ea"/>
                </a:endParaRPr>
              </a:p>
            </p:txBody>
          </p:sp>
          <p:cxnSp>
            <p:nvCxnSpPr>
              <p:cNvPr id="502" name="Straight Connector 230">
                <a:extLst>
                  <a:ext uri="{FF2B5EF4-FFF2-40B4-BE49-F238E27FC236}">
                    <a16:creationId xmlns:a16="http://schemas.microsoft.com/office/drawing/2014/main" id="{68FEB879-CBED-DF44-B411-C76FFBC2CE43}"/>
                  </a:ext>
                </a:extLst>
              </p:cNvPr>
              <p:cNvCxnSpPr>
                <a:cxnSpLocks/>
              </p:cNvCxnSpPr>
              <p:nvPr/>
            </p:nvCxnSpPr>
            <p:spPr>
              <a:xfrm flipH="1">
                <a:off x="7979640" y="424330"/>
                <a:ext cx="5100" cy="481687"/>
              </a:xfrm>
              <a:prstGeom prst="line">
                <a:avLst/>
              </a:prstGeom>
              <a:noFill/>
              <a:ln w="6350" cap="flat" cmpd="sng" algn="ctr">
                <a:solidFill>
                  <a:srgbClr val="4472C4"/>
                </a:solidFill>
                <a:prstDash val="solid"/>
                <a:miter lim="800000"/>
              </a:ln>
              <a:effectLst/>
            </p:spPr>
          </p:cxnSp>
          <p:cxnSp>
            <p:nvCxnSpPr>
              <p:cNvPr id="503" name="Straight Connector 231">
                <a:extLst>
                  <a:ext uri="{FF2B5EF4-FFF2-40B4-BE49-F238E27FC236}">
                    <a16:creationId xmlns:a16="http://schemas.microsoft.com/office/drawing/2014/main" id="{82EFCC3A-8F52-D84E-8F12-041AB3FCE818}"/>
                  </a:ext>
                </a:extLst>
              </p:cNvPr>
              <p:cNvCxnSpPr>
                <a:cxnSpLocks/>
              </p:cNvCxnSpPr>
              <p:nvPr/>
            </p:nvCxnSpPr>
            <p:spPr>
              <a:xfrm flipH="1">
                <a:off x="8709716" y="481612"/>
                <a:ext cx="5100" cy="481687"/>
              </a:xfrm>
              <a:prstGeom prst="line">
                <a:avLst/>
              </a:prstGeom>
              <a:noFill/>
              <a:ln w="6350" cap="flat" cmpd="sng" algn="ctr">
                <a:solidFill>
                  <a:srgbClr val="4472C4"/>
                </a:solidFill>
                <a:prstDash val="solid"/>
                <a:miter lim="800000"/>
              </a:ln>
              <a:effectLst/>
            </p:spPr>
          </p:cxnSp>
          <p:sp>
            <p:nvSpPr>
              <p:cNvPr id="504" name="Rectangle 232">
                <a:extLst>
                  <a:ext uri="{FF2B5EF4-FFF2-40B4-BE49-F238E27FC236}">
                    <a16:creationId xmlns:a16="http://schemas.microsoft.com/office/drawing/2014/main" id="{40A7E348-C5F4-5A4C-A294-49765FD134E0}"/>
                  </a:ext>
                </a:extLst>
              </p:cNvPr>
              <p:cNvSpPr/>
              <p:nvPr/>
            </p:nvSpPr>
            <p:spPr>
              <a:xfrm>
                <a:off x="7747058" y="861424"/>
                <a:ext cx="465050" cy="174073"/>
              </a:xfrm>
              <a:prstGeom prst="rect">
                <a:avLst/>
              </a:prstGeom>
              <a:solidFill>
                <a:srgbClr val="E7E6E6">
                  <a:lumMod val="75000"/>
                </a:srgbClr>
              </a:solidFill>
              <a:ln w="12700" cap="flat" cmpd="sng" algn="ctr">
                <a:noFill/>
                <a:prstDash val="solid"/>
                <a:miter lim="800000"/>
              </a:ln>
              <a:effectLst/>
            </p:spPr>
            <p:txBody>
              <a:bodyPr rtlCol="0" anchor="ctr"/>
              <a:lstStyle/>
              <a:p>
                <a:pPr algn="ctr" defTabSz="685800" fontAlgn="auto">
                  <a:spcBef>
                    <a:spcPts val="0"/>
                  </a:spcBef>
                  <a:spcAft>
                    <a:spcPts val="0"/>
                  </a:spcAft>
                  <a:defRPr/>
                </a:pPr>
                <a:endParaRPr lang="en-US" sz="700" kern="0">
                  <a:latin typeface="+mn-lt"/>
                  <a:ea typeface="+mn-ea"/>
                </a:endParaRPr>
              </a:p>
            </p:txBody>
          </p:sp>
          <p:sp>
            <p:nvSpPr>
              <p:cNvPr id="505" name="Rectangle 233">
                <a:extLst>
                  <a:ext uri="{FF2B5EF4-FFF2-40B4-BE49-F238E27FC236}">
                    <a16:creationId xmlns:a16="http://schemas.microsoft.com/office/drawing/2014/main" id="{D55A10BD-64AC-3543-8DD1-3C9679A16589}"/>
                  </a:ext>
                </a:extLst>
              </p:cNvPr>
              <p:cNvSpPr/>
              <p:nvPr/>
            </p:nvSpPr>
            <p:spPr>
              <a:xfrm>
                <a:off x="8483658" y="861424"/>
                <a:ext cx="465050" cy="174073"/>
              </a:xfrm>
              <a:prstGeom prst="rect">
                <a:avLst/>
              </a:prstGeom>
              <a:solidFill>
                <a:srgbClr val="E7E6E6">
                  <a:lumMod val="75000"/>
                </a:srgbClr>
              </a:solidFill>
              <a:ln w="12700" cap="flat" cmpd="sng" algn="ctr">
                <a:noFill/>
                <a:prstDash val="solid"/>
                <a:miter lim="800000"/>
              </a:ln>
              <a:effectLst/>
            </p:spPr>
            <p:txBody>
              <a:bodyPr rtlCol="0" anchor="ctr"/>
              <a:lstStyle/>
              <a:p>
                <a:pPr algn="ctr" defTabSz="685800" fontAlgn="auto">
                  <a:spcBef>
                    <a:spcPts val="0"/>
                  </a:spcBef>
                  <a:spcAft>
                    <a:spcPts val="0"/>
                  </a:spcAft>
                  <a:defRPr/>
                </a:pPr>
                <a:endParaRPr lang="en-US" sz="700" kern="0">
                  <a:latin typeface="+mn-lt"/>
                  <a:ea typeface="+mn-ea"/>
                </a:endParaRPr>
              </a:p>
            </p:txBody>
          </p:sp>
          <p:sp>
            <p:nvSpPr>
              <p:cNvPr id="506" name="Rectangle 234">
                <a:extLst>
                  <a:ext uri="{FF2B5EF4-FFF2-40B4-BE49-F238E27FC236}">
                    <a16:creationId xmlns:a16="http://schemas.microsoft.com/office/drawing/2014/main" id="{33A8DA30-F2B6-3847-8C08-D8CA935A8859}"/>
                  </a:ext>
                </a:extLst>
              </p:cNvPr>
              <p:cNvSpPr/>
              <p:nvPr/>
            </p:nvSpPr>
            <p:spPr>
              <a:xfrm>
                <a:off x="6857160" y="309166"/>
                <a:ext cx="1419941" cy="188788"/>
              </a:xfrm>
              <a:prstGeom prst="rect">
                <a:avLst/>
              </a:prstGeom>
              <a:solidFill>
                <a:srgbClr val="E7E6E6">
                  <a:lumMod val="75000"/>
                </a:srgbClr>
              </a:solidFill>
              <a:ln w="12700" cap="flat" cmpd="sng" algn="ctr">
                <a:noFill/>
                <a:prstDash val="solid"/>
                <a:miter lim="800000"/>
              </a:ln>
              <a:effectLst/>
            </p:spPr>
            <p:txBody>
              <a:bodyPr rtlCol="0" anchor="ctr"/>
              <a:lstStyle/>
              <a:p>
                <a:pPr algn="ctr" defTabSz="685800" fontAlgn="auto">
                  <a:spcBef>
                    <a:spcPts val="0"/>
                  </a:spcBef>
                  <a:spcAft>
                    <a:spcPts val="0"/>
                  </a:spcAft>
                  <a:defRPr/>
                </a:pPr>
                <a:endParaRPr lang="en-US" sz="700" kern="0">
                  <a:latin typeface="+mn-lt"/>
                  <a:ea typeface="+mn-ea"/>
                </a:endParaRPr>
              </a:p>
            </p:txBody>
          </p:sp>
          <p:sp>
            <p:nvSpPr>
              <p:cNvPr id="507" name="Rectangle 235">
                <a:extLst>
                  <a:ext uri="{FF2B5EF4-FFF2-40B4-BE49-F238E27FC236}">
                    <a16:creationId xmlns:a16="http://schemas.microsoft.com/office/drawing/2014/main" id="{0AEE6BF0-E8FD-AA40-9038-8E8D31F0BCF7}"/>
                  </a:ext>
                </a:extLst>
              </p:cNvPr>
              <p:cNvSpPr/>
              <p:nvPr/>
            </p:nvSpPr>
            <p:spPr>
              <a:xfrm>
                <a:off x="8412467" y="302814"/>
                <a:ext cx="1419941" cy="188788"/>
              </a:xfrm>
              <a:prstGeom prst="rect">
                <a:avLst/>
              </a:prstGeom>
              <a:solidFill>
                <a:srgbClr val="E7E6E6">
                  <a:lumMod val="75000"/>
                </a:srgbClr>
              </a:solidFill>
              <a:ln w="12700" cap="flat" cmpd="sng" algn="ctr">
                <a:noFill/>
                <a:prstDash val="solid"/>
                <a:miter lim="800000"/>
              </a:ln>
              <a:effectLst/>
            </p:spPr>
            <p:txBody>
              <a:bodyPr rtlCol="0" anchor="ctr"/>
              <a:lstStyle/>
              <a:p>
                <a:pPr algn="ctr" defTabSz="685800" fontAlgn="auto">
                  <a:spcBef>
                    <a:spcPts val="0"/>
                  </a:spcBef>
                  <a:spcAft>
                    <a:spcPts val="0"/>
                  </a:spcAft>
                  <a:defRPr/>
                </a:pPr>
                <a:endParaRPr lang="en-US" sz="700" kern="0">
                  <a:latin typeface="+mn-lt"/>
                  <a:ea typeface="+mn-ea"/>
                </a:endParaRPr>
              </a:p>
            </p:txBody>
          </p:sp>
        </p:grpSp>
        <p:cxnSp>
          <p:nvCxnSpPr>
            <p:cNvPr id="424" name="Connector: Elbow 493">
              <a:extLst>
                <a:ext uri="{FF2B5EF4-FFF2-40B4-BE49-F238E27FC236}">
                  <a16:creationId xmlns:a16="http://schemas.microsoft.com/office/drawing/2014/main" id="{BA16ABF8-C4B5-E84A-9800-D68F9BE20845}"/>
                </a:ext>
              </a:extLst>
            </p:cNvPr>
            <p:cNvCxnSpPr>
              <a:cxnSpLocks/>
              <a:stCxn id="341" idx="2"/>
              <a:endCxn id="439" idx="1"/>
            </p:cNvCxnSpPr>
            <p:nvPr/>
          </p:nvCxnSpPr>
          <p:spPr>
            <a:xfrm rot="16200000" flipH="1">
              <a:off x="5359641" y="3448251"/>
              <a:ext cx="2685217" cy="421496"/>
            </a:xfrm>
            <a:prstGeom prst="bentConnector2">
              <a:avLst/>
            </a:prstGeom>
            <a:noFill/>
            <a:ln w="38100" cap="flat" cmpd="sng" algn="ctr">
              <a:solidFill>
                <a:srgbClr val="C00000"/>
              </a:solidFill>
              <a:prstDash val="solid"/>
              <a:miter lim="800000"/>
              <a:tailEnd type="triangle"/>
            </a:ln>
            <a:effectLst/>
          </p:spPr>
        </p:cxnSp>
        <p:cxnSp>
          <p:nvCxnSpPr>
            <p:cNvPr id="427" name="Connector: Elbow 493">
              <a:extLst>
                <a:ext uri="{FF2B5EF4-FFF2-40B4-BE49-F238E27FC236}">
                  <a16:creationId xmlns:a16="http://schemas.microsoft.com/office/drawing/2014/main" id="{BA16ABF8-C4B5-E84A-9800-D68F9BE20845}"/>
                </a:ext>
              </a:extLst>
            </p:cNvPr>
            <p:cNvCxnSpPr>
              <a:cxnSpLocks/>
              <a:stCxn id="439" idx="0"/>
              <a:endCxn id="438" idx="1"/>
            </p:cNvCxnSpPr>
            <p:nvPr/>
          </p:nvCxnSpPr>
          <p:spPr>
            <a:xfrm rot="5400000" flipH="1" flipV="1">
              <a:off x="7176998" y="4669697"/>
              <a:ext cx="122378" cy="253118"/>
            </a:xfrm>
            <a:prstGeom prst="bentConnector2">
              <a:avLst/>
            </a:prstGeom>
            <a:noFill/>
            <a:ln w="38100" cap="flat" cmpd="sng" algn="ctr">
              <a:solidFill>
                <a:srgbClr val="C00000"/>
              </a:solidFill>
              <a:prstDash val="solid"/>
              <a:miter lim="800000"/>
              <a:tailEnd type="triangle"/>
            </a:ln>
            <a:effectLst/>
          </p:spPr>
        </p:cxnSp>
        <p:cxnSp>
          <p:nvCxnSpPr>
            <p:cNvPr id="514" name="Connector: Elbow 493">
              <a:extLst>
                <a:ext uri="{FF2B5EF4-FFF2-40B4-BE49-F238E27FC236}">
                  <a16:creationId xmlns:a16="http://schemas.microsoft.com/office/drawing/2014/main" id="{BA16ABF8-C4B5-E84A-9800-D68F9BE20845}"/>
                </a:ext>
              </a:extLst>
            </p:cNvPr>
            <p:cNvCxnSpPr>
              <a:cxnSpLocks/>
              <a:stCxn id="438" idx="2"/>
              <a:endCxn id="448" idx="0"/>
            </p:cNvCxnSpPr>
            <p:nvPr/>
          </p:nvCxnSpPr>
          <p:spPr>
            <a:xfrm rot="5400000">
              <a:off x="6865006" y="4670000"/>
              <a:ext cx="469830" cy="1179050"/>
            </a:xfrm>
            <a:prstGeom prst="bentConnector3">
              <a:avLst>
                <a:gd name="adj1" fmla="val 50000"/>
              </a:avLst>
            </a:prstGeom>
            <a:noFill/>
            <a:ln w="38100" cap="flat" cmpd="sng" algn="ctr">
              <a:solidFill>
                <a:srgbClr val="C00000"/>
              </a:solidFill>
              <a:prstDash val="solid"/>
              <a:miter lim="800000"/>
              <a:tailEnd type="triangle"/>
            </a:ln>
            <a:effectLst/>
          </p:spPr>
        </p:cxnSp>
        <p:sp>
          <p:nvSpPr>
            <p:cNvPr id="415" name="Rounded Rectangle 49">
              <a:extLst>
                <a:ext uri="{FF2B5EF4-FFF2-40B4-BE49-F238E27FC236}">
                  <a16:creationId xmlns:a16="http://schemas.microsoft.com/office/drawing/2014/main" id="{525A1BAF-18B7-0F44-A15E-EC934B0B3EC7}"/>
                </a:ext>
              </a:extLst>
            </p:cNvPr>
            <p:cNvSpPr/>
            <p:nvPr/>
          </p:nvSpPr>
          <p:spPr>
            <a:xfrm>
              <a:off x="8866672" y="4781828"/>
              <a:ext cx="1410689" cy="360000"/>
            </a:xfrm>
            <a:prstGeom prst="roundRect">
              <a:avLst>
                <a:gd name="adj" fmla="val 19817"/>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rPr>
                <a:t>6. Receive</a:t>
              </a:r>
              <a:endParaRPr lang="en-US" sz="1400">
                <a:solidFill>
                  <a:schemeClr val="tx1"/>
                </a:solidFill>
              </a:endParaRPr>
            </a:p>
          </p:txBody>
        </p:sp>
        <p:sp>
          <p:nvSpPr>
            <p:cNvPr id="416" name="Rounded Rectangle 50">
              <a:extLst>
                <a:ext uri="{FF2B5EF4-FFF2-40B4-BE49-F238E27FC236}">
                  <a16:creationId xmlns:a16="http://schemas.microsoft.com/office/drawing/2014/main" id="{1C3638E0-56A2-5548-B26F-DCCAB73D0D15}"/>
                </a:ext>
              </a:extLst>
            </p:cNvPr>
            <p:cNvSpPr/>
            <p:nvPr/>
          </p:nvSpPr>
          <p:spPr>
            <a:xfrm>
              <a:off x="10350224" y="5178887"/>
              <a:ext cx="1940686" cy="393020"/>
            </a:xfrm>
            <a:prstGeom prst="roundRect">
              <a:avLst>
                <a:gd name="adj" fmla="val 19817"/>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rPr>
                <a:t>8. Sort &amp;</a:t>
              </a:r>
              <a:r>
                <a:rPr lang="zh-CN" altLang="en-US" sz="1400">
                  <a:solidFill>
                    <a:schemeClr val="tx1"/>
                  </a:solidFill>
                </a:rPr>
                <a:t> </a:t>
              </a:r>
              <a:r>
                <a:rPr lang="en-US" altLang="zh-CN" sz="1400">
                  <a:solidFill>
                    <a:schemeClr val="tx1"/>
                  </a:solidFill>
                </a:rPr>
                <a:t>Update</a:t>
              </a:r>
              <a:endParaRPr lang="en-US" sz="1400">
                <a:solidFill>
                  <a:schemeClr val="tx1"/>
                </a:solidFill>
              </a:endParaRPr>
            </a:p>
          </p:txBody>
        </p:sp>
        <p:sp>
          <p:nvSpPr>
            <p:cNvPr id="417" name="Rounded Rectangle 51">
              <a:extLst>
                <a:ext uri="{FF2B5EF4-FFF2-40B4-BE49-F238E27FC236}">
                  <a16:creationId xmlns:a16="http://schemas.microsoft.com/office/drawing/2014/main" id="{062A7DC7-4512-9E44-B050-BCBD66625AD3}"/>
                </a:ext>
              </a:extLst>
            </p:cNvPr>
            <p:cNvSpPr/>
            <p:nvPr/>
          </p:nvSpPr>
          <p:spPr>
            <a:xfrm>
              <a:off x="7439335" y="3948335"/>
              <a:ext cx="1212161" cy="360000"/>
            </a:xfrm>
            <a:prstGeom prst="roundRect">
              <a:avLst>
                <a:gd name="adj" fmla="val 19817"/>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rPr>
                <a:t>4. Relay</a:t>
              </a:r>
              <a:endParaRPr lang="en-US" sz="1400">
                <a:solidFill>
                  <a:schemeClr val="tx1"/>
                </a:solidFill>
              </a:endParaRPr>
            </a:p>
          </p:txBody>
        </p:sp>
        <p:sp>
          <p:nvSpPr>
            <p:cNvPr id="418" name="Rounded Rectangle 52">
              <a:extLst>
                <a:ext uri="{FF2B5EF4-FFF2-40B4-BE49-F238E27FC236}">
                  <a16:creationId xmlns:a16="http://schemas.microsoft.com/office/drawing/2014/main" id="{FD22C0E8-A059-0A42-A09F-ACBE6ABB49E7}"/>
                </a:ext>
              </a:extLst>
            </p:cNvPr>
            <p:cNvSpPr/>
            <p:nvPr/>
          </p:nvSpPr>
          <p:spPr>
            <a:xfrm>
              <a:off x="6791169" y="6273172"/>
              <a:ext cx="1940686" cy="360000"/>
            </a:xfrm>
            <a:prstGeom prst="roundRect">
              <a:avLst>
                <a:gd name="adj" fmla="val 19817"/>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rPr>
                <a:t>7. Coarse</a:t>
              </a:r>
              <a:r>
                <a:rPr lang="zh-CN" altLang="en-US" sz="1400">
                  <a:solidFill>
                    <a:schemeClr val="tx1"/>
                  </a:solidFill>
                </a:rPr>
                <a:t> </a:t>
              </a:r>
              <a:r>
                <a:rPr lang="en-US" altLang="zh-CN" sz="1400">
                  <a:solidFill>
                    <a:schemeClr val="tx1"/>
                  </a:solidFill>
                </a:rPr>
                <a:t>Sort</a:t>
              </a:r>
              <a:endParaRPr lang="en-US" sz="1400">
                <a:solidFill>
                  <a:schemeClr val="tx1"/>
                </a:solidFill>
              </a:endParaRPr>
            </a:p>
          </p:txBody>
        </p:sp>
        <p:sp>
          <p:nvSpPr>
            <p:cNvPr id="419" name="Rounded Rectangle 61">
              <a:extLst>
                <a:ext uri="{FF2B5EF4-FFF2-40B4-BE49-F238E27FC236}">
                  <a16:creationId xmlns:a16="http://schemas.microsoft.com/office/drawing/2014/main" id="{5AFC8F3E-3A37-C346-B4AA-AEB6DA390182}"/>
                </a:ext>
              </a:extLst>
            </p:cNvPr>
            <p:cNvSpPr/>
            <p:nvPr/>
          </p:nvSpPr>
          <p:spPr>
            <a:xfrm>
              <a:off x="5508457" y="4434386"/>
              <a:ext cx="1422241" cy="360000"/>
            </a:xfrm>
            <a:prstGeom prst="roundRect">
              <a:avLst>
                <a:gd name="adj" fmla="val 19817"/>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rPr>
                <a:t>3. Receive</a:t>
              </a:r>
              <a:endParaRPr lang="en-US" sz="1400">
                <a:solidFill>
                  <a:schemeClr val="tx1"/>
                </a:solidFill>
              </a:endParaRPr>
            </a:p>
          </p:txBody>
        </p:sp>
        <p:sp>
          <p:nvSpPr>
            <p:cNvPr id="420" name="Rounded Rectangle 62">
              <a:extLst>
                <a:ext uri="{FF2B5EF4-FFF2-40B4-BE49-F238E27FC236}">
                  <a16:creationId xmlns:a16="http://schemas.microsoft.com/office/drawing/2014/main" id="{231FBBF7-35AD-CB42-83C4-8E746DA6E857}"/>
                </a:ext>
              </a:extLst>
            </p:cNvPr>
            <p:cNvSpPr/>
            <p:nvPr/>
          </p:nvSpPr>
          <p:spPr>
            <a:xfrm>
              <a:off x="5448054" y="5860327"/>
              <a:ext cx="1081128" cy="360000"/>
            </a:xfrm>
            <a:prstGeom prst="roundRect">
              <a:avLst>
                <a:gd name="adj" fmla="val 19817"/>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rPr>
                <a:t>5. Send</a:t>
              </a:r>
              <a:endParaRPr lang="en-US" sz="1400">
                <a:solidFill>
                  <a:schemeClr val="tx1"/>
                </a:solidFill>
              </a:endParaRPr>
            </a:p>
          </p:txBody>
        </p:sp>
        <p:cxnSp>
          <p:nvCxnSpPr>
            <p:cNvPr id="517" name="Connector: Elbow 493">
              <a:extLst>
                <a:ext uri="{FF2B5EF4-FFF2-40B4-BE49-F238E27FC236}">
                  <a16:creationId xmlns:a16="http://schemas.microsoft.com/office/drawing/2014/main" id="{BA16ABF8-C4B5-E84A-9800-D68F9BE20845}"/>
                </a:ext>
              </a:extLst>
            </p:cNvPr>
            <p:cNvCxnSpPr>
              <a:cxnSpLocks/>
              <a:stCxn id="448" idx="3"/>
              <a:endCxn id="488" idx="0"/>
            </p:cNvCxnSpPr>
            <p:nvPr/>
          </p:nvCxnSpPr>
          <p:spPr>
            <a:xfrm flipV="1">
              <a:off x="6709023" y="5494749"/>
              <a:ext cx="3302762" cy="143842"/>
            </a:xfrm>
            <a:prstGeom prst="bentConnector4">
              <a:avLst>
                <a:gd name="adj1" fmla="val 46992"/>
                <a:gd name="adj2" fmla="val 259146"/>
              </a:avLst>
            </a:prstGeom>
            <a:noFill/>
            <a:ln w="38100" cap="flat" cmpd="sng" algn="ctr">
              <a:solidFill>
                <a:srgbClr val="C00000"/>
              </a:solidFill>
              <a:prstDash val="solid"/>
              <a:miter lim="800000"/>
              <a:tailEnd type="triangle"/>
            </a:ln>
            <a:effectLst/>
          </p:spPr>
        </p:cxnSp>
        <p:cxnSp>
          <p:nvCxnSpPr>
            <p:cNvPr id="521" name="Connector: Elbow 493">
              <a:extLst>
                <a:ext uri="{FF2B5EF4-FFF2-40B4-BE49-F238E27FC236}">
                  <a16:creationId xmlns:a16="http://schemas.microsoft.com/office/drawing/2014/main" id="{BA16ABF8-C4B5-E84A-9800-D68F9BE20845}"/>
                </a:ext>
              </a:extLst>
            </p:cNvPr>
            <p:cNvCxnSpPr>
              <a:cxnSpLocks/>
              <a:stCxn id="488" idx="1"/>
              <a:endCxn id="485" idx="3"/>
            </p:cNvCxnSpPr>
            <p:nvPr/>
          </p:nvCxnSpPr>
          <p:spPr>
            <a:xfrm rot="10800000" flipV="1">
              <a:off x="9132131" y="5638944"/>
              <a:ext cx="680980" cy="280959"/>
            </a:xfrm>
            <a:prstGeom prst="bentConnector3">
              <a:avLst>
                <a:gd name="adj1" fmla="val 50000"/>
              </a:avLst>
            </a:prstGeom>
            <a:noFill/>
            <a:ln w="38100" cap="flat" cmpd="sng" algn="ctr">
              <a:solidFill>
                <a:srgbClr val="C00000"/>
              </a:solidFill>
              <a:prstDash val="solid"/>
              <a:miter lim="800000"/>
              <a:tailEnd type="triangle"/>
            </a:ln>
            <a:effectLst/>
          </p:spPr>
        </p:cxnSp>
        <p:cxnSp>
          <p:nvCxnSpPr>
            <p:cNvPr id="526" name="Connector: Elbow 493">
              <a:extLst>
                <a:ext uri="{FF2B5EF4-FFF2-40B4-BE49-F238E27FC236}">
                  <a16:creationId xmlns:a16="http://schemas.microsoft.com/office/drawing/2014/main" id="{BA16ABF8-C4B5-E84A-9800-D68F9BE20845}"/>
                </a:ext>
              </a:extLst>
            </p:cNvPr>
            <p:cNvCxnSpPr>
              <a:cxnSpLocks/>
              <a:stCxn id="485" idx="2"/>
              <a:endCxn id="486" idx="2"/>
            </p:cNvCxnSpPr>
            <p:nvPr/>
          </p:nvCxnSpPr>
          <p:spPr>
            <a:xfrm rot="5400000" flipH="1" flipV="1">
              <a:off x="9688411" y="5322734"/>
              <a:ext cx="5602" cy="1767700"/>
            </a:xfrm>
            <a:prstGeom prst="bentConnector3">
              <a:avLst>
                <a:gd name="adj1" fmla="val -4080685"/>
              </a:avLst>
            </a:prstGeom>
            <a:noFill/>
            <a:ln w="38100" cap="flat" cmpd="sng" algn="ctr">
              <a:solidFill>
                <a:srgbClr val="C00000"/>
              </a:solidFill>
              <a:prstDash val="solid"/>
              <a:miter lim="800000"/>
              <a:tailEnd type="triangle"/>
            </a:ln>
            <a:effectLst/>
          </p:spPr>
        </p:cxnSp>
      </p:grpSp>
      <p:grpSp>
        <p:nvGrpSpPr>
          <p:cNvPr id="530" name="组合 529"/>
          <p:cNvGrpSpPr/>
          <p:nvPr/>
        </p:nvGrpSpPr>
        <p:grpSpPr>
          <a:xfrm>
            <a:off x="443073" y="1788166"/>
            <a:ext cx="1455514" cy="3509577"/>
            <a:chOff x="7722746" y="1418516"/>
            <a:chExt cx="1940685" cy="4679436"/>
          </a:xfrm>
        </p:grpSpPr>
        <p:sp>
          <p:nvSpPr>
            <p:cNvPr id="531" name="Rounded Rectangle 47">
              <a:extLst>
                <a:ext uri="{FF2B5EF4-FFF2-40B4-BE49-F238E27FC236}">
                  <a16:creationId xmlns:a16="http://schemas.microsoft.com/office/drawing/2014/main" id="{88A52C56-9395-E443-9572-FA37476E4AAF}"/>
                </a:ext>
              </a:extLst>
            </p:cNvPr>
            <p:cNvSpPr/>
            <p:nvPr/>
          </p:nvSpPr>
          <p:spPr>
            <a:xfrm>
              <a:off x="7722746" y="1418516"/>
              <a:ext cx="1940685" cy="504000"/>
            </a:xfrm>
            <a:prstGeom prst="roundRect">
              <a:avLst>
                <a:gd name="adj" fmla="val 19817"/>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Generate &amp;</a:t>
              </a:r>
              <a:r>
                <a:rPr lang="zh-CN" altLang="en-US" sz="1400" dirty="0">
                  <a:solidFill>
                    <a:schemeClr val="tx1"/>
                  </a:solidFill>
                </a:rPr>
                <a:t> </a:t>
              </a:r>
              <a:r>
                <a:rPr lang="en-US" altLang="zh-CN" sz="1400" dirty="0">
                  <a:solidFill>
                    <a:schemeClr val="tx1"/>
                  </a:solidFill>
                </a:rPr>
                <a:t>Sort</a:t>
              </a:r>
              <a:endParaRPr lang="en-US" sz="1400" dirty="0">
                <a:solidFill>
                  <a:schemeClr val="tx1"/>
                </a:solidFill>
              </a:endParaRPr>
            </a:p>
          </p:txBody>
        </p:sp>
        <p:sp>
          <p:nvSpPr>
            <p:cNvPr id="532" name="Rounded Rectangle 48">
              <a:extLst>
                <a:ext uri="{FF2B5EF4-FFF2-40B4-BE49-F238E27FC236}">
                  <a16:creationId xmlns:a16="http://schemas.microsoft.com/office/drawing/2014/main" id="{0CE681C9-80C8-A048-A926-B0369A8F3F5D}"/>
                </a:ext>
              </a:extLst>
            </p:cNvPr>
            <p:cNvSpPr/>
            <p:nvPr/>
          </p:nvSpPr>
          <p:spPr>
            <a:xfrm>
              <a:off x="7722746" y="2137807"/>
              <a:ext cx="1940685" cy="360000"/>
            </a:xfrm>
            <a:prstGeom prst="roundRect">
              <a:avLst>
                <a:gd name="adj" fmla="val 19817"/>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rPr>
                <a:t>Send</a:t>
              </a:r>
              <a:endParaRPr lang="en-US" sz="1400">
                <a:solidFill>
                  <a:schemeClr val="tx1"/>
                </a:solidFill>
              </a:endParaRPr>
            </a:p>
          </p:txBody>
        </p:sp>
        <p:sp>
          <p:nvSpPr>
            <p:cNvPr id="533" name="Rounded Rectangle 49">
              <a:extLst>
                <a:ext uri="{FF2B5EF4-FFF2-40B4-BE49-F238E27FC236}">
                  <a16:creationId xmlns:a16="http://schemas.microsoft.com/office/drawing/2014/main" id="{525A1BAF-18B7-0F44-A15E-EC934B0B3EC7}"/>
                </a:ext>
              </a:extLst>
            </p:cNvPr>
            <p:cNvSpPr/>
            <p:nvPr/>
          </p:nvSpPr>
          <p:spPr>
            <a:xfrm>
              <a:off x="7722746" y="4439828"/>
              <a:ext cx="1940685" cy="360000"/>
            </a:xfrm>
            <a:prstGeom prst="roundRect">
              <a:avLst>
                <a:gd name="adj" fmla="val 19817"/>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rPr>
                <a:t>Receive</a:t>
              </a:r>
              <a:endParaRPr lang="en-US" sz="1400">
                <a:solidFill>
                  <a:schemeClr val="tx1"/>
                </a:solidFill>
              </a:endParaRPr>
            </a:p>
          </p:txBody>
        </p:sp>
        <p:sp>
          <p:nvSpPr>
            <p:cNvPr id="534" name="Rounded Rectangle 50">
              <a:extLst>
                <a:ext uri="{FF2B5EF4-FFF2-40B4-BE49-F238E27FC236}">
                  <a16:creationId xmlns:a16="http://schemas.microsoft.com/office/drawing/2014/main" id="{1C3638E0-56A2-5548-B26F-DCCAB73D0D15}"/>
                </a:ext>
              </a:extLst>
            </p:cNvPr>
            <p:cNvSpPr/>
            <p:nvPr/>
          </p:nvSpPr>
          <p:spPr>
            <a:xfrm>
              <a:off x="7722746" y="5593952"/>
              <a:ext cx="1940685" cy="504000"/>
            </a:xfrm>
            <a:prstGeom prst="roundRect">
              <a:avLst>
                <a:gd name="adj" fmla="val 19817"/>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rPr>
                <a:t>Sort &amp;</a:t>
              </a:r>
              <a:r>
                <a:rPr lang="zh-CN" altLang="en-US" sz="1400">
                  <a:solidFill>
                    <a:schemeClr val="tx1"/>
                  </a:solidFill>
                </a:rPr>
                <a:t> </a:t>
              </a:r>
              <a:r>
                <a:rPr lang="en-US" altLang="zh-CN" sz="1400">
                  <a:solidFill>
                    <a:schemeClr val="tx1"/>
                  </a:solidFill>
                </a:rPr>
                <a:t>Update</a:t>
              </a:r>
              <a:endParaRPr lang="en-US" sz="1400">
                <a:solidFill>
                  <a:schemeClr val="tx1"/>
                </a:solidFill>
              </a:endParaRPr>
            </a:p>
          </p:txBody>
        </p:sp>
        <p:sp>
          <p:nvSpPr>
            <p:cNvPr id="535" name="Rounded Rectangle 51">
              <a:extLst>
                <a:ext uri="{FF2B5EF4-FFF2-40B4-BE49-F238E27FC236}">
                  <a16:creationId xmlns:a16="http://schemas.microsoft.com/office/drawing/2014/main" id="{062A7DC7-4512-9E44-B050-BCBD66625AD3}"/>
                </a:ext>
              </a:extLst>
            </p:cNvPr>
            <p:cNvSpPr/>
            <p:nvPr/>
          </p:nvSpPr>
          <p:spPr>
            <a:xfrm>
              <a:off x="7722746" y="3289935"/>
              <a:ext cx="1940685" cy="360000"/>
            </a:xfrm>
            <a:prstGeom prst="roundRect">
              <a:avLst>
                <a:gd name="adj" fmla="val 19817"/>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rPr>
                <a:t>Relay</a:t>
              </a:r>
              <a:endParaRPr lang="en-US" sz="1400">
                <a:solidFill>
                  <a:schemeClr val="tx1"/>
                </a:solidFill>
              </a:endParaRPr>
            </a:p>
          </p:txBody>
        </p:sp>
        <p:sp>
          <p:nvSpPr>
            <p:cNvPr id="536" name="Rounded Rectangle 52">
              <a:extLst>
                <a:ext uri="{FF2B5EF4-FFF2-40B4-BE49-F238E27FC236}">
                  <a16:creationId xmlns:a16="http://schemas.microsoft.com/office/drawing/2014/main" id="{FD22C0E8-A059-0A42-A09F-ACBE6ABB49E7}"/>
                </a:ext>
              </a:extLst>
            </p:cNvPr>
            <p:cNvSpPr/>
            <p:nvPr/>
          </p:nvSpPr>
          <p:spPr>
            <a:xfrm>
              <a:off x="7722746" y="5015833"/>
              <a:ext cx="1940685" cy="360000"/>
            </a:xfrm>
            <a:prstGeom prst="roundRect">
              <a:avLst>
                <a:gd name="adj" fmla="val 19817"/>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Coarse</a:t>
              </a:r>
              <a:r>
                <a:rPr lang="zh-CN" altLang="en-US" sz="1400" dirty="0">
                  <a:solidFill>
                    <a:schemeClr val="tx1"/>
                  </a:solidFill>
                </a:rPr>
                <a:t> </a:t>
              </a:r>
              <a:r>
                <a:rPr lang="en-US" altLang="zh-CN" sz="1400" dirty="0">
                  <a:solidFill>
                    <a:schemeClr val="tx1"/>
                  </a:solidFill>
                </a:rPr>
                <a:t>Sort</a:t>
              </a:r>
              <a:endParaRPr lang="en-US" sz="1400" dirty="0">
                <a:solidFill>
                  <a:schemeClr val="tx1"/>
                </a:solidFill>
              </a:endParaRPr>
            </a:p>
          </p:txBody>
        </p:sp>
        <p:sp>
          <p:nvSpPr>
            <p:cNvPr id="537" name="Rounded Rectangle 61">
              <a:extLst>
                <a:ext uri="{FF2B5EF4-FFF2-40B4-BE49-F238E27FC236}">
                  <a16:creationId xmlns:a16="http://schemas.microsoft.com/office/drawing/2014/main" id="{5AFC8F3E-3A37-C346-B4AA-AEB6DA390182}"/>
                </a:ext>
              </a:extLst>
            </p:cNvPr>
            <p:cNvSpPr/>
            <p:nvPr/>
          </p:nvSpPr>
          <p:spPr>
            <a:xfrm>
              <a:off x="7722746" y="2713871"/>
              <a:ext cx="1940685" cy="360000"/>
            </a:xfrm>
            <a:prstGeom prst="roundRect">
              <a:avLst>
                <a:gd name="adj" fmla="val 19817"/>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rPr>
                <a:t>Receive</a:t>
              </a:r>
              <a:endParaRPr lang="en-US" sz="1400">
                <a:solidFill>
                  <a:schemeClr val="tx1"/>
                </a:solidFill>
              </a:endParaRPr>
            </a:p>
          </p:txBody>
        </p:sp>
        <p:sp>
          <p:nvSpPr>
            <p:cNvPr id="538" name="Rounded Rectangle 62">
              <a:extLst>
                <a:ext uri="{FF2B5EF4-FFF2-40B4-BE49-F238E27FC236}">
                  <a16:creationId xmlns:a16="http://schemas.microsoft.com/office/drawing/2014/main" id="{231FBBF7-35AD-CB42-83C4-8E746DA6E857}"/>
                </a:ext>
              </a:extLst>
            </p:cNvPr>
            <p:cNvSpPr/>
            <p:nvPr/>
          </p:nvSpPr>
          <p:spPr>
            <a:xfrm>
              <a:off x="7722746" y="3868054"/>
              <a:ext cx="1940685" cy="360000"/>
            </a:xfrm>
            <a:prstGeom prst="roundRect">
              <a:avLst>
                <a:gd name="adj" fmla="val 19817"/>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rPr>
                <a:t>Send</a:t>
              </a:r>
              <a:endParaRPr lang="en-US" sz="1400">
                <a:solidFill>
                  <a:schemeClr val="tx1"/>
                </a:solidFill>
              </a:endParaRPr>
            </a:p>
          </p:txBody>
        </p:sp>
      </p:grpSp>
      <p:grpSp>
        <p:nvGrpSpPr>
          <p:cNvPr id="548" name="组合 547"/>
          <p:cNvGrpSpPr/>
          <p:nvPr/>
        </p:nvGrpSpPr>
        <p:grpSpPr>
          <a:xfrm>
            <a:off x="1051347" y="2168848"/>
            <a:ext cx="238966" cy="2755521"/>
            <a:chOff x="8574914" y="1926092"/>
            <a:chExt cx="318621" cy="3674028"/>
          </a:xfrm>
          <a:solidFill>
            <a:schemeClr val="bg1">
              <a:lumMod val="50000"/>
            </a:schemeClr>
          </a:solidFill>
        </p:grpSpPr>
        <p:sp>
          <p:nvSpPr>
            <p:cNvPr id="549" name="Down Arrow 67">
              <a:extLst>
                <a:ext uri="{FF2B5EF4-FFF2-40B4-BE49-F238E27FC236}">
                  <a16:creationId xmlns:a16="http://schemas.microsoft.com/office/drawing/2014/main" id="{46B45F87-E0F1-B74B-9780-F0803A221B67}"/>
                </a:ext>
              </a:extLst>
            </p:cNvPr>
            <p:cNvSpPr/>
            <p:nvPr/>
          </p:nvSpPr>
          <p:spPr>
            <a:xfrm>
              <a:off x="8582681" y="2497808"/>
              <a:ext cx="303087" cy="218891"/>
            </a:xfrm>
            <a:prstGeom prst="down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550" name="Down Arrow 68">
              <a:extLst>
                <a:ext uri="{FF2B5EF4-FFF2-40B4-BE49-F238E27FC236}">
                  <a16:creationId xmlns:a16="http://schemas.microsoft.com/office/drawing/2014/main" id="{3A416BB8-D177-3F40-86C2-25D3E2E0BDC7}"/>
                </a:ext>
              </a:extLst>
            </p:cNvPr>
            <p:cNvSpPr/>
            <p:nvPr/>
          </p:nvSpPr>
          <p:spPr>
            <a:xfrm>
              <a:off x="8574914" y="1926092"/>
              <a:ext cx="318621" cy="207483"/>
            </a:xfrm>
            <a:prstGeom prst="down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551" name="Down Arrow 69">
              <a:extLst>
                <a:ext uri="{FF2B5EF4-FFF2-40B4-BE49-F238E27FC236}">
                  <a16:creationId xmlns:a16="http://schemas.microsoft.com/office/drawing/2014/main" id="{8CB1E434-178E-7141-8588-44FFAB95C1A4}"/>
                </a:ext>
              </a:extLst>
            </p:cNvPr>
            <p:cNvSpPr/>
            <p:nvPr/>
          </p:nvSpPr>
          <p:spPr>
            <a:xfrm>
              <a:off x="8590448" y="4804061"/>
              <a:ext cx="287553" cy="226315"/>
            </a:xfrm>
            <a:prstGeom prst="down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552" name="Down Arrow 70">
              <a:extLst>
                <a:ext uri="{FF2B5EF4-FFF2-40B4-BE49-F238E27FC236}">
                  <a16:creationId xmlns:a16="http://schemas.microsoft.com/office/drawing/2014/main" id="{75B1C019-B3BD-3C48-BAFE-5CA3A14E6D1D}"/>
                </a:ext>
              </a:extLst>
            </p:cNvPr>
            <p:cNvSpPr/>
            <p:nvPr/>
          </p:nvSpPr>
          <p:spPr>
            <a:xfrm>
              <a:off x="8582681" y="3073871"/>
              <a:ext cx="303087" cy="218891"/>
            </a:xfrm>
            <a:prstGeom prst="down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553" name="Down Arrow 71">
              <a:extLst>
                <a:ext uri="{FF2B5EF4-FFF2-40B4-BE49-F238E27FC236}">
                  <a16:creationId xmlns:a16="http://schemas.microsoft.com/office/drawing/2014/main" id="{5FC29519-9126-1742-9093-6FF671CD885F}"/>
                </a:ext>
              </a:extLst>
            </p:cNvPr>
            <p:cNvSpPr/>
            <p:nvPr/>
          </p:nvSpPr>
          <p:spPr>
            <a:xfrm>
              <a:off x="8582681" y="3651479"/>
              <a:ext cx="303087" cy="218891"/>
            </a:xfrm>
            <a:prstGeom prst="down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554" name="Down Arrow 72">
              <a:extLst>
                <a:ext uri="{FF2B5EF4-FFF2-40B4-BE49-F238E27FC236}">
                  <a16:creationId xmlns:a16="http://schemas.microsoft.com/office/drawing/2014/main" id="{B7DA1107-BBF2-754A-87B3-26AE71F90978}"/>
                </a:ext>
              </a:extLst>
            </p:cNvPr>
            <p:cNvSpPr/>
            <p:nvPr/>
          </p:nvSpPr>
          <p:spPr>
            <a:xfrm>
              <a:off x="8582681" y="4214290"/>
              <a:ext cx="303087" cy="218891"/>
            </a:xfrm>
            <a:prstGeom prst="down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555" name="Down Arrow 73">
              <a:extLst>
                <a:ext uri="{FF2B5EF4-FFF2-40B4-BE49-F238E27FC236}">
                  <a16:creationId xmlns:a16="http://schemas.microsoft.com/office/drawing/2014/main" id="{436AE4AE-A899-E44D-B634-A433291EEED2}"/>
                </a:ext>
              </a:extLst>
            </p:cNvPr>
            <p:cNvSpPr/>
            <p:nvPr/>
          </p:nvSpPr>
          <p:spPr>
            <a:xfrm>
              <a:off x="8590448" y="5373805"/>
              <a:ext cx="287553" cy="226315"/>
            </a:xfrm>
            <a:prstGeom prst="down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grpSp>
      <p:grpSp>
        <p:nvGrpSpPr>
          <p:cNvPr id="574" name="组合 573"/>
          <p:cNvGrpSpPr/>
          <p:nvPr/>
        </p:nvGrpSpPr>
        <p:grpSpPr>
          <a:xfrm>
            <a:off x="2068894" y="1783861"/>
            <a:ext cx="948731" cy="3509935"/>
            <a:chOff x="2758526" y="1395501"/>
            <a:chExt cx="1264974" cy="4679913"/>
          </a:xfrm>
        </p:grpSpPr>
        <p:sp>
          <p:nvSpPr>
            <p:cNvPr id="540" name="Rectangle 53">
              <a:extLst>
                <a:ext uri="{FF2B5EF4-FFF2-40B4-BE49-F238E27FC236}">
                  <a16:creationId xmlns:a16="http://schemas.microsoft.com/office/drawing/2014/main" id="{51729EFA-7F41-2240-B618-9D10834C7380}"/>
                </a:ext>
              </a:extLst>
            </p:cNvPr>
            <p:cNvSpPr/>
            <p:nvPr/>
          </p:nvSpPr>
          <p:spPr>
            <a:xfrm>
              <a:off x="3173467" y="1395501"/>
              <a:ext cx="840870" cy="498737"/>
            </a:xfrm>
            <a:prstGeom prst="rect">
              <a:avLst/>
            </a:prstGeom>
            <a:solidFill>
              <a:srgbClr val="ED7D31">
                <a:lumMod val="60000"/>
                <a:lumOff val="40000"/>
              </a:srgbClr>
            </a:solidFill>
            <a:ln w="12700" cap="flat" cmpd="sng" algn="ctr">
              <a:noFill/>
              <a:prstDash val="solid"/>
              <a:miter lim="800000"/>
            </a:ln>
            <a:effectLst/>
          </p:spPr>
          <p:txBody>
            <a:bodyPr rtlCol="0" anchor="ctr"/>
            <a:lstStyle/>
            <a:p>
              <a:pPr algn="ctr" defTabSz="685800" fontAlgn="auto">
                <a:spcBef>
                  <a:spcPts val="0"/>
                </a:spcBef>
                <a:spcAft>
                  <a:spcPts val="0"/>
                </a:spcAft>
                <a:defRPr/>
              </a:pPr>
              <a:r>
                <a:rPr lang="en-US" sz="1400" kern="0">
                  <a:solidFill>
                    <a:prstClr val="black"/>
                  </a:solidFill>
                  <a:latin typeface="Calibri" panose="020F0502020204030204"/>
                  <a:ea typeface="+mn-ea"/>
                </a:rPr>
                <a:t>CPE 1</a:t>
              </a:r>
            </a:p>
          </p:txBody>
        </p:sp>
        <p:sp>
          <p:nvSpPr>
            <p:cNvPr id="541" name="Rectangle 54">
              <a:extLst>
                <a:ext uri="{FF2B5EF4-FFF2-40B4-BE49-F238E27FC236}">
                  <a16:creationId xmlns:a16="http://schemas.microsoft.com/office/drawing/2014/main" id="{E8A9D34C-E05F-7447-B509-271EE5577E30}"/>
                </a:ext>
              </a:extLst>
            </p:cNvPr>
            <p:cNvSpPr/>
            <p:nvPr/>
          </p:nvSpPr>
          <p:spPr>
            <a:xfrm>
              <a:off x="3183013" y="2176372"/>
              <a:ext cx="831323" cy="248317"/>
            </a:xfrm>
            <a:prstGeom prst="rect">
              <a:avLst/>
            </a:prstGeom>
            <a:solidFill>
              <a:srgbClr val="70AD47">
                <a:lumMod val="75000"/>
              </a:srgbClr>
            </a:solidFill>
            <a:ln w="12700" cap="flat" cmpd="sng" algn="ctr">
              <a:noFill/>
              <a:prstDash val="solid"/>
              <a:miter lim="800000"/>
            </a:ln>
            <a:effectLst/>
          </p:spPr>
          <p:txBody>
            <a:bodyPr rtlCol="0" anchor="ctr"/>
            <a:lstStyle/>
            <a:p>
              <a:pPr algn="ctr" defTabSz="685800" fontAlgn="auto">
                <a:spcBef>
                  <a:spcPts val="0"/>
                </a:spcBef>
                <a:spcAft>
                  <a:spcPts val="0"/>
                </a:spcAft>
                <a:defRPr/>
              </a:pPr>
              <a:r>
                <a:rPr lang="en-US" sz="1200" kern="0" dirty="0">
                  <a:solidFill>
                    <a:prstClr val="white"/>
                  </a:solidFill>
                  <a:latin typeface="Calibri" panose="020F0502020204030204"/>
                  <a:ea typeface="+mn-ea"/>
                </a:rPr>
                <a:t>MPE 1</a:t>
              </a:r>
            </a:p>
          </p:txBody>
        </p:sp>
        <p:sp>
          <p:nvSpPr>
            <p:cNvPr id="542" name="Rectangle 55">
              <a:extLst>
                <a:ext uri="{FF2B5EF4-FFF2-40B4-BE49-F238E27FC236}">
                  <a16:creationId xmlns:a16="http://schemas.microsoft.com/office/drawing/2014/main" id="{5E40C09D-9041-B04E-8D11-05E10E2BFC30}"/>
                </a:ext>
              </a:extLst>
            </p:cNvPr>
            <p:cNvSpPr/>
            <p:nvPr/>
          </p:nvSpPr>
          <p:spPr>
            <a:xfrm>
              <a:off x="3183013" y="4453449"/>
              <a:ext cx="831323" cy="248317"/>
            </a:xfrm>
            <a:prstGeom prst="rect">
              <a:avLst/>
            </a:prstGeom>
            <a:solidFill>
              <a:srgbClr val="70AD47">
                <a:lumMod val="75000"/>
              </a:srgbClr>
            </a:solidFill>
            <a:ln w="12700" cap="flat" cmpd="sng" algn="ctr">
              <a:noFill/>
              <a:prstDash val="solid"/>
              <a:miter lim="800000"/>
            </a:ln>
            <a:effectLst/>
          </p:spPr>
          <p:txBody>
            <a:bodyPr rtlCol="0" anchor="ctr"/>
            <a:lstStyle/>
            <a:p>
              <a:pPr algn="ctr" defTabSz="685800" fontAlgn="auto">
                <a:spcBef>
                  <a:spcPts val="0"/>
                </a:spcBef>
                <a:spcAft>
                  <a:spcPts val="0"/>
                </a:spcAft>
                <a:defRPr/>
              </a:pPr>
              <a:r>
                <a:rPr lang="en-US" sz="1200" kern="0">
                  <a:solidFill>
                    <a:prstClr val="white"/>
                  </a:solidFill>
                  <a:latin typeface="Calibri" panose="020F0502020204030204"/>
                  <a:ea typeface="+mn-ea"/>
                </a:rPr>
                <a:t>MPE 4</a:t>
              </a:r>
            </a:p>
          </p:txBody>
        </p:sp>
        <p:sp>
          <p:nvSpPr>
            <p:cNvPr id="543" name="Rectangle 56">
              <a:extLst>
                <a:ext uri="{FF2B5EF4-FFF2-40B4-BE49-F238E27FC236}">
                  <a16:creationId xmlns:a16="http://schemas.microsoft.com/office/drawing/2014/main" id="{536C48AE-FBFD-6147-A925-1996FC180FB1}"/>
                </a:ext>
              </a:extLst>
            </p:cNvPr>
            <p:cNvSpPr/>
            <p:nvPr/>
          </p:nvSpPr>
          <p:spPr>
            <a:xfrm>
              <a:off x="3173466" y="5576677"/>
              <a:ext cx="840870" cy="498737"/>
            </a:xfrm>
            <a:prstGeom prst="rect">
              <a:avLst/>
            </a:prstGeom>
            <a:solidFill>
              <a:srgbClr val="ED7D31">
                <a:lumMod val="60000"/>
                <a:lumOff val="40000"/>
              </a:srgbClr>
            </a:solidFill>
            <a:ln w="12700" cap="flat" cmpd="sng" algn="ctr">
              <a:noFill/>
              <a:prstDash val="solid"/>
              <a:miter lim="800000"/>
            </a:ln>
            <a:effectLst/>
          </p:spPr>
          <p:txBody>
            <a:bodyPr rtlCol="0" anchor="ctr"/>
            <a:lstStyle/>
            <a:p>
              <a:pPr algn="ctr" defTabSz="685800" fontAlgn="auto">
                <a:spcBef>
                  <a:spcPts val="0"/>
                </a:spcBef>
                <a:spcAft>
                  <a:spcPts val="0"/>
                </a:spcAft>
                <a:defRPr/>
              </a:pPr>
              <a:r>
                <a:rPr lang="en-US" sz="1400" kern="0">
                  <a:solidFill>
                    <a:prstClr val="black"/>
                  </a:solidFill>
                  <a:latin typeface="Calibri" panose="020F0502020204030204"/>
                  <a:ea typeface="+mn-ea"/>
                </a:rPr>
                <a:t>CPE 3</a:t>
              </a:r>
            </a:p>
          </p:txBody>
        </p:sp>
        <p:sp>
          <p:nvSpPr>
            <p:cNvPr id="544" name="Rectangle 63">
              <a:extLst>
                <a:ext uri="{FF2B5EF4-FFF2-40B4-BE49-F238E27FC236}">
                  <a16:creationId xmlns:a16="http://schemas.microsoft.com/office/drawing/2014/main" id="{1756208A-84A9-CC4F-AA5B-75BDD02D9529}"/>
                </a:ext>
              </a:extLst>
            </p:cNvPr>
            <p:cNvSpPr/>
            <p:nvPr/>
          </p:nvSpPr>
          <p:spPr>
            <a:xfrm>
              <a:off x="3192177" y="2748652"/>
              <a:ext cx="831323" cy="248317"/>
            </a:xfrm>
            <a:prstGeom prst="rect">
              <a:avLst/>
            </a:prstGeom>
            <a:solidFill>
              <a:srgbClr val="558139"/>
            </a:solidFill>
            <a:ln w="12700" cap="flat" cmpd="sng" algn="ctr">
              <a:noFill/>
              <a:prstDash val="solid"/>
              <a:miter lim="800000"/>
            </a:ln>
            <a:effectLst/>
          </p:spPr>
          <p:txBody>
            <a:bodyPr rtlCol="0" anchor="ctr"/>
            <a:lstStyle/>
            <a:p>
              <a:pPr algn="ctr" defTabSz="685800" fontAlgn="auto">
                <a:spcBef>
                  <a:spcPts val="0"/>
                </a:spcBef>
                <a:spcAft>
                  <a:spcPts val="0"/>
                </a:spcAft>
                <a:defRPr/>
              </a:pPr>
              <a:r>
                <a:rPr lang="en-US" sz="1200" kern="0" dirty="0">
                  <a:solidFill>
                    <a:prstClr val="white"/>
                  </a:solidFill>
                  <a:latin typeface="Calibri" panose="020F0502020204030204"/>
                  <a:ea typeface="+mn-ea"/>
                </a:rPr>
                <a:t>MPE</a:t>
              </a:r>
              <a:r>
                <a:rPr lang="en-US" sz="1400" kern="0" dirty="0">
                  <a:solidFill>
                    <a:prstClr val="white"/>
                  </a:solidFill>
                  <a:latin typeface="Calibri" panose="020F0502020204030204"/>
                  <a:ea typeface="+mn-ea"/>
                </a:rPr>
                <a:t> 2</a:t>
              </a:r>
            </a:p>
          </p:txBody>
        </p:sp>
        <p:sp>
          <p:nvSpPr>
            <p:cNvPr id="545" name="Rectangle 64">
              <a:extLst>
                <a:ext uri="{FF2B5EF4-FFF2-40B4-BE49-F238E27FC236}">
                  <a16:creationId xmlns:a16="http://schemas.microsoft.com/office/drawing/2014/main" id="{B61FE2C7-72FB-0A4C-BDA5-A334449E7494}"/>
                </a:ext>
              </a:extLst>
            </p:cNvPr>
            <p:cNvSpPr/>
            <p:nvPr/>
          </p:nvSpPr>
          <p:spPr>
            <a:xfrm>
              <a:off x="3183013" y="3882529"/>
              <a:ext cx="831323" cy="248317"/>
            </a:xfrm>
            <a:prstGeom prst="rect">
              <a:avLst/>
            </a:prstGeom>
            <a:solidFill>
              <a:srgbClr val="558139"/>
            </a:solidFill>
            <a:ln w="12700" cap="flat" cmpd="sng" algn="ctr">
              <a:noFill/>
              <a:prstDash val="solid"/>
              <a:miter lim="800000"/>
            </a:ln>
            <a:effectLst/>
          </p:spPr>
          <p:txBody>
            <a:bodyPr rtlCol="0" anchor="ctr"/>
            <a:lstStyle/>
            <a:p>
              <a:pPr algn="ctr" defTabSz="685800" fontAlgn="auto">
                <a:spcBef>
                  <a:spcPts val="0"/>
                </a:spcBef>
                <a:spcAft>
                  <a:spcPts val="0"/>
                </a:spcAft>
                <a:defRPr/>
              </a:pPr>
              <a:r>
                <a:rPr lang="en-US" altLang="zh-CN" sz="1200" kern="0" dirty="0">
                  <a:solidFill>
                    <a:prstClr val="white"/>
                  </a:solidFill>
                  <a:latin typeface="Calibri" panose="020F0502020204030204"/>
                  <a:ea typeface="+mn-ea"/>
                </a:rPr>
                <a:t>MPE 3</a:t>
              </a:r>
              <a:endParaRPr lang="en-US" sz="1200" kern="0" dirty="0">
                <a:solidFill>
                  <a:prstClr val="white"/>
                </a:solidFill>
                <a:latin typeface="Calibri" panose="020F0502020204030204"/>
                <a:ea typeface="+mn-ea"/>
              </a:endParaRPr>
            </a:p>
          </p:txBody>
        </p:sp>
        <p:sp>
          <p:nvSpPr>
            <p:cNvPr id="546" name="Rectangle 65">
              <a:extLst>
                <a:ext uri="{FF2B5EF4-FFF2-40B4-BE49-F238E27FC236}">
                  <a16:creationId xmlns:a16="http://schemas.microsoft.com/office/drawing/2014/main" id="{0599FB5B-8333-9A48-B394-B733E10E9A4F}"/>
                </a:ext>
              </a:extLst>
            </p:cNvPr>
            <p:cNvSpPr/>
            <p:nvPr/>
          </p:nvSpPr>
          <p:spPr>
            <a:xfrm>
              <a:off x="3173466" y="4899498"/>
              <a:ext cx="840870" cy="498737"/>
            </a:xfrm>
            <a:prstGeom prst="rect">
              <a:avLst/>
            </a:prstGeom>
            <a:solidFill>
              <a:srgbClr val="F3B187"/>
            </a:solidFill>
            <a:ln w="12700" cap="flat" cmpd="sng" algn="ctr">
              <a:noFill/>
              <a:prstDash val="solid"/>
              <a:miter lim="800000"/>
            </a:ln>
            <a:effectLst/>
          </p:spPr>
          <p:txBody>
            <a:bodyPr rtlCol="0" anchor="ctr"/>
            <a:lstStyle/>
            <a:p>
              <a:pPr algn="ctr" defTabSz="685800" fontAlgn="auto">
                <a:spcBef>
                  <a:spcPts val="0"/>
                </a:spcBef>
                <a:spcAft>
                  <a:spcPts val="0"/>
                </a:spcAft>
                <a:defRPr/>
              </a:pPr>
              <a:r>
                <a:rPr lang="en-US" sz="1400" kern="0">
                  <a:latin typeface="Calibri" panose="020F0502020204030204"/>
                  <a:ea typeface="+mn-ea"/>
                </a:rPr>
                <a:t>CPE </a:t>
              </a:r>
              <a:r>
                <a:rPr lang="en-US" altLang="zh-CN" sz="1400" kern="0">
                  <a:latin typeface="Calibri" panose="020F0502020204030204"/>
                  <a:ea typeface="+mn-ea"/>
                </a:rPr>
                <a:t>4</a:t>
              </a:r>
              <a:endParaRPr lang="en-US" sz="1400" kern="0">
                <a:latin typeface="Calibri" panose="020F0502020204030204"/>
                <a:ea typeface="+mn-ea"/>
              </a:endParaRPr>
            </a:p>
          </p:txBody>
        </p:sp>
        <p:sp>
          <p:nvSpPr>
            <p:cNvPr id="547" name="Rectangle 66">
              <a:extLst>
                <a:ext uri="{FF2B5EF4-FFF2-40B4-BE49-F238E27FC236}">
                  <a16:creationId xmlns:a16="http://schemas.microsoft.com/office/drawing/2014/main" id="{45C1E721-AAEE-6847-9330-3441ADEF4FCC}"/>
                </a:ext>
              </a:extLst>
            </p:cNvPr>
            <p:cNvSpPr/>
            <p:nvPr/>
          </p:nvSpPr>
          <p:spPr>
            <a:xfrm>
              <a:off x="3173466" y="3221122"/>
              <a:ext cx="840870" cy="498737"/>
            </a:xfrm>
            <a:prstGeom prst="rect">
              <a:avLst/>
            </a:prstGeom>
            <a:solidFill>
              <a:srgbClr val="F3B187"/>
            </a:solidFill>
            <a:ln w="12700" cap="flat" cmpd="sng" algn="ctr">
              <a:noFill/>
              <a:prstDash val="solid"/>
              <a:miter lim="800000"/>
            </a:ln>
            <a:effectLst/>
          </p:spPr>
          <p:txBody>
            <a:bodyPr rtlCol="0" anchor="ctr"/>
            <a:lstStyle/>
            <a:p>
              <a:pPr algn="ctr" defTabSz="685800" fontAlgn="auto">
                <a:spcBef>
                  <a:spcPts val="0"/>
                </a:spcBef>
                <a:spcAft>
                  <a:spcPts val="0"/>
                </a:spcAft>
                <a:defRPr/>
              </a:pPr>
              <a:r>
                <a:rPr lang="en-US" sz="1400" kern="0">
                  <a:latin typeface="Calibri" panose="020F0502020204030204"/>
                  <a:ea typeface="+mn-ea"/>
                </a:rPr>
                <a:t>CPE </a:t>
              </a:r>
              <a:r>
                <a:rPr lang="en-US" altLang="zh-CN" sz="1400" kern="0">
                  <a:latin typeface="Calibri" panose="020F0502020204030204"/>
                  <a:ea typeface="+mn-ea"/>
                </a:rPr>
                <a:t>2</a:t>
              </a:r>
              <a:endParaRPr lang="en-US" sz="1400" kern="0">
                <a:latin typeface="Calibri" panose="020F0502020204030204"/>
                <a:ea typeface="+mn-ea"/>
              </a:endParaRPr>
            </a:p>
          </p:txBody>
        </p:sp>
        <p:sp>
          <p:nvSpPr>
            <p:cNvPr id="557" name="Right Arrow 57">
              <a:extLst>
                <a:ext uri="{FF2B5EF4-FFF2-40B4-BE49-F238E27FC236}">
                  <a16:creationId xmlns:a16="http://schemas.microsoft.com/office/drawing/2014/main" id="{40619AE6-C679-A849-8031-A1E240757609}"/>
                </a:ext>
              </a:extLst>
            </p:cNvPr>
            <p:cNvSpPr/>
            <p:nvPr/>
          </p:nvSpPr>
          <p:spPr>
            <a:xfrm>
              <a:off x="2763318" y="1595450"/>
              <a:ext cx="233530" cy="115583"/>
            </a:xfrm>
            <a:prstGeom prst="rightArrow">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558" name="Right Arrow 58">
              <a:extLst>
                <a:ext uri="{FF2B5EF4-FFF2-40B4-BE49-F238E27FC236}">
                  <a16:creationId xmlns:a16="http://schemas.microsoft.com/office/drawing/2014/main" id="{58DEE232-C6CD-7C4A-A6F2-043E5BA54CCC}"/>
                </a:ext>
              </a:extLst>
            </p:cNvPr>
            <p:cNvSpPr/>
            <p:nvPr/>
          </p:nvSpPr>
          <p:spPr>
            <a:xfrm>
              <a:off x="2762097" y="2242740"/>
              <a:ext cx="233530" cy="115583"/>
            </a:xfrm>
            <a:prstGeom prst="rightArrow">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559" name="Right Arrow 59">
              <a:extLst>
                <a:ext uri="{FF2B5EF4-FFF2-40B4-BE49-F238E27FC236}">
                  <a16:creationId xmlns:a16="http://schemas.microsoft.com/office/drawing/2014/main" id="{14B1CA38-2AB1-0B4C-8523-A7E001692A92}"/>
                </a:ext>
              </a:extLst>
            </p:cNvPr>
            <p:cNvSpPr/>
            <p:nvPr/>
          </p:nvSpPr>
          <p:spPr>
            <a:xfrm>
              <a:off x="2761011" y="4544761"/>
              <a:ext cx="233530" cy="115583"/>
            </a:xfrm>
            <a:prstGeom prst="rightArrow">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560" name="Right Arrow 60">
              <a:extLst>
                <a:ext uri="{FF2B5EF4-FFF2-40B4-BE49-F238E27FC236}">
                  <a16:creationId xmlns:a16="http://schemas.microsoft.com/office/drawing/2014/main" id="{A4E23D1D-4503-0743-9FD5-C46EEA14B035}"/>
                </a:ext>
              </a:extLst>
            </p:cNvPr>
            <p:cNvSpPr/>
            <p:nvPr/>
          </p:nvSpPr>
          <p:spPr>
            <a:xfrm>
              <a:off x="2758526" y="5695615"/>
              <a:ext cx="233530" cy="115583"/>
            </a:xfrm>
            <a:prstGeom prst="rightArrow">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561" name="Right Arrow 74">
              <a:extLst>
                <a:ext uri="{FF2B5EF4-FFF2-40B4-BE49-F238E27FC236}">
                  <a16:creationId xmlns:a16="http://schemas.microsoft.com/office/drawing/2014/main" id="{7471B6B2-B49F-E54A-A6CA-4B9E6EBB9D47}"/>
                </a:ext>
              </a:extLst>
            </p:cNvPr>
            <p:cNvSpPr/>
            <p:nvPr/>
          </p:nvSpPr>
          <p:spPr>
            <a:xfrm>
              <a:off x="2758526" y="2808770"/>
              <a:ext cx="233530" cy="115583"/>
            </a:xfrm>
            <a:prstGeom prst="rightArrow">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562" name="Right Arrow 75">
              <a:extLst>
                <a:ext uri="{FF2B5EF4-FFF2-40B4-BE49-F238E27FC236}">
                  <a16:creationId xmlns:a16="http://schemas.microsoft.com/office/drawing/2014/main" id="{3556F107-C36F-0944-AC47-C57628D8D9FF}"/>
                </a:ext>
              </a:extLst>
            </p:cNvPr>
            <p:cNvSpPr/>
            <p:nvPr/>
          </p:nvSpPr>
          <p:spPr>
            <a:xfrm>
              <a:off x="2760454" y="3412700"/>
              <a:ext cx="233530" cy="115583"/>
            </a:xfrm>
            <a:prstGeom prst="rightArrow">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563" name="Right Arrow 76">
              <a:extLst>
                <a:ext uri="{FF2B5EF4-FFF2-40B4-BE49-F238E27FC236}">
                  <a16:creationId xmlns:a16="http://schemas.microsoft.com/office/drawing/2014/main" id="{7C0AB6BF-AA44-0D4D-AE73-30629F001C65}"/>
                </a:ext>
              </a:extLst>
            </p:cNvPr>
            <p:cNvSpPr/>
            <p:nvPr/>
          </p:nvSpPr>
          <p:spPr>
            <a:xfrm>
              <a:off x="2762474" y="3961514"/>
              <a:ext cx="233530" cy="115583"/>
            </a:xfrm>
            <a:prstGeom prst="rightArrow">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564" name="Right Arrow 77">
              <a:extLst>
                <a:ext uri="{FF2B5EF4-FFF2-40B4-BE49-F238E27FC236}">
                  <a16:creationId xmlns:a16="http://schemas.microsoft.com/office/drawing/2014/main" id="{759A9350-D479-4448-B316-94B3ADC001D2}"/>
                </a:ext>
              </a:extLst>
            </p:cNvPr>
            <p:cNvSpPr/>
            <p:nvPr/>
          </p:nvSpPr>
          <p:spPr>
            <a:xfrm>
              <a:off x="2758526" y="5110026"/>
              <a:ext cx="233530" cy="115583"/>
            </a:xfrm>
            <a:prstGeom prst="rightArrow">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grpSp>
    </p:spTree>
    <p:custDataLst>
      <p:tags r:id="rId1"/>
    </p:custDataLst>
    <p:extLst>
      <p:ext uri="{BB962C8B-B14F-4D97-AF65-F5344CB8AC3E}">
        <p14:creationId xmlns:p14="http://schemas.microsoft.com/office/powerpoint/2010/main" val="2522132240"/>
      </p:ext>
    </p:extLst>
  </p:cSld>
  <p:clrMapOvr>
    <a:masterClrMapping/>
  </p:clrMapOvr>
  <mc:AlternateContent xmlns:mc="http://schemas.openxmlformats.org/markup-compatibility/2006" xmlns:p14="http://schemas.microsoft.com/office/powerpoint/2010/main">
    <mc:Choice Requires="p14">
      <p:transition spd="slow" p14:dur="2000" advTm="85884"/>
    </mc:Choice>
    <mc:Fallback xmlns="">
      <p:transition spd="slow" advTm="8588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3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4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7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Chart 2">
            <a:extLst>
              <a:ext uri="{FF2B5EF4-FFF2-40B4-BE49-F238E27FC236}">
                <a16:creationId xmlns:a16="http://schemas.microsoft.com/office/drawing/2014/main" id="{368A901D-B023-A447-8AF2-810B84F37F59}"/>
              </a:ext>
            </a:extLst>
          </p:cNvPr>
          <p:cNvGraphicFramePr/>
          <p:nvPr>
            <p:extLst>
              <p:ext uri="{D42A27DB-BD31-4B8C-83A1-F6EECF244321}">
                <p14:modId xmlns:p14="http://schemas.microsoft.com/office/powerpoint/2010/main" val="780248768"/>
              </p:ext>
            </p:extLst>
          </p:nvPr>
        </p:nvGraphicFramePr>
        <p:xfrm>
          <a:off x="6692763" y="2160896"/>
          <a:ext cx="2289312" cy="3068663"/>
        </p:xfrm>
        <a:graphic>
          <a:graphicData uri="http://schemas.openxmlformats.org/drawingml/2006/chart">
            <c:chart xmlns:c="http://schemas.openxmlformats.org/drawingml/2006/chart" xmlns:r="http://schemas.openxmlformats.org/officeDocument/2006/relationships" r:id="rId4"/>
          </a:graphicData>
        </a:graphic>
      </p:graphicFrame>
      <p:sp>
        <p:nvSpPr>
          <p:cNvPr id="194" name="Rectangle 193">
            <a:extLst>
              <a:ext uri="{FF2B5EF4-FFF2-40B4-BE49-F238E27FC236}">
                <a16:creationId xmlns:a16="http://schemas.microsoft.com/office/drawing/2014/main" id="{6DCA0726-C4BB-C54B-BD1A-C40619F83A0C}"/>
              </a:ext>
            </a:extLst>
          </p:cNvPr>
          <p:cNvSpPr>
            <a:spLocks noChangeAspect="1"/>
          </p:cNvSpPr>
          <p:nvPr/>
        </p:nvSpPr>
        <p:spPr>
          <a:xfrm rot="16200000">
            <a:off x="1446360" y="3381602"/>
            <a:ext cx="2745201" cy="625653"/>
          </a:xfrm>
          <a:prstGeom prst="rect">
            <a:avLst/>
          </a:prstGeom>
          <a:blipFill dpi="0" rotWithShape="1">
            <a:blip r:embed="rId5" cstate="print">
              <a:extLst>
                <a:ext uri="{28A0092B-C50C-407E-A947-70E740481C1C}">
                  <a14:useLocalDpi xmlns:a14="http://schemas.microsoft.com/office/drawing/2010/main" val="0"/>
                </a:ext>
              </a:extLst>
            </a:blip>
            <a:srcRect/>
            <a:stretch>
              <a:fillRect/>
            </a:stretch>
          </a:blipFill>
          <a:ln w="12700" cap="flat" cmpd="sng" algn="ctr">
            <a:solidFill>
              <a:sysClr val="windowText" lastClr="000000"/>
            </a:solidFill>
            <a:prstDash val="solid"/>
            <a:miter lim="800000"/>
          </a:ln>
          <a:effectLst/>
        </p:spPr>
        <p:txBody>
          <a:bodyPr rtlCol="0" anchor="ctr"/>
          <a:lstStyle/>
          <a:p>
            <a:pPr algn="ctr" defTabSz="685800" fontAlgn="auto">
              <a:spcBef>
                <a:spcPts val="0"/>
              </a:spcBef>
              <a:spcAft>
                <a:spcPts val="0"/>
              </a:spcAft>
              <a:defRPr/>
            </a:pPr>
            <a:endParaRPr lang="en-US" sz="3000" kern="0">
              <a:solidFill>
                <a:prstClr val="black"/>
              </a:solidFill>
              <a:latin typeface="Calibri" panose="020F0502020204030204"/>
              <a:ea typeface="+mn-ea"/>
            </a:endParaRPr>
          </a:p>
        </p:txBody>
      </p:sp>
      <p:grpSp>
        <p:nvGrpSpPr>
          <p:cNvPr id="195" name="Group 194">
            <a:extLst>
              <a:ext uri="{FF2B5EF4-FFF2-40B4-BE49-F238E27FC236}">
                <a16:creationId xmlns:a16="http://schemas.microsoft.com/office/drawing/2014/main" id="{D6E58C54-4922-9344-9DEC-135EA1B806AA}"/>
              </a:ext>
            </a:extLst>
          </p:cNvPr>
          <p:cNvGrpSpPr/>
          <p:nvPr/>
        </p:nvGrpSpPr>
        <p:grpSpPr>
          <a:xfrm>
            <a:off x="5544451" y="2328202"/>
            <a:ext cx="812171" cy="2738825"/>
            <a:chOff x="11603782" y="143887"/>
            <a:chExt cx="662682" cy="2189465"/>
          </a:xfrm>
        </p:grpSpPr>
        <p:sp>
          <p:nvSpPr>
            <p:cNvPr id="196" name="Rectangle 195">
              <a:extLst>
                <a:ext uri="{FF2B5EF4-FFF2-40B4-BE49-F238E27FC236}">
                  <a16:creationId xmlns:a16="http://schemas.microsoft.com/office/drawing/2014/main" id="{0BC36FFB-AA50-A54D-A3D3-6F578A62261D}"/>
                </a:ext>
              </a:extLst>
            </p:cNvPr>
            <p:cNvSpPr>
              <a:spLocks noChangeAspect="1"/>
            </p:cNvSpPr>
            <p:nvPr/>
          </p:nvSpPr>
          <p:spPr>
            <a:xfrm rot="16200000">
              <a:off x="11787353" y="-36653"/>
              <a:ext cx="147953" cy="509033"/>
            </a:xfrm>
            <a:prstGeom prst="rect">
              <a:avLst/>
            </a:prstGeom>
            <a:solidFill>
              <a:sysClr val="windowText" lastClr="000000">
                <a:lumMod val="85000"/>
                <a:lumOff val="15000"/>
              </a:sysClr>
            </a:solidFill>
            <a:ln w="12700" cap="flat" cmpd="sng" algn="ctr">
              <a:solidFill>
                <a:sysClr val="windowText" lastClr="000000"/>
              </a:solidFill>
              <a:prstDash val="solid"/>
              <a:miter lim="800000"/>
            </a:ln>
            <a:effectLst/>
          </p:spPr>
          <p:txBody>
            <a:bodyPr rtlCol="0" anchor="ctr"/>
            <a:lstStyle/>
            <a:p>
              <a:pPr algn="ctr" defTabSz="685800" fontAlgn="auto">
                <a:spcBef>
                  <a:spcPts val="0"/>
                </a:spcBef>
                <a:spcAft>
                  <a:spcPts val="0"/>
                </a:spcAft>
                <a:defRPr/>
              </a:pPr>
              <a:endParaRPr lang="en-US" sz="3000" kern="0">
                <a:solidFill>
                  <a:prstClr val="black"/>
                </a:solidFill>
                <a:latin typeface="Calibri" panose="020F0502020204030204"/>
                <a:ea typeface="+mn-ea"/>
              </a:endParaRPr>
            </a:p>
          </p:txBody>
        </p:sp>
        <p:sp>
          <p:nvSpPr>
            <p:cNvPr id="197" name="Rectangle 196">
              <a:extLst>
                <a:ext uri="{FF2B5EF4-FFF2-40B4-BE49-F238E27FC236}">
                  <a16:creationId xmlns:a16="http://schemas.microsoft.com/office/drawing/2014/main" id="{D9702BB1-4B8E-934B-8670-EEB76FCEDE1A}"/>
                </a:ext>
              </a:extLst>
            </p:cNvPr>
            <p:cNvSpPr>
              <a:spLocks/>
            </p:cNvSpPr>
            <p:nvPr/>
          </p:nvSpPr>
          <p:spPr>
            <a:xfrm rot="16200000">
              <a:off x="11786662" y="281858"/>
              <a:ext cx="146304" cy="512064"/>
            </a:xfrm>
            <a:prstGeom prst="rect">
              <a:avLst/>
            </a:prstGeom>
            <a:solidFill>
              <a:sysClr val="windowText" lastClr="000000">
                <a:lumMod val="65000"/>
                <a:lumOff val="35000"/>
              </a:sysClr>
            </a:solidFill>
            <a:ln w="12700" cap="flat" cmpd="sng" algn="ctr">
              <a:solidFill>
                <a:sysClr val="windowText" lastClr="000000"/>
              </a:solidFill>
              <a:prstDash val="solid"/>
              <a:miter lim="800000"/>
            </a:ln>
            <a:effectLst/>
          </p:spPr>
          <p:txBody>
            <a:bodyPr rtlCol="0" anchor="ctr"/>
            <a:lstStyle/>
            <a:p>
              <a:pPr algn="ctr" defTabSz="685800" fontAlgn="auto">
                <a:spcBef>
                  <a:spcPts val="0"/>
                </a:spcBef>
                <a:spcAft>
                  <a:spcPts val="0"/>
                </a:spcAft>
                <a:defRPr/>
              </a:pPr>
              <a:endParaRPr lang="en-US" sz="3000" kern="0">
                <a:solidFill>
                  <a:prstClr val="black"/>
                </a:solidFill>
                <a:latin typeface="Calibri" panose="020F0502020204030204"/>
                <a:ea typeface="+mn-ea"/>
              </a:endParaRPr>
            </a:p>
          </p:txBody>
        </p:sp>
        <p:sp>
          <p:nvSpPr>
            <p:cNvPr id="198" name="Rectangle 197">
              <a:extLst>
                <a:ext uri="{FF2B5EF4-FFF2-40B4-BE49-F238E27FC236}">
                  <a16:creationId xmlns:a16="http://schemas.microsoft.com/office/drawing/2014/main" id="{075840F0-3BC4-2745-8ACC-21A3BCB543D3}"/>
                </a:ext>
              </a:extLst>
            </p:cNvPr>
            <p:cNvSpPr>
              <a:spLocks/>
            </p:cNvSpPr>
            <p:nvPr/>
          </p:nvSpPr>
          <p:spPr>
            <a:xfrm rot="16200000">
              <a:off x="11786662" y="601060"/>
              <a:ext cx="146304" cy="512064"/>
            </a:xfrm>
            <a:prstGeom prst="rect">
              <a:avLst/>
            </a:prstGeom>
            <a:solidFill>
              <a:sysClr val="window" lastClr="FFFFFF">
                <a:lumMod val="50000"/>
              </a:sysClr>
            </a:solidFill>
            <a:ln w="12700" cap="flat" cmpd="sng" algn="ctr">
              <a:solidFill>
                <a:sysClr val="windowText" lastClr="000000"/>
              </a:solidFill>
              <a:prstDash val="solid"/>
              <a:miter lim="800000"/>
            </a:ln>
            <a:effectLst/>
          </p:spPr>
          <p:txBody>
            <a:bodyPr rtlCol="0" anchor="ctr"/>
            <a:lstStyle/>
            <a:p>
              <a:pPr algn="ctr" defTabSz="685800" fontAlgn="auto">
                <a:spcBef>
                  <a:spcPts val="0"/>
                </a:spcBef>
                <a:spcAft>
                  <a:spcPts val="0"/>
                </a:spcAft>
                <a:defRPr/>
              </a:pPr>
              <a:endParaRPr lang="en-US" sz="3000" kern="0">
                <a:solidFill>
                  <a:prstClr val="black"/>
                </a:solidFill>
                <a:latin typeface="Calibri" panose="020F0502020204030204"/>
                <a:ea typeface="+mn-ea"/>
              </a:endParaRPr>
            </a:p>
          </p:txBody>
        </p:sp>
        <p:sp>
          <p:nvSpPr>
            <p:cNvPr id="199" name="Rectangle 198">
              <a:extLst>
                <a:ext uri="{FF2B5EF4-FFF2-40B4-BE49-F238E27FC236}">
                  <a16:creationId xmlns:a16="http://schemas.microsoft.com/office/drawing/2014/main" id="{C23DE05D-F12D-7C4F-8091-0CBC193A69C7}"/>
                </a:ext>
              </a:extLst>
            </p:cNvPr>
            <p:cNvSpPr>
              <a:spLocks/>
            </p:cNvSpPr>
            <p:nvPr/>
          </p:nvSpPr>
          <p:spPr>
            <a:xfrm rot="16200000">
              <a:off x="11786662" y="920262"/>
              <a:ext cx="146304" cy="512064"/>
            </a:xfrm>
            <a:prstGeom prst="rect">
              <a:avLst/>
            </a:prstGeom>
            <a:solidFill>
              <a:sysClr val="window" lastClr="FFFFFF">
                <a:lumMod val="75000"/>
              </a:sysClr>
            </a:solidFill>
            <a:ln w="12700" cap="flat" cmpd="sng" algn="ctr">
              <a:solidFill>
                <a:sysClr val="windowText" lastClr="000000"/>
              </a:solidFill>
              <a:prstDash val="solid"/>
              <a:miter lim="800000"/>
            </a:ln>
            <a:effectLst/>
          </p:spPr>
          <p:txBody>
            <a:bodyPr rtlCol="0" anchor="ctr"/>
            <a:lstStyle/>
            <a:p>
              <a:pPr algn="ctr" defTabSz="685800" fontAlgn="auto">
                <a:spcBef>
                  <a:spcPts val="0"/>
                </a:spcBef>
                <a:spcAft>
                  <a:spcPts val="0"/>
                </a:spcAft>
                <a:defRPr/>
              </a:pPr>
              <a:endParaRPr lang="en-US" sz="3000" kern="0">
                <a:solidFill>
                  <a:prstClr val="black"/>
                </a:solidFill>
                <a:latin typeface="Calibri" panose="020F0502020204030204"/>
                <a:ea typeface="+mn-ea"/>
              </a:endParaRPr>
            </a:p>
          </p:txBody>
        </p:sp>
        <p:sp>
          <p:nvSpPr>
            <p:cNvPr id="200" name="Rectangle 199">
              <a:extLst>
                <a:ext uri="{FF2B5EF4-FFF2-40B4-BE49-F238E27FC236}">
                  <a16:creationId xmlns:a16="http://schemas.microsoft.com/office/drawing/2014/main" id="{6CDADC85-5952-5B4F-90B6-C746B3DDB4F3}"/>
                </a:ext>
              </a:extLst>
            </p:cNvPr>
            <p:cNvSpPr>
              <a:spLocks/>
            </p:cNvSpPr>
            <p:nvPr/>
          </p:nvSpPr>
          <p:spPr>
            <a:xfrm rot="16200000">
              <a:off x="11789577" y="1724435"/>
              <a:ext cx="146304" cy="512064"/>
            </a:xfrm>
            <a:prstGeom prst="rect">
              <a:avLst/>
            </a:prstGeom>
            <a:solidFill>
              <a:sysClr val="window" lastClr="FFFFFF">
                <a:lumMod val="85000"/>
              </a:sysClr>
            </a:solidFill>
            <a:ln w="12700" cap="flat" cmpd="sng" algn="ctr">
              <a:solidFill>
                <a:sysClr val="windowText" lastClr="000000"/>
              </a:solidFill>
              <a:prstDash val="solid"/>
              <a:miter lim="800000"/>
            </a:ln>
            <a:effectLst/>
          </p:spPr>
          <p:txBody>
            <a:bodyPr rtlCol="0" anchor="ctr"/>
            <a:lstStyle/>
            <a:p>
              <a:pPr algn="ctr" defTabSz="685800" fontAlgn="auto">
                <a:spcBef>
                  <a:spcPts val="0"/>
                </a:spcBef>
                <a:spcAft>
                  <a:spcPts val="0"/>
                </a:spcAft>
                <a:defRPr/>
              </a:pPr>
              <a:endParaRPr lang="en-US" sz="3000" kern="0">
                <a:solidFill>
                  <a:prstClr val="black"/>
                </a:solidFill>
                <a:latin typeface="Calibri" panose="020F0502020204030204"/>
                <a:ea typeface="+mn-ea"/>
              </a:endParaRPr>
            </a:p>
          </p:txBody>
        </p:sp>
        <p:sp>
          <p:nvSpPr>
            <p:cNvPr id="201" name="Rectangle 200">
              <a:extLst>
                <a:ext uri="{FF2B5EF4-FFF2-40B4-BE49-F238E27FC236}">
                  <a16:creationId xmlns:a16="http://schemas.microsoft.com/office/drawing/2014/main" id="{D5A0A694-937B-7048-8A27-2A27F73F31D7}"/>
                </a:ext>
              </a:extLst>
            </p:cNvPr>
            <p:cNvSpPr>
              <a:spLocks/>
            </p:cNvSpPr>
            <p:nvPr/>
          </p:nvSpPr>
          <p:spPr>
            <a:xfrm rot="16200000">
              <a:off x="11786662" y="2004168"/>
              <a:ext cx="146304" cy="512064"/>
            </a:xfrm>
            <a:prstGeom prst="rect">
              <a:avLst/>
            </a:prstGeom>
            <a:solidFill>
              <a:sysClr val="window" lastClr="FFFFFF"/>
            </a:solidFill>
            <a:ln w="12700" cap="flat" cmpd="sng" algn="ctr">
              <a:solidFill>
                <a:sysClr val="windowText" lastClr="000000"/>
              </a:solidFill>
              <a:prstDash val="solid"/>
              <a:miter lim="800000"/>
            </a:ln>
            <a:effectLst/>
          </p:spPr>
          <p:txBody>
            <a:bodyPr rtlCol="0" anchor="ctr"/>
            <a:lstStyle/>
            <a:p>
              <a:pPr algn="ctr" defTabSz="685800" fontAlgn="auto">
                <a:spcBef>
                  <a:spcPts val="0"/>
                </a:spcBef>
                <a:spcAft>
                  <a:spcPts val="0"/>
                </a:spcAft>
                <a:defRPr/>
              </a:pPr>
              <a:endParaRPr lang="en-US" sz="3000" kern="0">
                <a:solidFill>
                  <a:prstClr val="black"/>
                </a:solidFill>
                <a:latin typeface="Calibri" panose="020F0502020204030204"/>
                <a:ea typeface="+mn-ea"/>
              </a:endParaRPr>
            </a:p>
          </p:txBody>
        </p:sp>
        <p:sp>
          <p:nvSpPr>
            <p:cNvPr id="202" name="TextBox 201">
              <a:extLst>
                <a:ext uri="{FF2B5EF4-FFF2-40B4-BE49-F238E27FC236}">
                  <a16:creationId xmlns:a16="http://schemas.microsoft.com/office/drawing/2014/main" id="{09EEF196-21AD-3E49-8922-E9CFB89F98ED}"/>
                </a:ext>
              </a:extLst>
            </p:cNvPr>
            <p:cNvSpPr txBox="1"/>
            <p:nvPr/>
          </p:nvSpPr>
          <p:spPr>
            <a:xfrm rot="5400000">
              <a:off x="11712922" y="1235990"/>
              <a:ext cx="466711" cy="640373"/>
            </a:xfrm>
            <a:prstGeom prst="rect">
              <a:avLst/>
            </a:prstGeom>
            <a:noFill/>
          </p:spPr>
          <p:txBody>
            <a:bodyPr wrap="none" rtlCol="0">
              <a:spAutoFit/>
            </a:bodyPr>
            <a:lstStyle/>
            <a:p>
              <a:pPr defTabSz="685800" fontAlgn="auto">
                <a:spcBef>
                  <a:spcPts val="0"/>
                </a:spcBef>
                <a:spcAft>
                  <a:spcPts val="0"/>
                </a:spcAft>
                <a:defRPr/>
              </a:pPr>
              <a:r>
                <a:rPr lang="en-US" sz="4500" kern="0">
                  <a:solidFill>
                    <a:prstClr val="black"/>
                  </a:solidFill>
                  <a:latin typeface="Calibri" panose="020F0502020204030204"/>
                  <a:ea typeface="+mn-ea"/>
                </a:rPr>
                <a:t>…</a:t>
              </a:r>
            </a:p>
          </p:txBody>
        </p:sp>
      </p:grpSp>
      <p:sp>
        <p:nvSpPr>
          <p:cNvPr id="203" name="TextBox 202">
            <a:extLst>
              <a:ext uri="{FF2B5EF4-FFF2-40B4-BE49-F238E27FC236}">
                <a16:creationId xmlns:a16="http://schemas.microsoft.com/office/drawing/2014/main" id="{58A4BB32-8879-044E-A367-1BFFAC3C4D60}"/>
              </a:ext>
            </a:extLst>
          </p:cNvPr>
          <p:cNvSpPr txBox="1"/>
          <p:nvPr/>
        </p:nvSpPr>
        <p:spPr>
          <a:xfrm>
            <a:off x="5266062" y="2027826"/>
            <a:ext cx="1087349" cy="323165"/>
          </a:xfrm>
          <a:prstGeom prst="rect">
            <a:avLst/>
          </a:prstGeom>
          <a:noFill/>
        </p:spPr>
        <p:txBody>
          <a:bodyPr wrap="none" rtlCol="0">
            <a:spAutoFit/>
          </a:bodyPr>
          <a:lstStyle/>
          <a:p>
            <a:pPr algn="ctr" fontAlgn="auto">
              <a:spcBef>
                <a:spcPts val="0"/>
              </a:spcBef>
              <a:spcAft>
                <a:spcPts val="0"/>
              </a:spcAft>
            </a:pPr>
            <a:r>
              <a:rPr lang="en-US" sz="1500" dirty="0">
                <a:solidFill>
                  <a:prstClr val="black"/>
                </a:solidFill>
                <a:latin typeface="Calibri" panose="020F0502020204030204"/>
                <a:ea typeface="+mn-ea"/>
              </a:rPr>
              <a:t>Sorted</a:t>
            </a:r>
            <a:r>
              <a:rPr lang="zh-CN" altLang="en-US" sz="1500" dirty="0">
                <a:solidFill>
                  <a:prstClr val="black"/>
                </a:solidFill>
                <a:latin typeface="Calibri" panose="020F0502020204030204"/>
                <a:ea typeface="+mn-ea"/>
              </a:rPr>
              <a:t> </a:t>
            </a:r>
            <a:r>
              <a:rPr lang="en-US" altLang="zh-CN" sz="1500" dirty="0">
                <a:solidFill>
                  <a:prstClr val="black"/>
                </a:solidFill>
                <a:latin typeface="Calibri" panose="020F0502020204030204"/>
                <a:ea typeface="+mn-ea"/>
              </a:rPr>
              <a:t>data</a:t>
            </a:r>
            <a:endParaRPr lang="en-US" sz="1500" dirty="0">
              <a:solidFill>
                <a:prstClr val="black"/>
              </a:solidFill>
              <a:latin typeface="Calibri" panose="020F0502020204030204"/>
              <a:ea typeface="+mn-ea"/>
            </a:endParaRPr>
          </a:p>
        </p:txBody>
      </p:sp>
      <p:sp>
        <p:nvSpPr>
          <p:cNvPr id="204" name="TextBox 203">
            <a:extLst>
              <a:ext uri="{FF2B5EF4-FFF2-40B4-BE49-F238E27FC236}">
                <a16:creationId xmlns:a16="http://schemas.microsoft.com/office/drawing/2014/main" id="{DA064730-3D0E-DC45-8D7E-3B0264CC9F1A}"/>
              </a:ext>
            </a:extLst>
          </p:cNvPr>
          <p:cNvSpPr txBox="1"/>
          <p:nvPr/>
        </p:nvSpPr>
        <p:spPr>
          <a:xfrm>
            <a:off x="3786399" y="2160897"/>
            <a:ext cx="1050865" cy="323165"/>
          </a:xfrm>
          <a:prstGeom prst="rect">
            <a:avLst/>
          </a:prstGeom>
          <a:noFill/>
        </p:spPr>
        <p:txBody>
          <a:bodyPr wrap="none" rtlCol="0">
            <a:spAutoFit/>
          </a:bodyPr>
          <a:lstStyle/>
          <a:p>
            <a:pPr algn="ctr" fontAlgn="auto">
              <a:spcBef>
                <a:spcPts val="0"/>
              </a:spcBef>
              <a:spcAft>
                <a:spcPts val="0"/>
              </a:spcAft>
            </a:pPr>
            <a:r>
              <a:rPr lang="en-US" sz="1500" dirty="0">
                <a:solidFill>
                  <a:prstClr val="black"/>
                </a:solidFill>
                <a:latin typeface="Calibri" panose="020F0502020204030204"/>
                <a:ea typeface="+mn-ea"/>
              </a:rPr>
              <a:t>CPE </a:t>
            </a:r>
            <a:r>
              <a:rPr lang="en-US" altLang="zh-CN" sz="1500" dirty="0">
                <a:solidFill>
                  <a:prstClr val="black"/>
                </a:solidFill>
                <a:latin typeface="Calibri" panose="020F0502020204030204"/>
                <a:ea typeface="+mn-ea"/>
              </a:rPr>
              <a:t>c</a:t>
            </a:r>
            <a:r>
              <a:rPr lang="en-US" sz="1500" dirty="0">
                <a:solidFill>
                  <a:prstClr val="black"/>
                </a:solidFill>
                <a:latin typeface="Calibri" panose="020F0502020204030204"/>
                <a:ea typeface="+mn-ea"/>
              </a:rPr>
              <a:t>luster</a:t>
            </a:r>
          </a:p>
        </p:txBody>
      </p:sp>
      <p:sp>
        <p:nvSpPr>
          <p:cNvPr id="205" name="TextBox 204">
            <a:extLst>
              <a:ext uri="{FF2B5EF4-FFF2-40B4-BE49-F238E27FC236}">
                <a16:creationId xmlns:a16="http://schemas.microsoft.com/office/drawing/2014/main" id="{EDF2FB0F-DF5E-2442-BB59-6F2FEC34BEE5}"/>
              </a:ext>
            </a:extLst>
          </p:cNvPr>
          <p:cNvSpPr txBox="1"/>
          <p:nvPr/>
        </p:nvSpPr>
        <p:spPr>
          <a:xfrm>
            <a:off x="3656230" y="4576920"/>
            <a:ext cx="1386919" cy="323165"/>
          </a:xfrm>
          <a:prstGeom prst="rect">
            <a:avLst/>
          </a:prstGeom>
          <a:noFill/>
        </p:spPr>
        <p:txBody>
          <a:bodyPr wrap="none" rtlCol="0">
            <a:spAutoFit/>
          </a:bodyPr>
          <a:lstStyle/>
          <a:p>
            <a:pPr algn="ctr" fontAlgn="auto">
              <a:spcBef>
                <a:spcPts val="0"/>
              </a:spcBef>
              <a:spcAft>
                <a:spcPts val="0"/>
              </a:spcAft>
            </a:pPr>
            <a:r>
              <a:rPr lang="en-US" sz="1500" dirty="0">
                <a:solidFill>
                  <a:prstClr val="black"/>
                </a:solidFill>
                <a:latin typeface="Calibri" panose="020F0502020204030204"/>
                <a:ea typeface="+mn-ea"/>
              </a:rPr>
              <a:t>On-chip </a:t>
            </a:r>
            <a:r>
              <a:rPr lang="en-US" altLang="zh-CN" sz="1500" dirty="0">
                <a:solidFill>
                  <a:prstClr val="black"/>
                </a:solidFill>
                <a:latin typeface="Calibri" panose="020F0502020204030204"/>
                <a:ea typeface="+mn-ea"/>
              </a:rPr>
              <a:t>sorting</a:t>
            </a:r>
            <a:endParaRPr lang="en-US" sz="1500" dirty="0">
              <a:solidFill>
                <a:prstClr val="black"/>
              </a:solidFill>
              <a:latin typeface="Calibri" panose="020F0502020204030204"/>
              <a:ea typeface="+mn-ea"/>
            </a:endParaRPr>
          </a:p>
        </p:txBody>
      </p:sp>
      <p:grpSp>
        <p:nvGrpSpPr>
          <p:cNvPr id="207" name="Group 206">
            <a:extLst>
              <a:ext uri="{FF2B5EF4-FFF2-40B4-BE49-F238E27FC236}">
                <a16:creationId xmlns:a16="http://schemas.microsoft.com/office/drawing/2014/main" id="{02A14EF6-4C4F-B843-BBB8-52741D467D7A}"/>
              </a:ext>
            </a:extLst>
          </p:cNvPr>
          <p:cNvGrpSpPr>
            <a:grpSpLocks noChangeAspect="1"/>
          </p:cNvGrpSpPr>
          <p:nvPr/>
        </p:nvGrpSpPr>
        <p:grpSpPr>
          <a:xfrm>
            <a:off x="3339645" y="2495340"/>
            <a:ext cx="1986725" cy="2058902"/>
            <a:chOff x="10012056" y="450136"/>
            <a:chExt cx="2179944" cy="2213395"/>
          </a:xfrm>
        </p:grpSpPr>
        <p:sp>
          <p:nvSpPr>
            <p:cNvPr id="213" name="Rectangle 212">
              <a:extLst>
                <a:ext uri="{FF2B5EF4-FFF2-40B4-BE49-F238E27FC236}">
                  <a16:creationId xmlns:a16="http://schemas.microsoft.com/office/drawing/2014/main" id="{DDAB7430-22AD-1A43-8AA0-A228E68A41DA}"/>
                </a:ext>
              </a:extLst>
            </p:cNvPr>
            <p:cNvSpPr/>
            <p:nvPr/>
          </p:nvSpPr>
          <p:spPr>
            <a:xfrm>
              <a:off x="10080758" y="499796"/>
              <a:ext cx="2066792" cy="2103122"/>
            </a:xfrm>
            <a:prstGeom prst="rect">
              <a:avLst/>
            </a:prstGeom>
            <a:solidFill>
              <a:srgbClr val="ED7D31">
                <a:lumMod val="60000"/>
                <a:lumOff val="40000"/>
              </a:srgbClr>
            </a:solidFill>
            <a:ln w="12700" cap="flat" cmpd="sng" algn="ctr">
              <a:solidFill>
                <a:sysClr val="windowText" lastClr="000000"/>
              </a:solidFill>
              <a:prstDash val="solid"/>
              <a:miter lim="800000"/>
            </a:ln>
            <a:effectLst/>
          </p:spPr>
          <p:txBody>
            <a:bodyPr rtlCol="0" anchor="ctr"/>
            <a:lstStyle/>
            <a:p>
              <a:pPr algn="ctr" defTabSz="685800" fontAlgn="auto">
                <a:spcBef>
                  <a:spcPts val="0"/>
                </a:spcBef>
                <a:spcAft>
                  <a:spcPts val="0"/>
                </a:spcAft>
                <a:defRPr/>
              </a:pPr>
              <a:endParaRPr lang="en-US" sz="3000" kern="0">
                <a:solidFill>
                  <a:prstClr val="white"/>
                </a:solidFill>
                <a:latin typeface="Calibri" panose="020F0502020204030204"/>
                <a:ea typeface="+mn-ea"/>
              </a:endParaRPr>
            </a:p>
          </p:txBody>
        </p:sp>
        <p:cxnSp>
          <p:nvCxnSpPr>
            <p:cNvPr id="214" name="Straight Connector 213">
              <a:extLst>
                <a:ext uri="{FF2B5EF4-FFF2-40B4-BE49-F238E27FC236}">
                  <a16:creationId xmlns:a16="http://schemas.microsoft.com/office/drawing/2014/main" id="{90F459DA-DF62-BD43-B17E-3A7A9F6C9E3A}"/>
                </a:ext>
              </a:extLst>
            </p:cNvPr>
            <p:cNvCxnSpPr>
              <a:cxnSpLocks/>
            </p:cNvCxnSpPr>
            <p:nvPr/>
          </p:nvCxnSpPr>
          <p:spPr>
            <a:xfrm flipV="1">
              <a:off x="10012056" y="641466"/>
              <a:ext cx="2179944" cy="29311"/>
            </a:xfrm>
            <a:prstGeom prst="line">
              <a:avLst/>
            </a:prstGeom>
            <a:noFill/>
            <a:ln w="22225" cap="flat" cmpd="sng" algn="ctr">
              <a:solidFill>
                <a:srgbClr val="70AD47">
                  <a:lumMod val="50000"/>
                </a:srgbClr>
              </a:solidFill>
              <a:prstDash val="solid"/>
              <a:miter lim="800000"/>
            </a:ln>
            <a:effectLst/>
          </p:spPr>
        </p:cxnSp>
        <p:cxnSp>
          <p:nvCxnSpPr>
            <p:cNvPr id="215" name="Straight Connector 214">
              <a:extLst>
                <a:ext uri="{FF2B5EF4-FFF2-40B4-BE49-F238E27FC236}">
                  <a16:creationId xmlns:a16="http://schemas.microsoft.com/office/drawing/2014/main" id="{B902F23A-6E78-9847-B635-F5A828DA8AFD}"/>
                </a:ext>
              </a:extLst>
            </p:cNvPr>
            <p:cNvCxnSpPr>
              <a:cxnSpLocks/>
            </p:cNvCxnSpPr>
            <p:nvPr/>
          </p:nvCxnSpPr>
          <p:spPr>
            <a:xfrm flipV="1">
              <a:off x="10012056" y="898979"/>
              <a:ext cx="2179944" cy="29311"/>
            </a:xfrm>
            <a:prstGeom prst="line">
              <a:avLst/>
            </a:prstGeom>
            <a:noFill/>
            <a:ln w="22225" cap="flat" cmpd="sng" algn="ctr">
              <a:solidFill>
                <a:srgbClr val="70AD47">
                  <a:lumMod val="50000"/>
                </a:srgbClr>
              </a:solidFill>
              <a:prstDash val="solid"/>
              <a:miter lim="800000"/>
            </a:ln>
            <a:effectLst/>
          </p:spPr>
        </p:cxnSp>
        <p:cxnSp>
          <p:nvCxnSpPr>
            <p:cNvPr id="216" name="Straight Connector 215">
              <a:extLst>
                <a:ext uri="{FF2B5EF4-FFF2-40B4-BE49-F238E27FC236}">
                  <a16:creationId xmlns:a16="http://schemas.microsoft.com/office/drawing/2014/main" id="{BD1AA4BC-482F-8543-8A10-FC741B580F31}"/>
                </a:ext>
              </a:extLst>
            </p:cNvPr>
            <p:cNvCxnSpPr>
              <a:cxnSpLocks/>
            </p:cNvCxnSpPr>
            <p:nvPr/>
          </p:nvCxnSpPr>
          <p:spPr>
            <a:xfrm flipV="1">
              <a:off x="10012056" y="1156492"/>
              <a:ext cx="2179944" cy="29311"/>
            </a:xfrm>
            <a:prstGeom prst="line">
              <a:avLst/>
            </a:prstGeom>
            <a:noFill/>
            <a:ln w="22225" cap="flat" cmpd="sng" algn="ctr">
              <a:solidFill>
                <a:srgbClr val="70AD47">
                  <a:lumMod val="50000"/>
                </a:srgbClr>
              </a:solidFill>
              <a:prstDash val="solid"/>
              <a:miter lim="800000"/>
            </a:ln>
            <a:effectLst/>
          </p:spPr>
        </p:cxnSp>
        <p:cxnSp>
          <p:nvCxnSpPr>
            <p:cNvPr id="217" name="Straight Connector 216">
              <a:extLst>
                <a:ext uri="{FF2B5EF4-FFF2-40B4-BE49-F238E27FC236}">
                  <a16:creationId xmlns:a16="http://schemas.microsoft.com/office/drawing/2014/main" id="{036C74C9-81B0-2A43-8303-5788663ED892}"/>
                </a:ext>
              </a:extLst>
            </p:cNvPr>
            <p:cNvCxnSpPr>
              <a:cxnSpLocks/>
            </p:cNvCxnSpPr>
            <p:nvPr/>
          </p:nvCxnSpPr>
          <p:spPr>
            <a:xfrm flipV="1">
              <a:off x="10012056" y="1414005"/>
              <a:ext cx="2179944" cy="29311"/>
            </a:xfrm>
            <a:prstGeom prst="line">
              <a:avLst/>
            </a:prstGeom>
            <a:noFill/>
            <a:ln w="22225" cap="flat" cmpd="sng" algn="ctr">
              <a:solidFill>
                <a:srgbClr val="70AD47">
                  <a:lumMod val="50000"/>
                </a:srgbClr>
              </a:solidFill>
              <a:prstDash val="solid"/>
              <a:miter lim="800000"/>
            </a:ln>
            <a:effectLst/>
          </p:spPr>
        </p:cxnSp>
        <p:cxnSp>
          <p:nvCxnSpPr>
            <p:cNvPr id="218" name="Straight Connector 217">
              <a:extLst>
                <a:ext uri="{FF2B5EF4-FFF2-40B4-BE49-F238E27FC236}">
                  <a16:creationId xmlns:a16="http://schemas.microsoft.com/office/drawing/2014/main" id="{C7B8DE25-6CE6-8B41-AA88-6DD614C96F0A}"/>
                </a:ext>
              </a:extLst>
            </p:cNvPr>
            <p:cNvCxnSpPr>
              <a:cxnSpLocks/>
            </p:cNvCxnSpPr>
            <p:nvPr/>
          </p:nvCxnSpPr>
          <p:spPr>
            <a:xfrm flipV="1">
              <a:off x="10012056" y="1671518"/>
              <a:ext cx="2179944" cy="29311"/>
            </a:xfrm>
            <a:prstGeom prst="line">
              <a:avLst/>
            </a:prstGeom>
            <a:noFill/>
            <a:ln w="22225" cap="flat" cmpd="sng" algn="ctr">
              <a:solidFill>
                <a:srgbClr val="70AD47">
                  <a:lumMod val="50000"/>
                </a:srgbClr>
              </a:solidFill>
              <a:prstDash val="solid"/>
              <a:miter lim="800000"/>
            </a:ln>
            <a:effectLst/>
          </p:spPr>
        </p:cxnSp>
        <p:cxnSp>
          <p:nvCxnSpPr>
            <p:cNvPr id="219" name="Straight Connector 218">
              <a:extLst>
                <a:ext uri="{FF2B5EF4-FFF2-40B4-BE49-F238E27FC236}">
                  <a16:creationId xmlns:a16="http://schemas.microsoft.com/office/drawing/2014/main" id="{9AF09BE3-A9A1-3441-A41A-577119DF9CD8}"/>
                </a:ext>
              </a:extLst>
            </p:cNvPr>
            <p:cNvCxnSpPr>
              <a:cxnSpLocks/>
            </p:cNvCxnSpPr>
            <p:nvPr/>
          </p:nvCxnSpPr>
          <p:spPr>
            <a:xfrm flipV="1">
              <a:off x="10012056" y="1929031"/>
              <a:ext cx="2179944" cy="29311"/>
            </a:xfrm>
            <a:prstGeom prst="line">
              <a:avLst/>
            </a:prstGeom>
            <a:noFill/>
            <a:ln w="22225" cap="flat" cmpd="sng" algn="ctr">
              <a:solidFill>
                <a:srgbClr val="70AD47">
                  <a:lumMod val="50000"/>
                </a:srgbClr>
              </a:solidFill>
              <a:prstDash val="solid"/>
              <a:miter lim="800000"/>
            </a:ln>
            <a:effectLst/>
          </p:spPr>
        </p:cxnSp>
        <p:cxnSp>
          <p:nvCxnSpPr>
            <p:cNvPr id="220" name="Straight Connector 219">
              <a:extLst>
                <a:ext uri="{FF2B5EF4-FFF2-40B4-BE49-F238E27FC236}">
                  <a16:creationId xmlns:a16="http://schemas.microsoft.com/office/drawing/2014/main" id="{1DE87088-242B-4F47-90B3-58E8B923E372}"/>
                </a:ext>
              </a:extLst>
            </p:cNvPr>
            <p:cNvCxnSpPr>
              <a:cxnSpLocks/>
            </p:cNvCxnSpPr>
            <p:nvPr/>
          </p:nvCxnSpPr>
          <p:spPr>
            <a:xfrm flipV="1">
              <a:off x="10012056" y="2186544"/>
              <a:ext cx="2179944" cy="29311"/>
            </a:xfrm>
            <a:prstGeom prst="line">
              <a:avLst/>
            </a:prstGeom>
            <a:noFill/>
            <a:ln w="22225" cap="flat" cmpd="sng" algn="ctr">
              <a:solidFill>
                <a:srgbClr val="70AD47">
                  <a:lumMod val="50000"/>
                </a:srgbClr>
              </a:solidFill>
              <a:prstDash val="solid"/>
              <a:miter lim="800000"/>
            </a:ln>
            <a:effectLst/>
          </p:spPr>
        </p:cxnSp>
        <p:cxnSp>
          <p:nvCxnSpPr>
            <p:cNvPr id="221" name="Straight Connector 220">
              <a:extLst>
                <a:ext uri="{FF2B5EF4-FFF2-40B4-BE49-F238E27FC236}">
                  <a16:creationId xmlns:a16="http://schemas.microsoft.com/office/drawing/2014/main" id="{F4E10E67-99D9-8647-B8B6-9571FEE9A5B3}"/>
                </a:ext>
              </a:extLst>
            </p:cNvPr>
            <p:cNvCxnSpPr>
              <a:cxnSpLocks/>
            </p:cNvCxnSpPr>
            <p:nvPr/>
          </p:nvCxnSpPr>
          <p:spPr>
            <a:xfrm flipV="1">
              <a:off x="10012056" y="2444055"/>
              <a:ext cx="2179944" cy="29311"/>
            </a:xfrm>
            <a:prstGeom prst="line">
              <a:avLst/>
            </a:prstGeom>
            <a:noFill/>
            <a:ln w="22225" cap="flat" cmpd="sng" algn="ctr">
              <a:solidFill>
                <a:srgbClr val="70AD47">
                  <a:lumMod val="50000"/>
                </a:srgbClr>
              </a:solidFill>
              <a:prstDash val="solid"/>
              <a:miter lim="800000"/>
            </a:ln>
            <a:effectLst/>
          </p:spPr>
        </p:cxnSp>
        <p:cxnSp>
          <p:nvCxnSpPr>
            <p:cNvPr id="222" name="Straight Connector 221">
              <a:extLst>
                <a:ext uri="{FF2B5EF4-FFF2-40B4-BE49-F238E27FC236}">
                  <a16:creationId xmlns:a16="http://schemas.microsoft.com/office/drawing/2014/main" id="{0BCF223F-B71E-3641-9ACF-69D99256C3FF}"/>
                </a:ext>
              </a:extLst>
            </p:cNvPr>
            <p:cNvCxnSpPr>
              <a:cxnSpLocks/>
            </p:cNvCxnSpPr>
            <p:nvPr/>
          </p:nvCxnSpPr>
          <p:spPr>
            <a:xfrm flipH="1">
              <a:off x="10249349" y="450136"/>
              <a:ext cx="6274" cy="2213395"/>
            </a:xfrm>
            <a:prstGeom prst="line">
              <a:avLst/>
            </a:prstGeom>
            <a:noFill/>
            <a:ln w="22225" cap="flat" cmpd="sng" algn="ctr">
              <a:solidFill>
                <a:srgbClr val="70AD47">
                  <a:lumMod val="50000"/>
                </a:srgbClr>
              </a:solidFill>
              <a:prstDash val="solid"/>
              <a:miter lim="800000"/>
            </a:ln>
            <a:effectLst/>
          </p:spPr>
        </p:cxnSp>
        <p:cxnSp>
          <p:nvCxnSpPr>
            <p:cNvPr id="223" name="Straight Connector 222">
              <a:extLst>
                <a:ext uri="{FF2B5EF4-FFF2-40B4-BE49-F238E27FC236}">
                  <a16:creationId xmlns:a16="http://schemas.microsoft.com/office/drawing/2014/main" id="{DA4DC43D-4F15-F544-92B6-7CCFD2928319}"/>
                </a:ext>
              </a:extLst>
            </p:cNvPr>
            <p:cNvCxnSpPr>
              <a:cxnSpLocks/>
            </p:cNvCxnSpPr>
            <p:nvPr/>
          </p:nvCxnSpPr>
          <p:spPr>
            <a:xfrm flipH="1">
              <a:off x="10497125" y="450136"/>
              <a:ext cx="6274" cy="2213395"/>
            </a:xfrm>
            <a:prstGeom prst="line">
              <a:avLst/>
            </a:prstGeom>
            <a:noFill/>
            <a:ln w="22225" cap="flat" cmpd="sng" algn="ctr">
              <a:solidFill>
                <a:srgbClr val="70AD47">
                  <a:lumMod val="50000"/>
                </a:srgbClr>
              </a:solidFill>
              <a:prstDash val="solid"/>
              <a:miter lim="800000"/>
            </a:ln>
            <a:effectLst/>
          </p:spPr>
        </p:cxnSp>
        <p:cxnSp>
          <p:nvCxnSpPr>
            <p:cNvPr id="224" name="Straight Connector 223">
              <a:extLst>
                <a:ext uri="{FF2B5EF4-FFF2-40B4-BE49-F238E27FC236}">
                  <a16:creationId xmlns:a16="http://schemas.microsoft.com/office/drawing/2014/main" id="{3FB03F7D-6082-654E-B67C-1C46CE2581EC}"/>
                </a:ext>
              </a:extLst>
            </p:cNvPr>
            <p:cNvCxnSpPr>
              <a:cxnSpLocks/>
            </p:cNvCxnSpPr>
            <p:nvPr/>
          </p:nvCxnSpPr>
          <p:spPr>
            <a:xfrm flipH="1">
              <a:off x="10744901" y="450136"/>
              <a:ext cx="6274" cy="2213395"/>
            </a:xfrm>
            <a:prstGeom prst="line">
              <a:avLst/>
            </a:prstGeom>
            <a:noFill/>
            <a:ln w="22225" cap="flat" cmpd="sng" algn="ctr">
              <a:solidFill>
                <a:srgbClr val="70AD47">
                  <a:lumMod val="50000"/>
                </a:srgbClr>
              </a:solidFill>
              <a:prstDash val="solid"/>
              <a:miter lim="800000"/>
            </a:ln>
            <a:effectLst/>
          </p:spPr>
        </p:cxnSp>
        <p:cxnSp>
          <p:nvCxnSpPr>
            <p:cNvPr id="225" name="Straight Connector 224">
              <a:extLst>
                <a:ext uri="{FF2B5EF4-FFF2-40B4-BE49-F238E27FC236}">
                  <a16:creationId xmlns:a16="http://schemas.microsoft.com/office/drawing/2014/main" id="{2C70E801-5034-2E4E-8F4F-34FCF2D89D74}"/>
                </a:ext>
              </a:extLst>
            </p:cNvPr>
            <p:cNvCxnSpPr>
              <a:cxnSpLocks/>
            </p:cNvCxnSpPr>
            <p:nvPr/>
          </p:nvCxnSpPr>
          <p:spPr>
            <a:xfrm flipH="1">
              <a:off x="10992677" y="450136"/>
              <a:ext cx="6274" cy="2213395"/>
            </a:xfrm>
            <a:prstGeom prst="line">
              <a:avLst/>
            </a:prstGeom>
            <a:noFill/>
            <a:ln w="22225" cap="flat" cmpd="sng" algn="ctr">
              <a:solidFill>
                <a:srgbClr val="70AD47">
                  <a:lumMod val="50000"/>
                </a:srgbClr>
              </a:solidFill>
              <a:prstDash val="solid"/>
              <a:miter lim="800000"/>
            </a:ln>
            <a:effectLst/>
          </p:spPr>
        </p:cxnSp>
        <p:cxnSp>
          <p:nvCxnSpPr>
            <p:cNvPr id="226" name="Straight Connector 225">
              <a:extLst>
                <a:ext uri="{FF2B5EF4-FFF2-40B4-BE49-F238E27FC236}">
                  <a16:creationId xmlns:a16="http://schemas.microsoft.com/office/drawing/2014/main" id="{BEEDE6CB-556B-1E48-8491-474BEDE96657}"/>
                </a:ext>
              </a:extLst>
            </p:cNvPr>
            <p:cNvCxnSpPr>
              <a:cxnSpLocks/>
            </p:cNvCxnSpPr>
            <p:nvPr/>
          </p:nvCxnSpPr>
          <p:spPr>
            <a:xfrm flipH="1">
              <a:off x="11240453" y="450136"/>
              <a:ext cx="6274" cy="2213395"/>
            </a:xfrm>
            <a:prstGeom prst="line">
              <a:avLst/>
            </a:prstGeom>
            <a:noFill/>
            <a:ln w="22225" cap="flat" cmpd="sng" algn="ctr">
              <a:solidFill>
                <a:srgbClr val="70AD47">
                  <a:lumMod val="50000"/>
                </a:srgbClr>
              </a:solidFill>
              <a:prstDash val="solid"/>
              <a:miter lim="800000"/>
            </a:ln>
            <a:effectLst/>
          </p:spPr>
        </p:cxnSp>
        <p:cxnSp>
          <p:nvCxnSpPr>
            <p:cNvPr id="227" name="Straight Connector 226">
              <a:extLst>
                <a:ext uri="{FF2B5EF4-FFF2-40B4-BE49-F238E27FC236}">
                  <a16:creationId xmlns:a16="http://schemas.microsoft.com/office/drawing/2014/main" id="{A8BE8337-2178-7D48-A18C-70F684A75703}"/>
                </a:ext>
              </a:extLst>
            </p:cNvPr>
            <p:cNvCxnSpPr>
              <a:cxnSpLocks/>
            </p:cNvCxnSpPr>
            <p:nvPr/>
          </p:nvCxnSpPr>
          <p:spPr>
            <a:xfrm flipH="1">
              <a:off x="11488229" y="450136"/>
              <a:ext cx="6274" cy="2213395"/>
            </a:xfrm>
            <a:prstGeom prst="line">
              <a:avLst/>
            </a:prstGeom>
            <a:noFill/>
            <a:ln w="22225" cap="flat" cmpd="sng" algn="ctr">
              <a:solidFill>
                <a:srgbClr val="70AD47">
                  <a:lumMod val="50000"/>
                </a:srgbClr>
              </a:solidFill>
              <a:prstDash val="solid"/>
              <a:miter lim="800000"/>
            </a:ln>
            <a:effectLst/>
          </p:spPr>
        </p:cxnSp>
        <p:cxnSp>
          <p:nvCxnSpPr>
            <p:cNvPr id="228" name="Straight Connector 227">
              <a:extLst>
                <a:ext uri="{FF2B5EF4-FFF2-40B4-BE49-F238E27FC236}">
                  <a16:creationId xmlns:a16="http://schemas.microsoft.com/office/drawing/2014/main" id="{4DE625B7-044C-1E42-9023-BA623879D091}"/>
                </a:ext>
              </a:extLst>
            </p:cNvPr>
            <p:cNvCxnSpPr>
              <a:cxnSpLocks/>
            </p:cNvCxnSpPr>
            <p:nvPr/>
          </p:nvCxnSpPr>
          <p:spPr>
            <a:xfrm flipH="1">
              <a:off x="11736005" y="450136"/>
              <a:ext cx="6274" cy="2213395"/>
            </a:xfrm>
            <a:prstGeom prst="line">
              <a:avLst/>
            </a:prstGeom>
            <a:noFill/>
            <a:ln w="22225" cap="flat" cmpd="sng" algn="ctr">
              <a:solidFill>
                <a:srgbClr val="70AD47">
                  <a:lumMod val="50000"/>
                </a:srgbClr>
              </a:solidFill>
              <a:prstDash val="solid"/>
              <a:miter lim="800000"/>
            </a:ln>
            <a:effectLst/>
          </p:spPr>
        </p:cxnSp>
        <p:cxnSp>
          <p:nvCxnSpPr>
            <p:cNvPr id="229" name="Straight Connector 228">
              <a:extLst>
                <a:ext uri="{FF2B5EF4-FFF2-40B4-BE49-F238E27FC236}">
                  <a16:creationId xmlns:a16="http://schemas.microsoft.com/office/drawing/2014/main" id="{F9052944-CE78-6D47-A1B2-B4A25BA6F3C9}"/>
                </a:ext>
              </a:extLst>
            </p:cNvPr>
            <p:cNvCxnSpPr>
              <a:cxnSpLocks/>
            </p:cNvCxnSpPr>
            <p:nvPr/>
          </p:nvCxnSpPr>
          <p:spPr>
            <a:xfrm flipH="1">
              <a:off x="11983783" y="450136"/>
              <a:ext cx="6274" cy="2213395"/>
            </a:xfrm>
            <a:prstGeom prst="line">
              <a:avLst/>
            </a:prstGeom>
            <a:noFill/>
            <a:ln w="22225" cap="flat" cmpd="sng" algn="ctr">
              <a:solidFill>
                <a:srgbClr val="70AD47">
                  <a:lumMod val="50000"/>
                </a:srgbClr>
              </a:solidFill>
              <a:prstDash val="solid"/>
              <a:miter lim="800000"/>
            </a:ln>
            <a:effectLst/>
          </p:spPr>
        </p:cxnSp>
        <p:grpSp>
          <p:nvGrpSpPr>
            <p:cNvPr id="230" name="Group 229">
              <a:extLst>
                <a:ext uri="{FF2B5EF4-FFF2-40B4-BE49-F238E27FC236}">
                  <a16:creationId xmlns:a16="http://schemas.microsoft.com/office/drawing/2014/main" id="{02C77E29-9ED5-4947-BD70-FABFF9146D40}"/>
                </a:ext>
              </a:extLst>
            </p:cNvPr>
            <p:cNvGrpSpPr/>
            <p:nvPr/>
          </p:nvGrpSpPr>
          <p:grpSpPr>
            <a:xfrm>
              <a:off x="10156923" y="563021"/>
              <a:ext cx="1918300" cy="182880"/>
              <a:chOff x="10156923" y="594771"/>
              <a:chExt cx="1918300" cy="182880"/>
            </a:xfrm>
          </p:grpSpPr>
          <p:grpSp>
            <p:nvGrpSpPr>
              <p:cNvPr id="357" name="Group 356">
                <a:extLst>
                  <a:ext uri="{FF2B5EF4-FFF2-40B4-BE49-F238E27FC236}">
                    <a16:creationId xmlns:a16="http://schemas.microsoft.com/office/drawing/2014/main" id="{79940E06-668A-7247-BCD2-790615611C78}"/>
                  </a:ext>
                </a:extLst>
              </p:cNvPr>
              <p:cNvGrpSpPr/>
              <p:nvPr/>
            </p:nvGrpSpPr>
            <p:grpSpPr>
              <a:xfrm>
                <a:off x="10156923" y="594771"/>
                <a:ext cx="1918300" cy="182880"/>
                <a:chOff x="10144315" y="353560"/>
                <a:chExt cx="1918300" cy="182880"/>
              </a:xfrm>
            </p:grpSpPr>
            <p:sp>
              <p:nvSpPr>
                <p:cNvPr id="366" name="Rectangle 365">
                  <a:extLst>
                    <a:ext uri="{FF2B5EF4-FFF2-40B4-BE49-F238E27FC236}">
                      <a16:creationId xmlns:a16="http://schemas.microsoft.com/office/drawing/2014/main" id="{C934BE29-C880-4041-A143-B1618942F422}"/>
                    </a:ext>
                  </a:extLst>
                </p:cNvPr>
                <p:cNvSpPr/>
                <p:nvPr/>
              </p:nvSpPr>
              <p:spPr>
                <a:xfrm>
                  <a:off x="10392232" y="353560"/>
                  <a:ext cx="182880" cy="182880"/>
                </a:xfrm>
                <a:prstGeom prst="rect">
                  <a:avLst/>
                </a:prstGeom>
                <a:solidFill>
                  <a:srgbClr val="ED7D31"/>
                </a:solidFill>
                <a:ln w="12700" cap="flat" cmpd="sng" algn="ctr">
                  <a:solidFill>
                    <a:srgbClr val="ED7D31">
                      <a:shade val="50000"/>
                    </a:srgbClr>
                  </a:solidFill>
                  <a:prstDash val="solid"/>
                  <a:miter lim="800000"/>
                </a:ln>
                <a:effectLst/>
              </p:spPr>
              <p:txBody>
                <a:bodyPr rtlCol="0" anchor="ctr"/>
                <a:lstStyle/>
                <a:p>
                  <a:pPr algn="ctr" defTabSz="685800" fontAlgn="auto">
                    <a:spcBef>
                      <a:spcPts val="0"/>
                    </a:spcBef>
                    <a:spcAft>
                      <a:spcPts val="0"/>
                    </a:spcAft>
                    <a:defRPr/>
                  </a:pPr>
                  <a:endParaRPr lang="en-US" sz="3000" kern="0">
                    <a:solidFill>
                      <a:prstClr val="white"/>
                    </a:solidFill>
                    <a:latin typeface="Calibri" panose="020F0502020204030204"/>
                    <a:ea typeface="+mn-ea"/>
                  </a:endParaRPr>
                </a:p>
              </p:txBody>
            </p:sp>
            <p:sp>
              <p:nvSpPr>
                <p:cNvPr id="367" name="Rectangle 366">
                  <a:extLst>
                    <a:ext uri="{FF2B5EF4-FFF2-40B4-BE49-F238E27FC236}">
                      <a16:creationId xmlns:a16="http://schemas.microsoft.com/office/drawing/2014/main" id="{66F7DF92-D44C-F247-9795-B9D784D648F5}"/>
                    </a:ext>
                  </a:extLst>
                </p:cNvPr>
                <p:cNvSpPr/>
                <p:nvPr/>
              </p:nvSpPr>
              <p:spPr>
                <a:xfrm>
                  <a:off x="10144315" y="353560"/>
                  <a:ext cx="182880" cy="182880"/>
                </a:xfrm>
                <a:prstGeom prst="rect">
                  <a:avLst/>
                </a:prstGeom>
                <a:solidFill>
                  <a:srgbClr val="ED7D31"/>
                </a:solidFill>
                <a:ln w="12700" cap="flat" cmpd="sng" algn="ctr">
                  <a:solidFill>
                    <a:srgbClr val="ED7D31">
                      <a:shade val="50000"/>
                    </a:srgbClr>
                  </a:solidFill>
                  <a:prstDash val="solid"/>
                  <a:miter lim="800000"/>
                </a:ln>
                <a:effectLst/>
              </p:spPr>
              <p:txBody>
                <a:bodyPr rtlCol="0" anchor="ctr"/>
                <a:lstStyle/>
                <a:p>
                  <a:pPr algn="ctr" defTabSz="685800" fontAlgn="auto">
                    <a:spcBef>
                      <a:spcPts val="0"/>
                    </a:spcBef>
                    <a:spcAft>
                      <a:spcPts val="0"/>
                    </a:spcAft>
                    <a:defRPr/>
                  </a:pPr>
                  <a:endParaRPr lang="en-US" sz="3000" kern="0">
                    <a:solidFill>
                      <a:prstClr val="white"/>
                    </a:solidFill>
                    <a:latin typeface="Calibri" panose="020F0502020204030204"/>
                    <a:ea typeface="+mn-ea"/>
                  </a:endParaRPr>
                </a:p>
              </p:txBody>
            </p:sp>
            <p:sp>
              <p:nvSpPr>
                <p:cNvPr id="368" name="Rectangle 367">
                  <a:extLst>
                    <a:ext uri="{FF2B5EF4-FFF2-40B4-BE49-F238E27FC236}">
                      <a16:creationId xmlns:a16="http://schemas.microsoft.com/office/drawing/2014/main" id="{400ABF94-100B-2C45-B94C-231D8D6E3DB6}"/>
                    </a:ext>
                  </a:extLst>
                </p:cNvPr>
                <p:cNvSpPr/>
                <p:nvPr/>
              </p:nvSpPr>
              <p:spPr>
                <a:xfrm>
                  <a:off x="11135983" y="353560"/>
                  <a:ext cx="182880" cy="182880"/>
                </a:xfrm>
                <a:prstGeom prst="rect">
                  <a:avLst/>
                </a:prstGeom>
                <a:solidFill>
                  <a:srgbClr val="A5A5A5"/>
                </a:solidFill>
                <a:ln w="12700" cap="flat" cmpd="sng" algn="ctr">
                  <a:solidFill>
                    <a:srgbClr val="A5A5A5">
                      <a:shade val="50000"/>
                    </a:srgbClr>
                  </a:solidFill>
                  <a:prstDash val="solid"/>
                  <a:miter lim="800000"/>
                </a:ln>
                <a:effectLst/>
              </p:spPr>
              <p:txBody>
                <a:bodyPr rtlCol="0" anchor="ctr"/>
                <a:lstStyle/>
                <a:p>
                  <a:pPr algn="ctr" defTabSz="685800" fontAlgn="auto">
                    <a:spcBef>
                      <a:spcPts val="0"/>
                    </a:spcBef>
                    <a:spcAft>
                      <a:spcPts val="0"/>
                    </a:spcAft>
                    <a:defRPr/>
                  </a:pPr>
                  <a:endParaRPr lang="en-US" sz="3000" kern="0">
                    <a:solidFill>
                      <a:prstClr val="white"/>
                    </a:solidFill>
                    <a:latin typeface="Calibri" panose="020F0502020204030204"/>
                    <a:ea typeface="+mn-ea"/>
                  </a:endParaRPr>
                </a:p>
              </p:txBody>
            </p:sp>
            <p:sp>
              <p:nvSpPr>
                <p:cNvPr id="369" name="Rectangle 368">
                  <a:extLst>
                    <a:ext uri="{FF2B5EF4-FFF2-40B4-BE49-F238E27FC236}">
                      <a16:creationId xmlns:a16="http://schemas.microsoft.com/office/drawing/2014/main" id="{05C9B518-5599-0746-800C-02CCC4CB039B}"/>
                    </a:ext>
                  </a:extLst>
                </p:cNvPr>
                <p:cNvSpPr/>
                <p:nvPr/>
              </p:nvSpPr>
              <p:spPr>
                <a:xfrm>
                  <a:off x="10640149" y="353560"/>
                  <a:ext cx="182880" cy="182880"/>
                </a:xfrm>
                <a:prstGeom prst="rect">
                  <a:avLst/>
                </a:prstGeom>
                <a:solidFill>
                  <a:srgbClr val="ED7D31"/>
                </a:solidFill>
                <a:ln w="12700" cap="flat" cmpd="sng" algn="ctr">
                  <a:solidFill>
                    <a:srgbClr val="ED7D31">
                      <a:shade val="50000"/>
                    </a:srgbClr>
                  </a:solidFill>
                  <a:prstDash val="solid"/>
                  <a:miter lim="800000"/>
                </a:ln>
                <a:effectLst/>
              </p:spPr>
              <p:txBody>
                <a:bodyPr rtlCol="0" anchor="ctr"/>
                <a:lstStyle/>
                <a:p>
                  <a:pPr algn="ctr" defTabSz="685800" fontAlgn="auto">
                    <a:spcBef>
                      <a:spcPts val="0"/>
                    </a:spcBef>
                    <a:spcAft>
                      <a:spcPts val="0"/>
                    </a:spcAft>
                    <a:defRPr/>
                  </a:pPr>
                  <a:endParaRPr lang="en-US" sz="3000" kern="0">
                    <a:solidFill>
                      <a:prstClr val="white"/>
                    </a:solidFill>
                    <a:latin typeface="Calibri" panose="020F0502020204030204"/>
                    <a:ea typeface="+mn-ea"/>
                  </a:endParaRPr>
                </a:p>
              </p:txBody>
            </p:sp>
            <p:sp>
              <p:nvSpPr>
                <p:cNvPr id="370" name="Rectangle 369">
                  <a:extLst>
                    <a:ext uri="{FF2B5EF4-FFF2-40B4-BE49-F238E27FC236}">
                      <a16:creationId xmlns:a16="http://schemas.microsoft.com/office/drawing/2014/main" id="{0AD84C3B-8E17-FC45-8F4D-FAF347F80140}"/>
                    </a:ext>
                  </a:extLst>
                </p:cNvPr>
                <p:cNvSpPr/>
                <p:nvPr/>
              </p:nvSpPr>
              <p:spPr>
                <a:xfrm>
                  <a:off x="11383900" y="353560"/>
                  <a:ext cx="182880" cy="182880"/>
                </a:xfrm>
                <a:prstGeom prst="rect">
                  <a:avLst/>
                </a:prstGeom>
                <a:solidFill>
                  <a:srgbClr val="A5A5A5"/>
                </a:solidFill>
                <a:ln w="12700" cap="flat" cmpd="sng" algn="ctr">
                  <a:solidFill>
                    <a:srgbClr val="A5A5A5">
                      <a:shade val="50000"/>
                    </a:srgbClr>
                  </a:solidFill>
                  <a:prstDash val="solid"/>
                  <a:miter lim="800000"/>
                </a:ln>
                <a:effectLst/>
              </p:spPr>
              <p:txBody>
                <a:bodyPr rtlCol="0" anchor="ctr"/>
                <a:lstStyle/>
                <a:p>
                  <a:pPr algn="ctr" defTabSz="685800" fontAlgn="auto">
                    <a:spcBef>
                      <a:spcPts val="0"/>
                    </a:spcBef>
                    <a:spcAft>
                      <a:spcPts val="0"/>
                    </a:spcAft>
                    <a:defRPr/>
                  </a:pPr>
                  <a:endParaRPr lang="en-US" sz="3000" kern="0">
                    <a:solidFill>
                      <a:prstClr val="white"/>
                    </a:solidFill>
                    <a:latin typeface="Calibri" panose="020F0502020204030204"/>
                    <a:ea typeface="+mn-ea"/>
                  </a:endParaRPr>
                </a:p>
              </p:txBody>
            </p:sp>
            <p:sp>
              <p:nvSpPr>
                <p:cNvPr id="371" name="Rectangle 370">
                  <a:extLst>
                    <a:ext uri="{FF2B5EF4-FFF2-40B4-BE49-F238E27FC236}">
                      <a16:creationId xmlns:a16="http://schemas.microsoft.com/office/drawing/2014/main" id="{DA766D08-1751-1B4C-AF9D-CA665F7780FE}"/>
                    </a:ext>
                  </a:extLst>
                </p:cNvPr>
                <p:cNvSpPr/>
                <p:nvPr/>
              </p:nvSpPr>
              <p:spPr>
                <a:xfrm>
                  <a:off x="10888066" y="353560"/>
                  <a:ext cx="182880" cy="182880"/>
                </a:xfrm>
                <a:prstGeom prst="rect">
                  <a:avLst/>
                </a:prstGeom>
                <a:solidFill>
                  <a:srgbClr val="ED7D31"/>
                </a:solidFill>
                <a:ln w="12700" cap="flat" cmpd="sng" algn="ctr">
                  <a:solidFill>
                    <a:srgbClr val="ED7D31">
                      <a:shade val="50000"/>
                    </a:srgbClr>
                  </a:solidFill>
                  <a:prstDash val="solid"/>
                  <a:miter lim="800000"/>
                </a:ln>
                <a:effectLst/>
              </p:spPr>
              <p:txBody>
                <a:bodyPr rtlCol="0" anchor="ctr"/>
                <a:lstStyle/>
                <a:p>
                  <a:pPr algn="ctr" defTabSz="685800" fontAlgn="auto">
                    <a:spcBef>
                      <a:spcPts val="0"/>
                    </a:spcBef>
                    <a:spcAft>
                      <a:spcPts val="0"/>
                    </a:spcAft>
                    <a:defRPr/>
                  </a:pPr>
                  <a:endParaRPr lang="en-US" sz="3000" kern="0">
                    <a:solidFill>
                      <a:prstClr val="white"/>
                    </a:solidFill>
                    <a:latin typeface="Calibri" panose="020F0502020204030204"/>
                    <a:ea typeface="+mn-ea"/>
                  </a:endParaRPr>
                </a:p>
              </p:txBody>
            </p:sp>
            <p:sp>
              <p:nvSpPr>
                <p:cNvPr id="372" name="Rectangle 371">
                  <a:extLst>
                    <a:ext uri="{FF2B5EF4-FFF2-40B4-BE49-F238E27FC236}">
                      <a16:creationId xmlns:a16="http://schemas.microsoft.com/office/drawing/2014/main" id="{D188E0E2-9E4F-3A4D-AF7F-771A8A638270}"/>
                    </a:ext>
                  </a:extLst>
                </p:cNvPr>
                <p:cNvSpPr/>
                <p:nvPr/>
              </p:nvSpPr>
              <p:spPr>
                <a:xfrm>
                  <a:off x="11879735" y="353560"/>
                  <a:ext cx="182880" cy="182880"/>
                </a:xfrm>
                <a:prstGeom prst="rect">
                  <a:avLst/>
                </a:prstGeom>
                <a:solidFill>
                  <a:srgbClr val="A5A5A5"/>
                </a:solidFill>
                <a:ln w="12700" cap="flat" cmpd="sng" algn="ctr">
                  <a:solidFill>
                    <a:srgbClr val="A5A5A5">
                      <a:shade val="50000"/>
                    </a:srgbClr>
                  </a:solidFill>
                  <a:prstDash val="solid"/>
                  <a:miter lim="800000"/>
                </a:ln>
                <a:effectLst/>
              </p:spPr>
              <p:txBody>
                <a:bodyPr rtlCol="0" anchor="ctr"/>
                <a:lstStyle/>
                <a:p>
                  <a:pPr algn="ctr" defTabSz="685800" fontAlgn="auto">
                    <a:spcBef>
                      <a:spcPts val="0"/>
                    </a:spcBef>
                    <a:spcAft>
                      <a:spcPts val="0"/>
                    </a:spcAft>
                    <a:defRPr/>
                  </a:pPr>
                  <a:endParaRPr lang="en-US" sz="3000" kern="0">
                    <a:solidFill>
                      <a:prstClr val="white"/>
                    </a:solidFill>
                    <a:latin typeface="Calibri" panose="020F0502020204030204"/>
                    <a:ea typeface="+mn-ea"/>
                  </a:endParaRPr>
                </a:p>
              </p:txBody>
            </p:sp>
            <p:sp>
              <p:nvSpPr>
                <p:cNvPr id="373" name="Rectangle 372">
                  <a:extLst>
                    <a:ext uri="{FF2B5EF4-FFF2-40B4-BE49-F238E27FC236}">
                      <a16:creationId xmlns:a16="http://schemas.microsoft.com/office/drawing/2014/main" id="{F03E38B8-3C98-D343-8E78-141C9B7BBC2F}"/>
                    </a:ext>
                  </a:extLst>
                </p:cNvPr>
                <p:cNvSpPr/>
                <p:nvPr/>
              </p:nvSpPr>
              <p:spPr>
                <a:xfrm>
                  <a:off x="11631817" y="353560"/>
                  <a:ext cx="182880" cy="182880"/>
                </a:xfrm>
                <a:prstGeom prst="rect">
                  <a:avLst/>
                </a:prstGeom>
                <a:solidFill>
                  <a:srgbClr val="A5A5A5"/>
                </a:solidFill>
                <a:ln w="12700" cap="flat" cmpd="sng" algn="ctr">
                  <a:solidFill>
                    <a:srgbClr val="A5A5A5">
                      <a:shade val="50000"/>
                    </a:srgbClr>
                  </a:solidFill>
                  <a:prstDash val="solid"/>
                  <a:miter lim="800000"/>
                </a:ln>
                <a:effectLst/>
              </p:spPr>
              <p:txBody>
                <a:bodyPr rtlCol="0" anchor="ctr"/>
                <a:lstStyle/>
                <a:p>
                  <a:pPr algn="ctr" defTabSz="685800" fontAlgn="auto">
                    <a:spcBef>
                      <a:spcPts val="0"/>
                    </a:spcBef>
                    <a:spcAft>
                      <a:spcPts val="0"/>
                    </a:spcAft>
                    <a:defRPr/>
                  </a:pPr>
                  <a:endParaRPr lang="en-US" sz="3000" kern="0">
                    <a:solidFill>
                      <a:prstClr val="white"/>
                    </a:solidFill>
                    <a:latin typeface="Calibri" panose="020F0502020204030204"/>
                    <a:ea typeface="+mn-ea"/>
                  </a:endParaRPr>
                </a:p>
              </p:txBody>
            </p:sp>
          </p:grpSp>
          <p:sp>
            <p:nvSpPr>
              <p:cNvPr id="358" name="Rectangle 357">
                <a:extLst>
                  <a:ext uri="{FF2B5EF4-FFF2-40B4-BE49-F238E27FC236}">
                    <a16:creationId xmlns:a16="http://schemas.microsoft.com/office/drawing/2014/main" id="{8C3D20FA-4362-AB40-BD45-7282814A71B8}"/>
                  </a:ext>
                </a:extLst>
              </p:cNvPr>
              <p:cNvSpPr/>
              <p:nvPr/>
            </p:nvSpPr>
            <p:spPr>
              <a:xfrm>
                <a:off x="10249349" y="674423"/>
                <a:ext cx="84196" cy="100089"/>
              </a:xfrm>
              <a:prstGeom prst="rect">
                <a:avLst/>
              </a:prstGeom>
              <a:solidFill>
                <a:srgbClr val="70AD47">
                  <a:lumMod val="75000"/>
                </a:srgbClr>
              </a:solidFill>
              <a:ln w="12700" cap="flat" cmpd="sng" algn="ctr">
                <a:noFill/>
                <a:prstDash val="solid"/>
                <a:miter lim="800000"/>
              </a:ln>
              <a:effectLst/>
            </p:spPr>
            <p:txBody>
              <a:bodyPr rtlCol="0" anchor="ctr"/>
              <a:lstStyle/>
              <a:p>
                <a:pPr algn="ctr" defTabSz="685800" fontAlgn="auto">
                  <a:spcBef>
                    <a:spcPts val="0"/>
                  </a:spcBef>
                  <a:spcAft>
                    <a:spcPts val="0"/>
                  </a:spcAft>
                  <a:defRPr/>
                </a:pPr>
                <a:endParaRPr lang="en-US" sz="3000" kern="0">
                  <a:solidFill>
                    <a:prstClr val="white"/>
                  </a:solidFill>
                  <a:latin typeface="Calibri" panose="020F0502020204030204"/>
                  <a:ea typeface="+mn-ea"/>
                </a:endParaRPr>
              </a:p>
            </p:txBody>
          </p:sp>
          <p:sp>
            <p:nvSpPr>
              <p:cNvPr id="359" name="Rectangle 358">
                <a:extLst>
                  <a:ext uri="{FF2B5EF4-FFF2-40B4-BE49-F238E27FC236}">
                    <a16:creationId xmlns:a16="http://schemas.microsoft.com/office/drawing/2014/main" id="{CA09DA3C-E67D-814A-8DF9-71B7A0FF7B5F}"/>
                  </a:ext>
                </a:extLst>
              </p:cNvPr>
              <p:cNvSpPr/>
              <p:nvPr/>
            </p:nvSpPr>
            <p:spPr>
              <a:xfrm>
                <a:off x="10496398" y="674423"/>
                <a:ext cx="84196" cy="100089"/>
              </a:xfrm>
              <a:prstGeom prst="rect">
                <a:avLst/>
              </a:prstGeom>
              <a:solidFill>
                <a:srgbClr val="70AD47">
                  <a:lumMod val="75000"/>
                </a:srgbClr>
              </a:solidFill>
              <a:ln w="12700" cap="flat" cmpd="sng" algn="ctr">
                <a:noFill/>
                <a:prstDash val="solid"/>
                <a:miter lim="800000"/>
              </a:ln>
              <a:effectLst/>
            </p:spPr>
            <p:txBody>
              <a:bodyPr rtlCol="0" anchor="ctr"/>
              <a:lstStyle/>
              <a:p>
                <a:pPr algn="ctr" defTabSz="685800" fontAlgn="auto">
                  <a:spcBef>
                    <a:spcPts val="0"/>
                  </a:spcBef>
                  <a:spcAft>
                    <a:spcPts val="0"/>
                  </a:spcAft>
                  <a:defRPr/>
                </a:pPr>
                <a:endParaRPr lang="en-US" sz="3000" kern="0">
                  <a:solidFill>
                    <a:prstClr val="white"/>
                  </a:solidFill>
                  <a:latin typeface="Calibri" panose="020F0502020204030204"/>
                  <a:ea typeface="+mn-ea"/>
                </a:endParaRPr>
              </a:p>
            </p:txBody>
          </p:sp>
          <p:sp>
            <p:nvSpPr>
              <p:cNvPr id="360" name="Rectangle 359">
                <a:extLst>
                  <a:ext uri="{FF2B5EF4-FFF2-40B4-BE49-F238E27FC236}">
                    <a16:creationId xmlns:a16="http://schemas.microsoft.com/office/drawing/2014/main" id="{321E924C-BC0C-CF4A-9C9B-8D73BA927A96}"/>
                  </a:ext>
                </a:extLst>
              </p:cNvPr>
              <p:cNvSpPr/>
              <p:nvPr/>
            </p:nvSpPr>
            <p:spPr>
              <a:xfrm>
                <a:off x="10744197" y="674423"/>
                <a:ext cx="84196" cy="100089"/>
              </a:xfrm>
              <a:prstGeom prst="rect">
                <a:avLst/>
              </a:prstGeom>
              <a:solidFill>
                <a:srgbClr val="70AD47">
                  <a:lumMod val="75000"/>
                </a:srgbClr>
              </a:solidFill>
              <a:ln w="12700" cap="flat" cmpd="sng" algn="ctr">
                <a:noFill/>
                <a:prstDash val="solid"/>
                <a:miter lim="800000"/>
              </a:ln>
              <a:effectLst/>
            </p:spPr>
            <p:txBody>
              <a:bodyPr rtlCol="0" anchor="ctr"/>
              <a:lstStyle/>
              <a:p>
                <a:pPr algn="ctr" defTabSz="685800" fontAlgn="auto">
                  <a:spcBef>
                    <a:spcPts val="0"/>
                  </a:spcBef>
                  <a:spcAft>
                    <a:spcPts val="0"/>
                  </a:spcAft>
                  <a:defRPr/>
                </a:pPr>
                <a:endParaRPr lang="en-US" sz="3000" kern="0">
                  <a:solidFill>
                    <a:prstClr val="white"/>
                  </a:solidFill>
                  <a:latin typeface="Calibri" panose="020F0502020204030204"/>
                  <a:ea typeface="+mn-ea"/>
                </a:endParaRPr>
              </a:p>
            </p:txBody>
          </p:sp>
          <p:sp>
            <p:nvSpPr>
              <p:cNvPr id="361" name="Rectangle 360">
                <a:extLst>
                  <a:ext uri="{FF2B5EF4-FFF2-40B4-BE49-F238E27FC236}">
                    <a16:creationId xmlns:a16="http://schemas.microsoft.com/office/drawing/2014/main" id="{0D73D785-B7CF-4742-9A5F-739AAB0CFD07}"/>
                  </a:ext>
                </a:extLst>
              </p:cNvPr>
              <p:cNvSpPr/>
              <p:nvPr/>
            </p:nvSpPr>
            <p:spPr>
              <a:xfrm>
                <a:off x="10994595" y="674423"/>
                <a:ext cx="84196" cy="100089"/>
              </a:xfrm>
              <a:prstGeom prst="rect">
                <a:avLst/>
              </a:prstGeom>
              <a:solidFill>
                <a:srgbClr val="70AD47">
                  <a:lumMod val="75000"/>
                </a:srgbClr>
              </a:solidFill>
              <a:ln w="12700" cap="flat" cmpd="sng" algn="ctr">
                <a:noFill/>
                <a:prstDash val="solid"/>
                <a:miter lim="800000"/>
              </a:ln>
              <a:effectLst/>
            </p:spPr>
            <p:txBody>
              <a:bodyPr rtlCol="0" anchor="ctr"/>
              <a:lstStyle/>
              <a:p>
                <a:pPr algn="ctr" defTabSz="685800" fontAlgn="auto">
                  <a:spcBef>
                    <a:spcPts val="0"/>
                  </a:spcBef>
                  <a:spcAft>
                    <a:spcPts val="0"/>
                  </a:spcAft>
                  <a:defRPr/>
                </a:pPr>
                <a:endParaRPr lang="en-US" sz="3000" kern="0">
                  <a:solidFill>
                    <a:prstClr val="white"/>
                  </a:solidFill>
                  <a:latin typeface="Calibri" panose="020F0502020204030204"/>
                  <a:ea typeface="+mn-ea"/>
                </a:endParaRPr>
              </a:p>
            </p:txBody>
          </p:sp>
          <p:sp>
            <p:nvSpPr>
              <p:cNvPr id="362" name="Rectangle 361">
                <a:extLst>
                  <a:ext uri="{FF2B5EF4-FFF2-40B4-BE49-F238E27FC236}">
                    <a16:creationId xmlns:a16="http://schemas.microsoft.com/office/drawing/2014/main" id="{0516077C-4710-B94C-8CF8-4E99DBB95C49}"/>
                  </a:ext>
                </a:extLst>
              </p:cNvPr>
              <p:cNvSpPr/>
              <p:nvPr/>
            </p:nvSpPr>
            <p:spPr>
              <a:xfrm>
                <a:off x="11240131" y="674423"/>
                <a:ext cx="84196" cy="100089"/>
              </a:xfrm>
              <a:prstGeom prst="rect">
                <a:avLst/>
              </a:prstGeom>
              <a:solidFill>
                <a:srgbClr val="70AD47">
                  <a:lumMod val="75000"/>
                </a:srgbClr>
              </a:solidFill>
              <a:ln w="12700" cap="flat" cmpd="sng" algn="ctr">
                <a:noFill/>
                <a:prstDash val="solid"/>
                <a:miter lim="800000"/>
              </a:ln>
              <a:effectLst/>
            </p:spPr>
            <p:txBody>
              <a:bodyPr rtlCol="0" anchor="ctr"/>
              <a:lstStyle/>
              <a:p>
                <a:pPr algn="ctr" defTabSz="685800" fontAlgn="auto">
                  <a:spcBef>
                    <a:spcPts val="0"/>
                  </a:spcBef>
                  <a:spcAft>
                    <a:spcPts val="0"/>
                  </a:spcAft>
                  <a:defRPr/>
                </a:pPr>
                <a:endParaRPr lang="en-US" sz="3000" kern="0">
                  <a:solidFill>
                    <a:prstClr val="white"/>
                  </a:solidFill>
                  <a:latin typeface="Calibri" panose="020F0502020204030204"/>
                  <a:ea typeface="+mn-ea"/>
                </a:endParaRPr>
              </a:p>
            </p:txBody>
          </p:sp>
          <p:sp>
            <p:nvSpPr>
              <p:cNvPr id="363" name="Rectangle 362">
                <a:extLst>
                  <a:ext uri="{FF2B5EF4-FFF2-40B4-BE49-F238E27FC236}">
                    <a16:creationId xmlns:a16="http://schemas.microsoft.com/office/drawing/2014/main" id="{6EC210F2-B44D-4249-AC70-79DAA05C9D66}"/>
                  </a:ext>
                </a:extLst>
              </p:cNvPr>
              <p:cNvSpPr/>
              <p:nvPr/>
            </p:nvSpPr>
            <p:spPr>
              <a:xfrm>
                <a:off x="11488048" y="674423"/>
                <a:ext cx="84196" cy="100089"/>
              </a:xfrm>
              <a:prstGeom prst="rect">
                <a:avLst/>
              </a:prstGeom>
              <a:solidFill>
                <a:srgbClr val="70AD47">
                  <a:lumMod val="75000"/>
                </a:srgbClr>
              </a:solidFill>
              <a:ln w="12700" cap="flat" cmpd="sng" algn="ctr">
                <a:noFill/>
                <a:prstDash val="solid"/>
                <a:miter lim="800000"/>
              </a:ln>
              <a:effectLst/>
            </p:spPr>
            <p:txBody>
              <a:bodyPr rtlCol="0" anchor="ctr"/>
              <a:lstStyle/>
              <a:p>
                <a:pPr algn="ctr" defTabSz="685800" fontAlgn="auto">
                  <a:spcBef>
                    <a:spcPts val="0"/>
                  </a:spcBef>
                  <a:spcAft>
                    <a:spcPts val="0"/>
                  </a:spcAft>
                  <a:defRPr/>
                </a:pPr>
                <a:endParaRPr lang="en-US" sz="3000" kern="0">
                  <a:solidFill>
                    <a:prstClr val="white"/>
                  </a:solidFill>
                  <a:latin typeface="Calibri" panose="020F0502020204030204"/>
                  <a:ea typeface="+mn-ea"/>
                </a:endParaRPr>
              </a:p>
            </p:txBody>
          </p:sp>
          <p:sp>
            <p:nvSpPr>
              <p:cNvPr id="364" name="Rectangle 363">
                <a:extLst>
                  <a:ext uri="{FF2B5EF4-FFF2-40B4-BE49-F238E27FC236}">
                    <a16:creationId xmlns:a16="http://schemas.microsoft.com/office/drawing/2014/main" id="{5791E8FF-CE2A-7442-B4DB-0EFA0B1C20B6}"/>
                  </a:ext>
                </a:extLst>
              </p:cNvPr>
              <p:cNvSpPr/>
              <p:nvPr/>
            </p:nvSpPr>
            <p:spPr>
              <a:xfrm>
                <a:off x="11735911" y="674423"/>
                <a:ext cx="84196" cy="100089"/>
              </a:xfrm>
              <a:prstGeom prst="rect">
                <a:avLst/>
              </a:prstGeom>
              <a:solidFill>
                <a:srgbClr val="70AD47">
                  <a:lumMod val="75000"/>
                </a:srgbClr>
              </a:solidFill>
              <a:ln w="12700" cap="flat" cmpd="sng" algn="ctr">
                <a:noFill/>
                <a:prstDash val="solid"/>
                <a:miter lim="800000"/>
              </a:ln>
              <a:effectLst/>
            </p:spPr>
            <p:txBody>
              <a:bodyPr rtlCol="0" anchor="ctr"/>
              <a:lstStyle/>
              <a:p>
                <a:pPr algn="ctr" defTabSz="685800" fontAlgn="auto">
                  <a:spcBef>
                    <a:spcPts val="0"/>
                  </a:spcBef>
                  <a:spcAft>
                    <a:spcPts val="0"/>
                  </a:spcAft>
                  <a:defRPr/>
                </a:pPr>
                <a:endParaRPr lang="en-US" sz="3000" kern="0">
                  <a:solidFill>
                    <a:prstClr val="white"/>
                  </a:solidFill>
                  <a:latin typeface="Calibri" panose="020F0502020204030204"/>
                  <a:ea typeface="+mn-ea"/>
                </a:endParaRPr>
              </a:p>
            </p:txBody>
          </p:sp>
          <p:sp>
            <p:nvSpPr>
              <p:cNvPr id="365" name="Rectangle 364">
                <a:extLst>
                  <a:ext uri="{FF2B5EF4-FFF2-40B4-BE49-F238E27FC236}">
                    <a16:creationId xmlns:a16="http://schemas.microsoft.com/office/drawing/2014/main" id="{1F8E8D1A-6D87-DD4A-BFAC-B456A866D8CC}"/>
                  </a:ext>
                </a:extLst>
              </p:cNvPr>
              <p:cNvSpPr/>
              <p:nvPr/>
            </p:nvSpPr>
            <p:spPr>
              <a:xfrm>
                <a:off x="11983783" y="674423"/>
                <a:ext cx="84196" cy="100089"/>
              </a:xfrm>
              <a:prstGeom prst="rect">
                <a:avLst/>
              </a:prstGeom>
              <a:solidFill>
                <a:srgbClr val="70AD47">
                  <a:lumMod val="75000"/>
                </a:srgbClr>
              </a:solidFill>
              <a:ln w="12700" cap="flat" cmpd="sng" algn="ctr">
                <a:noFill/>
                <a:prstDash val="solid"/>
                <a:miter lim="800000"/>
              </a:ln>
              <a:effectLst/>
            </p:spPr>
            <p:txBody>
              <a:bodyPr rtlCol="0" anchor="ctr"/>
              <a:lstStyle/>
              <a:p>
                <a:pPr algn="ctr" defTabSz="685800" fontAlgn="auto">
                  <a:spcBef>
                    <a:spcPts val="0"/>
                  </a:spcBef>
                  <a:spcAft>
                    <a:spcPts val="0"/>
                  </a:spcAft>
                  <a:defRPr/>
                </a:pPr>
                <a:endParaRPr lang="en-US" sz="3000" kern="0">
                  <a:solidFill>
                    <a:prstClr val="white"/>
                  </a:solidFill>
                  <a:latin typeface="Calibri" panose="020F0502020204030204"/>
                  <a:ea typeface="+mn-ea"/>
                </a:endParaRPr>
              </a:p>
            </p:txBody>
          </p:sp>
        </p:grpSp>
        <p:grpSp>
          <p:nvGrpSpPr>
            <p:cNvPr id="231" name="Group 230">
              <a:extLst>
                <a:ext uri="{FF2B5EF4-FFF2-40B4-BE49-F238E27FC236}">
                  <a16:creationId xmlns:a16="http://schemas.microsoft.com/office/drawing/2014/main" id="{EE9103FD-B39B-254E-B336-CE8EF0FAD144}"/>
                </a:ext>
              </a:extLst>
            </p:cNvPr>
            <p:cNvGrpSpPr/>
            <p:nvPr/>
          </p:nvGrpSpPr>
          <p:grpSpPr>
            <a:xfrm>
              <a:off x="10156923" y="821621"/>
              <a:ext cx="1918300" cy="182880"/>
              <a:chOff x="10156923" y="594771"/>
              <a:chExt cx="1918300" cy="182880"/>
            </a:xfrm>
          </p:grpSpPr>
          <p:grpSp>
            <p:nvGrpSpPr>
              <p:cNvPr id="340" name="Group 339">
                <a:extLst>
                  <a:ext uri="{FF2B5EF4-FFF2-40B4-BE49-F238E27FC236}">
                    <a16:creationId xmlns:a16="http://schemas.microsoft.com/office/drawing/2014/main" id="{32961001-3D42-214E-8FFC-F5DA86E94505}"/>
                  </a:ext>
                </a:extLst>
              </p:cNvPr>
              <p:cNvGrpSpPr/>
              <p:nvPr/>
            </p:nvGrpSpPr>
            <p:grpSpPr>
              <a:xfrm>
                <a:off x="10156923" y="594771"/>
                <a:ext cx="1918300" cy="182880"/>
                <a:chOff x="10144315" y="353560"/>
                <a:chExt cx="1918300" cy="182880"/>
              </a:xfrm>
            </p:grpSpPr>
            <p:sp>
              <p:nvSpPr>
                <p:cNvPr id="349" name="Rectangle 348">
                  <a:extLst>
                    <a:ext uri="{FF2B5EF4-FFF2-40B4-BE49-F238E27FC236}">
                      <a16:creationId xmlns:a16="http://schemas.microsoft.com/office/drawing/2014/main" id="{35F07087-D0F1-8C4B-AB72-CE4A5A91F29F}"/>
                    </a:ext>
                  </a:extLst>
                </p:cNvPr>
                <p:cNvSpPr/>
                <p:nvPr/>
              </p:nvSpPr>
              <p:spPr>
                <a:xfrm>
                  <a:off x="10392232" y="353560"/>
                  <a:ext cx="182880" cy="182880"/>
                </a:xfrm>
                <a:prstGeom prst="rect">
                  <a:avLst/>
                </a:prstGeom>
                <a:solidFill>
                  <a:srgbClr val="ED7D31"/>
                </a:solidFill>
                <a:ln w="12700" cap="flat" cmpd="sng" algn="ctr">
                  <a:solidFill>
                    <a:srgbClr val="ED7D31">
                      <a:shade val="50000"/>
                    </a:srgbClr>
                  </a:solidFill>
                  <a:prstDash val="solid"/>
                  <a:miter lim="800000"/>
                </a:ln>
                <a:effectLst/>
              </p:spPr>
              <p:txBody>
                <a:bodyPr rtlCol="0" anchor="ctr"/>
                <a:lstStyle/>
                <a:p>
                  <a:pPr algn="ctr" defTabSz="685800" fontAlgn="auto">
                    <a:spcBef>
                      <a:spcPts val="0"/>
                    </a:spcBef>
                    <a:spcAft>
                      <a:spcPts val="0"/>
                    </a:spcAft>
                    <a:defRPr/>
                  </a:pPr>
                  <a:endParaRPr lang="en-US" sz="3000" kern="0">
                    <a:solidFill>
                      <a:prstClr val="white"/>
                    </a:solidFill>
                    <a:latin typeface="Calibri" panose="020F0502020204030204"/>
                    <a:ea typeface="+mn-ea"/>
                  </a:endParaRPr>
                </a:p>
              </p:txBody>
            </p:sp>
            <p:sp>
              <p:nvSpPr>
                <p:cNvPr id="350" name="Rectangle 349">
                  <a:extLst>
                    <a:ext uri="{FF2B5EF4-FFF2-40B4-BE49-F238E27FC236}">
                      <a16:creationId xmlns:a16="http://schemas.microsoft.com/office/drawing/2014/main" id="{E6C188BA-0FAF-4649-850E-E48875BE93A1}"/>
                    </a:ext>
                  </a:extLst>
                </p:cNvPr>
                <p:cNvSpPr/>
                <p:nvPr/>
              </p:nvSpPr>
              <p:spPr>
                <a:xfrm>
                  <a:off x="10144315" y="353560"/>
                  <a:ext cx="182880" cy="182880"/>
                </a:xfrm>
                <a:prstGeom prst="rect">
                  <a:avLst/>
                </a:prstGeom>
                <a:solidFill>
                  <a:srgbClr val="ED7D31"/>
                </a:solidFill>
                <a:ln w="12700" cap="flat" cmpd="sng" algn="ctr">
                  <a:solidFill>
                    <a:srgbClr val="ED7D31">
                      <a:shade val="50000"/>
                    </a:srgbClr>
                  </a:solidFill>
                  <a:prstDash val="solid"/>
                  <a:miter lim="800000"/>
                </a:ln>
                <a:effectLst/>
              </p:spPr>
              <p:txBody>
                <a:bodyPr rtlCol="0" anchor="ctr"/>
                <a:lstStyle/>
                <a:p>
                  <a:pPr algn="ctr" defTabSz="685800" fontAlgn="auto">
                    <a:spcBef>
                      <a:spcPts val="0"/>
                    </a:spcBef>
                    <a:spcAft>
                      <a:spcPts val="0"/>
                    </a:spcAft>
                    <a:defRPr/>
                  </a:pPr>
                  <a:endParaRPr lang="en-US" sz="3000" kern="0">
                    <a:solidFill>
                      <a:prstClr val="white"/>
                    </a:solidFill>
                    <a:latin typeface="Calibri" panose="020F0502020204030204"/>
                    <a:ea typeface="+mn-ea"/>
                  </a:endParaRPr>
                </a:p>
              </p:txBody>
            </p:sp>
            <p:sp>
              <p:nvSpPr>
                <p:cNvPr id="351" name="Rectangle 350">
                  <a:extLst>
                    <a:ext uri="{FF2B5EF4-FFF2-40B4-BE49-F238E27FC236}">
                      <a16:creationId xmlns:a16="http://schemas.microsoft.com/office/drawing/2014/main" id="{B76AA6D9-33F0-8C4D-8173-252AF2C39C06}"/>
                    </a:ext>
                  </a:extLst>
                </p:cNvPr>
                <p:cNvSpPr/>
                <p:nvPr/>
              </p:nvSpPr>
              <p:spPr>
                <a:xfrm>
                  <a:off x="11135983" y="353560"/>
                  <a:ext cx="182880" cy="182880"/>
                </a:xfrm>
                <a:prstGeom prst="rect">
                  <a:avLst/>
                </a:prstGeom>
                <a:solidFill>
                  <a:srgbClr val="A5A5A5"/>
                </a:solidFill>
                <a:ln w="12700" cap="flat" cmpd="sng" algn="ctr">
                  <a:solidFill>
                    <a:srgbClr val="A5A5A5">
                      <a:shade val="50000"/>
                    </a:srgbClr>
                  </a:solidFill>
                  <a:prstDash val="solid"/>
                  <a:miter lim="800000"/>
                </a:ln>
                <a:effectLst/>
              </p:spPr>
              <p:txBody>
                <a:bodyPr rtlCol="0" anchor="ctr"/>
                <a:lstStyle/>
                <a:p>
                  <a:pPr algn="ctr" defTabSz="685800" fontAlgn="auto">
                    <a:spcBef>
                      <a:spcPts val="0"/>
                    </a:spcBef>
                    <a:spcAft>
                      <a:spcPts val="0"/>
                    </a:spcAft>
                    <a:defRPr/>
                  </a:pPr>
                  <a:endParaRPr lang="en-US" sz="3000" kern="0">
                    <a:solidFill>
                      <a:prstClr val="white"/>
                    </a:solidFill>
                    <a:latin typeface="Calibri" panose="020F0502020204030204"/>
                    <a:ea typeface="+mn-ea"/>
                  </a:endParaRPr>
                </a:p>
              </p:txBody>
            </p:sp>
            <p:sp>
              <p:nvSpPr>
                <p:cNvPr id="352" name="Rectangle 351">
                  <a:extLst>
                    <a:ext uri="{FF2B5EF4-FFF2-40B4-BE49-F238E27FC236}">
                      <a16:creationId xmlns:a16="http://schemas.microsoft.com/office/drawing/2014/main" id="{2D198B0D-B4B0-D949-942B-3ABB0ACCDF7E}"/>
                    </a:ext>
                  </a:extLst>
                </p:cNvPr>
                <p:cNvSpPr/>
                <p:nvPr/>
              </p:nvSpPr>
              <p:spPr>
                <a:xfrm>
                  <a:off x="10640149" y="353560"/>
                  <a:ext cx="182880" cy="182880"/>
                </a:xfrm>
                <a:prstGeom prst="rect">
                  <a:avLst/>
                </a:prstGeom>
                <a:solidFill>
                  <a:srgbClr val="ED7D31"/>
                </a:solidFill>
                <a:ln w="12700" cap="flat" cmpd="sng" algn="ctr">
                  <a:solidFill>
                    <a:srgbClr val="ED7D31">
                      <a:shade val="50000"/>
                    </a:srgbClr>
                  </a:solidFill>
                  <a:prstDash val="solid"/>
                  <a:miter lim="800000"/>
                </a:ln>
                <a:effectLst/>
              </p:spPr>
              <p:txBody>
                <a:bodyPr rtlCol="0" anchor="ctr"/>
                <a:lstStyle/>
                <a:p>
                  <a:pPr algn="ctr" defTabSz="685800" fontAlgn="auto">
                    <a:spcBef>
                      <a:spcPts val="0"/>
                    </a:spcBef>
                    <a:spcAft>
                      <a:spcPts val="0"/>
                    </a:spcAft>
                    <a:defRPr/>
                  </a:pPr>
                  <a:endParaRPr lang="en-US" sz="3000" kern="0">
                    <a:solidFill>
                      <a:prstClr val="white"/>
                    </a:solidFill>
                    <a:latin typeface="Calibri" panose="020F0502020204030204"/>
                    <a:ea typeface="+mn-ea"/>
                  </a:endParaRPr>
                </a:p>
              </p:txBody>
            </p:sp>
            <p:sp>
              <p:nvSpPr>
                <p:cNvPr id="353" name="Rectangle 352">
                  <a:extLst>
                    <a:ext uri="{FF2B5EF4-FFF2-40B4-BE49-F238E27FC236}">
                      <a16:creationId xmlns:a16="http://schemas.microsoft.com/office/drawing/2014/main" id="{FEA3B74D-0D3E-1D4C-B817-E859B7F9DBAC}"/>
                    </a:ext>
                  </a:extLst>
                </p:cNvPr>
                <p:cNvSpPr/>
                <p:nvPr/>
              </p:nvSpPr>
              <p:spPr>
                <a:xfrm>
                  <a:off x="11383900" y="353560"/>
                  <a:ext cx="182880" cy="182880"/>
                </a:xfrm>
                <a:prstGeom prst="rect">
                  <a:avLst/>
                </a:prstGeom>
                <a:solidFill>
                  <a:srgbClr val="A5A5A5"/>
                </a:solidFill>
                <a:ln w="12700" cap="flat" cmpd="sng" algn="ctr">
                  <a:solidFill>
                    <a:srgbClr val="A5A5A5">
                      <a:shade val="50000"/>
                    </a:srgbClr>
                  </a:solidFill>
                  <a:prstDash val="solid"/>
                  <a:miter lim="800000"/>
                </a:ln>
                <a:effectLst/>
              </p:spPr>
              <p:txBody>
                <a:bodyPr rtlCol="0" anchor="ctr"/>
                <a:lstStyle/>
                <a:p>
                  <a:pPr algn="ctr" defTabSz="685800" fontAlgn="auto">
                    <a:spcBef>
                      <a:spcPts val="0"/>
                    </a:spcBef>
                    <a:spcAft>
                      <a:spcPts val="0"/>
                    </a:spcAft>
                    <a:defRPr/>
                  </a:pPr>
                  <a:endParaRPr lang="en-US" sz="3000" kern="0">
                    <a:solidFill>
                      <a:prstClr val="white"/>
                    </a:solidFill>
                    <a:latin typeface="Calibri" panose="020F0502020204030204"/>
                    <a:ea typeface="+mn-ea"/>
                  </a:endParaRPr>
                </a:p>
              </p:txBody>
            </p:sp>
            <p:sp>
              <p:nvSpPr>
                <p:cNvPr id="354" name="Rectangle 353">
                  <a:extLst>
                    <a:ext uri="{FF2B5EF4-FFF2-40B4-BE49-F238E27FC236}">
                      <a16:creationId xmlns:a16="http://schemas.microsoft.com/office/drawing/2014/main" id="{44A5DAE1-96D2-DE49-BC10-334B8A089E9C}"/>
                    </a:ext>
                  </a:extLst>
                </p:cNvPr>
                <p:cNvSpPr/>
                <p:nvPr/>
              </p:nvSpPr>
              <p:spPr>
                <a:xfrm>
                  <a:off x="10888066" y="353560"/>
                  <a:ext cx="182880" cy="182880"/>
                </a:xfrm>
                <a:prstGeom prst="rect">
                  <a:avLst/>
                </a:prstGeom>
                <a:solidFill>
                  <a:srgbClr val="ED7D31"/>
                </a:solidFill>
                <a:ln w="12700" cap="flat" cmpd="sng" algn="ctr">
                  <a:solidFill>
                    <a:srgbClr val="ED7D31">
                      <a:shade val="50000"/>
                    </a:srgbClr>
                  </a:solidFill>
                  <a:prstDash val="solid"/>
                  <a:miter lim="800000"/>
                </a:ln>
                <a:effectLst/>
              </p:spPr>
              <p:txBody>
                <a:bodyPr rtlCol="0" anchor="ctr"/>
                <a:lstStyle/>
                <a:p>
                  <a:pPr algn="ctr" defTabSz="685800" fontAlgn="auto">
                    <a:spcBef>
                      <a:spcPts val="0"/>
                    </a:spcBef>
                    <a:spcAft>
                      <a:spcPts val="0"/>
                    </a:spcAft>
                    <a:defRPr/>
                  </a:pPr>
                  <a:endParaRPr lang="en-US" sz="3000" kern="0">
                    <a:solidFill>
                      <a:prstClr val="white"/>
                    </a:solidFill>
                    <a:latin typeface="Calibri" panose="020F0502020204030204"/>
                    <a:ea typeface="+mn-ea"/>
                  </a:endParaRPr>
                </a:p>
              </p:txBody>
            </p:sp>
            <p:sp>
              <p:nvSpPr>
                <p:cNvPr id="355" name="Rectangle 354">
                  <a:extLst>
                    <a:ext uri="{FF2B5EF4-FFF2-40B4-BE49-F238E27FC236}">
                      <a16:creationId xmlns:a16="http://schemas.microsoft.com/office/drawing/2014/main" id="{CCD07986-8331-A74B-A280-267C95906241}"/>
                    </a:ext>
                  </a:extLst>
                </p:cNvPr>
                <p:cNvSpPr/>
                <p:nvPr/>
              </p:nvSpPr>
              <p:spPr>
                <a:xfrm>
                  <a:off x="11879735" y="353560"/>
                  <a:ext cx="182880" cy="182880"/>
                </a:xfrm>
                <a:prstGeom prst="rect">
                  <a:avLst/>
                </a:prstGeom>
                <a:solidFill>
                  <a:srgbClr val="A5A5A5"/>
                </a:solidFill>
                <a:ln w="12700" cap="flat" cmpd="sng" algn="ctr">
                  <a:solidFill>
                    <a:srgbClr val="A5A5A5">
                      <a:shade val="50000"/>
                    </a:srgbClr>
                  </a:solidFill>
                  <a:prstDash val="solid"/>
                  <a:miter lim="800000"/>
                </a:ln>
                <a:effectLst/>
              </p:spPr>
              <p:txBody>
                <a:bodyPr rtlCol="0" anchor="ctr"/>
                <a:lstStyle/>
                <a:p>
                  <a:pPr algn="ctr" defTabSz="685800" fontAlgn="auto">
                    <a:spcBef>
                      <a:spcPts val="0"/>
                    </a:spcBef>
                    <a:spcAft>
                      <a:spcPts val="0"/>
                    </a:spcAft>
                    <a:defRPr/>
                  </a:pPr>
                  <a:endParaRPr lang="en-US" sz="3000" kern="0">
                    <a:solidFill>
                      <a:prstClr val="white"/>
                    </a:solidFill>
                    <a:latin typeface="Calibri" panose="020F0502020204030204"/>
                    <a:ea typeface="+mn-ea"/>
                  </a:endParaRPr>
                </a:p>
              </p:txBody>
            </p:sp>
            <p:sp>
              <p:nvSpPr>
                <p:cNvPr id="356" name="Rectangle 355">
                  <a:extLst>
                    <a:ext uri="{FF2B5EF4-FFF2-40B4-BE49-F238E27FC236}">
                      <a16:creationId xmlns:a16="http://schemas.microsoft.com/office/drawing/2014/main" id="{2B533A0A-9F54-854C-BD4D-5DA894CA85FA}"/>
                    </a:ext>
                  </a:extLst>
                </p:cNvPr>
                <p:cNvSpPr/>
                <p:nvPr/>
              </p:nvSpPr>
              <p:spPr>
                <a:xfrm>
                  <a:off x="11631817" y="353560"/>
                  <a:ext cx="182880" cy="182880"/>
                </a:xfrm>
                <a:prstGeom prst="rect">
                  <a:avLst/>
                </a:prstGeom>
                <a:solidFill>
                  <a:srgbClr val="A5A5A5"/>
                </a:solidFill>
                <a:ln w="12700" cap="flat" cmpd="sng" algn="ctr">
                  <a:solidFill>
                    <a:srgbClr val="A5A5A5">
                      <a:shade val="50000"/>
                    </a:srgbClr>
                  </a:solidFill>
                  <a:prstDash val="solid"/>
                  <a:miter lim="800000"/>
                </a:ln>
                <a:effectLst/>
              </p:spPr>
              <p:txBody>
                <a:bodyPr rtlCol="0" anchor="ctr"/>
                <a:lstStyle/>
                <a:p>
                  <a:pPr algn="ctr" defTabSz="685800" fontAlgn="auto">
                    <a:spcBef>
                      <a:spcPts val="0"/>
                    </a:spcBef>
                    <a:spcAft>
                      <a:spcPts val="0"/>
                    </a:spcAft>
                    <a:defRPr/>
                  </a:pPr>
                  <a:endParaRPr lang="en-US" sz="3000" kern="0">
                    <a:solidFill>
                      <a:prstClr val="white"/>
                    </a:solidFill>
                    <a:latin typeface="Calibri" panose="020F0502020204030204"/>
                    <a:ea typeface="+mn-ea"/>
                  </a:endParaRPr>
                </a:p>
              </p:txBody>
            </p:sp>
          </p:grpSp>
          <p:sp>
            <p:nvSpPr>
              <p:cNvPr id="341" name="Rectangle 340">
                <a:extLst>
                  <a:ext uri="{FF2B5EF4-FFF2-40B4-BE49-F238E27FC236}">
                    <a16:creationId xmlns:a16="http://schemas.microsoft.com/office/drawing/2014/main" id="{ED6CEA94-DE53-6348-A772-8130BEC2C197}"/>
                  </a:ext>
                </a:extLst>
              </p:cNvPr>
              <p:cNvSpPr/>
              <p:nvPr/>
            </p:nvSpPr>
            <p:spPr>
              <a:xfrm>
                <a:off x="10249349" y="674423"/>
                <a:ext cx="84196" cy="100089"/>
              </a:xfrm>
              <a:prstGeom prst="rect">
                <a:avLst/>
              </a:prstGeom>
              <a:solidFill>
                <a:srgbClr val="70AD47">
                  <a:lumMod val="75000"/>
                </a:srgbClr>
              </a:solidFill>
              <a:ln w="12700" cap="flat" cmpd="sng" algn="ctr">
                <a:noFill/>
                <a:prstDash val="solid"/>
                <a:miter lim="800000"/>
              </a:ln>
              <a:effectLst/>
            </p:spPr>
            <p:txBody>
              <a:bodyPr rtlCol="0" anchor="ctr"/>
              <a:lstStyle/>
              <a:p>
                <a:pPr algn="ctr" defTabSz="685800" fontAlgn="auto">
                  <a:spcBef>
                    <a:spcPts val="0"/>
                  </a:spcBef>
                  <a:spcAft>
                    <a:spcPts val="0"/>
                  </a:spcAft>
                  <a:defRPr/>
                </a:pPr>
                <a:endParaRPr lang="en-US" sz="3000" kern="0">
                  <a:solidFill>
                    <a:prstClr val="white"/>
                  </a:solidFill>
                  <a:latin typeface="Calibri" panose="020F0502020204030204"/>
                  <a:ea typeface="+mn-ea"/>
                </a:endParaRPr>
              </a:p>
            </p:txBody>
          </p:sp>
          <p:sp>
            <p:nvSpPr>
              <p:cNvPr id="342" name="Rectangle 341">
                <a:extLst>
                  <a:ext uri="{FF2B5EF4-FFF2-40B4-BE49-F238E27FC236}">
                    <a16:creationId xmlns:a16="http://schemas.microsoft.com/office/drawing/2014/main" id="{F65E4B34-5303-8643-9E36-51F90E8A8D1E}"/>
                  </a:ext>
                </a:extLst>
              </p:cNvPr>
              <p:cNvSpPr/>
              <p:nvPr/>
            </p:nvSpPr>
            <p:spPr>
              <a:xfrm>
                <a:off x="10496398" y="674423"/>
                <a:ext cx="84196" cy="100089"/>
              </a:xfrm>
              <a:prstGeom prst="rect">
                <a:avLst/>
              </a:prstGeom>
              <a:solidFill>
                <a:srgbClr val="70AD47">
                  <a:lumMod val="75000"/>
                </a:srgbClr>
              </a:solidFill>
              <a:ln w="12700" cap="flat" cmpd="sng" algn="ctr">
                <a:noFill/>
                <a:prstDash val="solid"/>
                <a:miter lim="800000"/>
              </a:ln>
              <a:effectLst/>
            </p:spPr>
            <p:txBody>
              <a:bodyPr rtlCol="0" anchor="ctr"/>
              <a:lstStyle/>
              <a:p>
                <a:pPr algn="ctr" defTabSz="685800" fontAlgn="auto">
                  <a:spcBef>
                    <a:spcPts val="0"/>
                  </a:spcBef>
                  <a:spcAft>
                    <a:spcPts val="0"/>
                  </a:spcAft>
                  <a:defRPr/>
                </a:pPr>
                <a:endParaRPr lang="en-US" sz="3000" kern="0">
                  <a:solidFill>
                    <a:prstClr val="white"/>
                  </a:solidFill>
                  <a:latin typeface="Calibri" panose="020F0502020204030204"/>
                  <a:ea typeface="+mn-ea"/>
                </a:endParaRPr>
              </a:p>
            </p:txBody>
          </p:sp>
          <p:sp>
            <p:nvSpPr>
              <p:cNvPr id="343" name="Rectangle 342">
                <a:extLst>
                  <a:ext uri="{FF2B5EF4-FFF2-40B4-BE49-F238E27FC236}">
                    <a16:creationId xmlns:a16="http://schemas.microsoft.com/office/drawing/2014/main" id="{D4E2FD4D-7781-D94A-8DA5-1E7EFBA6D073}"/>
                  </a:ext>
                </a:extLst>
              </p:cNvPr>
              <p:cNvSpPr/>
              <p:nvPr/>
            </p:nvSpPr>
            <p:spPr>
              <a:xfrm>
                <a:off x="10744197" y="674423"/>
                <a:ext cx="84196" cy="100089"/>
              </a:xfrm>
              <a:prstGeom prst="rect">
                <a:avLst/>
              </a:prstGeom>
              <a:solidFill>
                <a:srgbClr val="70AD47">
                  <a:lumMod val="75000"/>
                </a:srgbClr>
              </a:solidFill>
              <a:ln w="12700" cap="flat" cmpd="sng" algn="ctr">
                <a:noFill/>
                <a:prstDash val="solid"/>
                <a:miter lim="800000"/>
              </a:ln>
              <a:effectLst/>
            </p:spPr>
            <p:txBody>
              <a:bodyPr rtlCol="0" anchor="ctr"/>
              <a:lstStyle/>
              <a:p>
                <a:pPr algn="ctr" defTabSz="685800" fontAlgn="auto">
                  <a:spcBef>
                    <a:spcPts val="0"/>
                  </a:spcBef>
                  <a:spcAft>
                    <a:spcPts val="0"/>
                  </a:spcAft>
                  <a:defRPr/>
                </a:pPr>
                <a:endParaRPr lang="en-US" sz="3000" kern="0">
                  <a:solidFill>
                    <a:prstClr val="white"/>
                  </a:solidFill>
                  <a:latin typeface="Calibri" panose="020F0502020204030204"/>
                  <a:ea typeface="+mn-ea"/>
                </a:endParaRPr>
              </a:p>
            </p:txBody>
          </p:sp>
          <p:sp>
            <p:nvSpPr>
              <p:cNvPr id="344" name="Rectangle 343">
                <a:extLst>
                  <a:ext uri="{FF2B5EF4-FFF2-40B4-BE49-F238E27FC236}">
                    <a16:creationId xmlns:a16="http://schemas.microsoft.com/office/drawing/2014/main" id="{7F1AC3DE-69C6-784C-8D08-52906CF24DD5}"/>
                  </a:ext>
                </a:extLst>
              </p:cNvPr>
              <p:cNvSpPr/>
              <p:nvPr/>
            </p:nvSpPr>
            <p:spPr>
              <a:xfrm>
                <a:off x="10994595" y="674423"/>
                <a:ext cx="84196" cy="100089"/>
              </a:xfrm>
              <a:prstGeom prst="rect">
                <a:avLst/>
              </a:prstGeom>
              <a:solidFill>
                <a:srgbClr val="70AD47">
                  <a:lumMod val="75000"/>
                </a:srgbClr>
              </a:solidFill>
              <a:ln w="12700" cap="flat" cmpd="sng" algn="ctr">
                <a:noFill/>
                <a:prstDash val="solid"/>
                <a:miter lim="800000"/>
              </a:ln>
              <a:effectLst/>
            </p:spPr>
            <p:txBody>
              <a:bodyPr rtlCol="0" anchor="ctr"/>
              <a:lstStyle/>
              <a:p>
                <a:pPr algn="ctr" defTabSz="685800" fontAlgn="auto">
                  <a:spcBef>
                    <a:spcPts val="0"/>
                  </a:spcBef>
                  <a:spcAft>
                    <a:spcPts val="0"/>
                  </a:spcAft>
                  <a:defRPr/>
                </a:pPr>
                <a:endParaRPr lang="en-US" sz="3000" kern="0">
                  <a:solidFill>
                    <a:prstClr val="white"/>
                  </a:solidFill>
                  <a:latin typeface="Calibri" panose="020F0502020204030204"/>
                  <a:ea typeface="+mn-ea"/>
                </a:endParaRPr>
              </a:p>
            </p:txBody>
          </p:sp>
          <p:sp>
            <p:nvSpPr>
              <p:cNvPr id="345" name="Rectangle 344">
                <a:extLst>
                  <a:ext uri="{FF2B5EF4-FFF2-40B4-BE49-F238E27FC236}">
                    <a16:creationId xmlns:a16="http://schemas.microsoft.com/office/drawing/2014/main" id="{93A105BC-B865-C547-A9F0-CC3D0B539458}"/>
                  </a:ext>
                </a:extLst>
              </p:cNvPr>
              <p:cNvSpPr/>
              <p:nvPr/>
            </p:nvSpPr>
            <p:spPr>
              <a:xfrm>
                <a:off x="11240131" y="674423"/>
                <a:ext cx="84196" cy="100089"/>
              </a:xfrm>
              <a:prstGeom prst="rect">
                <a:avLst/>
              </a:prstGeom>
              <a:solidFill>
                <a:srgbClr val="70AD47">
                  <a:lumMod val="75000"/>
                </a:srgbClr>
              </a:solidFill>
              <a:ln w="12700" cap="flat" cmpd="sng" algn="ctr">
                <a:noFill/>
                <a:prstDash val="solid"/>
                <a:miter lim="800000"/>
              </a:ln>
              <a:effectLst/>
            </p:spPr>
            <p:txBody>
              <a:bodyPr rtlCol="0" anchor="ctr"/>
              <a:lstStyle/>
              <a:p>
                <a:pPr algn="ctr" defTabSz="685800" fontAlgn="auto">
                  <a:spcBef>
                    <a:spcPts val="0"/>
                  </a:spcBef>
                  <a:spcAft>
                    <a:spcPts val="0"/>
                  </a:spcAft>
                  <a:defRPr/>
                </a:pPr>
                <a:endParaRPr lang="en-US" sz="3000" kern="0">
                  <a:solidFill>
                    <a:prstClr val="white"/>
                  </a:solidFill>
                  <a:latin typeface="Calibri" panose="020F0502020204030204"/>
                  <a:ea typeface="+mn-ea"/>
                </a:endParaRPr>
              </a:p>
            </p:txBody>
          </p:sp>
          <p:sp>
            <p:nvSpPr>
              <p:cNvPr id="346" name="Rectangle 345">
                <a:extLst>
                  <a:ext uri="{FF2B5EF4-FFF2-40B4-BE49-F238E27FC236}">
                    <a16:creationId xmlns:a16="http://schemas.microsoft.com/office/drawing/2014/main" id="{1B2B1304-B666-E447-98F4-287F1FE2B1B4}"/>
                  </a:ext>
                </a:extLst>
              </p:cNvPr>
              <p:cNvSpPr/>
              <p:nvPr/>
            </p:nvSpPr>
            <p:spPr>
              <a:xfrm>
                <a:off x="11488048" y="674423"/>
                <a:ext cx="84196" cy="100089"/>
              </a:xfrm>
              <a:prstGeom prst="rect">
                <a:avLst/>
              </a:prstGeom>
              <a:solidFill>
                <a:srgbClr val="70AD47">
                  <a:lumMod val="75000"/>
                </a:srgbClr>
              </a:solidFill>
              <a:ln w="12700" cap="flat" cmpd="sng" algn="ctr">
                <a:noFill/>
                <a:prstDash val="solid"/>
                <a:miter lim="800000"/>
              </a:ln>
              <a:effectLst/>
            </p:spPr>
            <p:txBody>
              <a:bodyPr rtlCol="0" anchor="ctr"/>
              <a:lstStyle/>
              <a:p>
                <a:pPr algn="ctr" defTabSz="685800" fontAlgn="auto">
                  <a:spcBef>
                    <a:spcPts val="0"/>
                  </a:spcBef>
                  <a:spcAft>
                    <a:spcPts val="0"/>
                  </a:spcAft>
                  <a:defRPr/>
                </a:pPr>
                <a:endParaRPr lang="en-US" sz="3000" kern="0">
                  <a:solidFill>
                    <a:prstClr val="white"/>
                  </a:solidFill>
                  <a:latin typeface="Calibri" panose="020F0502020204030204"/>
                  <a:ea typeface="+mn-ea"/>
                </a:endParaRPr>
              </a:p>
            </p:txBody>
          </p:sp>
          <p:sp>
            <p:nvSpPr>
              <p:cNvPr id="347" name="Rectangle 346">
                <a:extLst>
                  <a:ext uri="{FF2B5EF4-FFF2-40B4-BE49-F238E27FC236}">
                    <a16:creationId xmlns:a16="http://schemas.microsoft.com/office/drawing/2014/main" id="{BFBE97E3-543B-B749-BA4A-08ACFCBE673A}"/>
                  </a:ext>
                </a:extLst>
              </p:cNvPr>
              <p:cNvSpPr/>
              <p:nvPr/>
            </p:nvSpPr>
            <p:spPr>
              <a:xfrm>
                <a:off x="11735911" y="674423"/>
                <a:ext cx="84196" cy="100089"/>
              </a:xfrm>
              <a:prstGeom prst="rect">
                <a:avLst/>
              </a:prstGeom>
              <a:solidFill>
                <a:srgbClr val="70AD47">
                  <a:lumMod val="75000"/>
                </a:srgbClr>
              </a:solidFill>
              <a:ln w="12700" cap="flat" cmpd="sng" algn="ctr">
                <a:noFill/>
                <a:prstDash val="solid"/>
                <a:miter lim="800000"/>
              </a:ln>
              <a:effectLst/>
            </p:spPr>
            <p:txBody>
              <a:bodyPr rtlCol="0" anchor="ctr"/>
              <a:lstStyle/>
              <a:p>
                <a:pPr algn="ctr" defTabSz="685800" fontAlgn="auto">
                  <a:spcBef>
                    <a:spcPts val="0"/>
                  </a:spcBef>
                  <a:spcAft>
                    <a:spcPts val="0"/>
                  </a:spcAft>
                  <a:defRPr/>
                </a:pPr>
                <a:endParaRPr lang="en-US" sz="3000" kern="0">
                  <a:solidFill>
                    <a:prstClr val="white"/>
                  </a:solidFill>
                  <a:latin typeface="Calibri" panose="020F0502020204030204"/>
                  <a:ea typeface="+mn-ea"/>
                </a:endParaRPr>
              </a:p>
            </p:txBody>
          </p:sp>
          <p:sp>
            <p:nvSpPr>
              <p:cNvPr id="348" name="Rectangle 347">
                <a:extLst>
                  <a:ext uri="{FF2B5EF4-FFF2-40B4-BE49-F238E27FC236}">
                    <a16:creationId xmlns:a16="http://schemas.microsoft.com/office/drawing/2014/main" id="{D80A1BBF-55C8-CF49-B93B-FC77FD116A5D}"/>
                  </a:ext>
                </a:extLst>
              </p:cNvPr>
              <p:cNvSpPr/>
              <p:nvPr/>
            </p:nvSpPr>
            <p:spPr>
              <a:xfrm>
                <a:off x="11983783" y="674423"/>
                <a:ext cx="84196" cy="100089"/>
              </a:xfrm>
              <a:prstGeom prst="rect">
                <a:avLst/>
              </a:prstGeom>
              <a:solidFill>
                <a:srgbClr val="70AD47">
                  <a:lumMod val="75000"/>
                </a:srgbClr>
              </a:solidFill>
              <a:ln w="12700" cap="flat" cmpd="sng" algn="ctr">
                <a:noFill/>
                <a:prstDash val="solid"/>
                <a:miter lim="800000"/>
              </a:ln>
              <a:effectLst/>
            </p:spPr>
            <p:txBody>
              <a:bodyPr rtlCol="0" anchor="ctr"/>
              <a:lstStyle/>
              <a:p>
                <a:pPr algn="ctr" defTabSz="685800" fontAlgn="auto">
                  <a:spcBef>
                    <a:spcPts val="0"/>
                  </a:spcBef>
                  <a:spcAft>
                    <a:spcPts val="0"/>
                  </a:spcAft>
                  <a:defRPr/>
                </a:pPr>
                <a:endParaRPr lang="en-US" sz="3000" kern="0">
                  <a:solidFill>
                    <a:prstClr val="white"/>
                  </a:solidFill>
                  <a:latin typeface="Calibri" panose="020F0502020204030204"/>
                  <a:ea typeface="+mn-ea"/>
                </a:endParaRPr>
              </a:p>
            </p:txBody>
          </p:sp>
        </p:grpSp>
        <p:grpSp>
          <p:nvGrpSpPr>
            <p:cNvPr id="232" name="Group 231">
              <a:extLst>
                <a:ext uri="{FF2B5EF4-FFF2-40B4-BE49-F238E27FC236}">
                  <a16:creationId xmlns:a16="http://schemas.microsoft.com/office/drawing/2014/main" id="{0238EE7A-117B-8341-9719-688B4C8ECE7E}"/>
                </a:ext>
              </a:extLst>
            </p:cNvPr>
            <p:cNvGrpSpPr/>
            <p:nvPr/>
          </p:nvGrpSpPr>
          <p:grpSpPr>
            <a:xfrm>
              <a:off x="10156923" y="1080221"/>
              <a:ext cx="1918300" cy="182880"/>
              <a:chOff x="10156923" y="594771"/>
              <a:chExt cx="1918300" cy="182880"/>
            </a:xfrm>
          </p:grpSpPr>
          <p:grpSp>
            <p:nvGrpSpPr>
              <p:cNvPr id="323" name="Group 322">
                <a:extLst>
                  <a:ext uri="{FF2B5EF4-FFF2-40B4-BE49-F238E27FC236}">
                    <a16:creationId xmlns:a16="http://schemas.microsoft.com/office/drawing/2014/main" id="{96CB178A-C3DC-134C-890D-EAD87D9B6871}"/>
                  </a:ext>
                </a:extLst>
              </p:cNvPr>
              <p:cNvGrpSpPr/>
              <p:nvPr/>
            </p:nvGrpSpPr>
            <p:grpSpPr>
              <a:xfrm>
                <a:off x="10156923" y="594771"/>
                <a:ext cx="1918300" cy="182880"/>
                <a:chOff x="10144315" y="353560"/>
                <a:chExt cx="1918300" cy="182880"/>
              </a:xfrm>
            </p:grpSpPr>
            <p:sp>
              <p:nvSpPr>
                <p:cNvPr id="332" name="Rectangle 331">
                  <a:extLst>
                    <a:ext uri="{FF2B5EF4-FFF2-40B4-BE49-F238E27FC236}">
                      <a16:creationId xmlns:a16="http://schemas.microsoft.com/office/drawing/2014/main" id="{8BB6A786-974A-B741-8E0F-05B2C3FB6A84}"/>
                    </a:ext>
                  </a:extLst>
                </p:cNvPr>
                <p:cNvSpPr/>
                <p:nvPr/>
              </p:nvSpPr>
              <p:spPr>
                <a:xfrm>
                  <a:off x="10392232" y="353560"/>
                  <a:ext cx="182880" cy="182880"/>
                </a:xfrm>
                <a:prstGeom prst="rect">
                  <a:avLst/>
                </a:prstGeom>
                <a:solidFill>
                  <a:srgbClr val="ED7D31"/>
                </a:solidFill>
                <a:ln w="12700" cap="flat" cmpd="sng" algn="ctr">
                  <a:solidFill>
                    <a:srgbClr val="ED7D31">
                      <a:shade val="50000"/>
                    </a:srgbClr>
                  </a:solidFill>
                  <a:prstDash val="solid"/>
                  <a:miter lim="800000"/>
                </a:ln>
                <a:effectLst/>
              </p:spPr>
              <p:txBody>
                <a:bodyPr rtlCol="0" anchor="ctr"/>
                <a:lstStyle/>
                <a:p>
                  <a:pPr algn="ctr" defTabSz="685800" fontAlgn="auto">
                    <a:spcBef>
                      <a:spcPts val="0"/>
                    </a:spcBef>
                    <a:spcAft>
                      <a:spcPts val="0"/>
                    </a:spcAft>
                    <a:defRPr/>
                  </a:pPr>
                  <a:endParaRPr lang="en-US" sz="3000" kern="0">
                    <a:solidFill>
                      <a:prstClr val="white"/>
                    </a:solidFill>
                    <a:latin typeface="Calibri" panose="020F0502020204030204"/>
                    <a:ea typeface="+mn-ea"/>
                  </a:endParaRPr>
                </a:p>
              </p:txBody>
            </p:sp>
            <p:sp>
              <p:nvSpPr>
                <p:cNvPr id="333" name="Rectangle 332">
                  <a:extLst>
                    <a:ext uri="{FF2B5EF4-FFF2-40B4-BE49-F238E27FC236}">
                      <a16:creationId xmlns:a16="http://schemas.microsoft.com/office/drawing/2014/main" id="{9803457F-1BA8-B44D-B4F4-BCB3B9A0D51A}"/>
                    </a:ext>
                  </a:extLst>
                </p:cNvPr>
                <p:cNvSpPr/>
                <p:nvPr/>
              </p:nvSpPr>
              <p:spPr>
                <a:xfrm>
                  <a:off x="10144315" y="353560"/>
                  <a:ext cx="182880" cy="182880"/>
                </a:xfrm>
                <a:prstGeom prst="rect">
                  <a:avLst/>
                </a:prstGeom>
                <a:solidFill>
                  <a:srgbClr val="ED7D31"/>
                </a:solidFill>
                <a:ln w="12700" cap="flat" cmpd="sng" algn="ctr">
                  <a:solidFill>
                    <a:srgbClr val="ED7D31">
                      <a:shade val="50000"/>
                    </a:srgbClr>
                  </a:solidFill>
                  <a:prstDash val="solid"/>
                  <a:miter lim="800000"/>
                </a:ln>
                <a:effectLst/>
              </p:spPr>
              <p:txBody>
                <a:bodyPr rtlCol="0" anchor="ctr"/>
                <a:lstStyle/>
                <a:p>
                  <a:pPr algn="ctr" defTabSz="685800" fontAlgn="auto">
                    <a:spcBef>
                      <a:spcPts val="0"/>
                    </a:spcBef>
                    <a:spcAft>
                      <a:spcPts val="0"/>
                    </a:spcAft>
                    <a:defRPr/>
                  </a:pPr>
                  <a:endParaRPr lang="en-US" sz="3000" kern="0">
                    <a:solidFill>
                      <a:prstClr val="white"/>
                    </a:solidFill>
                    <a:latin typeface="Calibri" panose="020F0502020204030204"/>
                    <a:ea typeface="+mn-ea"/>
                  </a:endParaRPr>
                </a:p>
              </p:txBody>
            </p:sp>
            <p:sp>
              <p:nvSpPr>
                <p:cNvPr id="334" name="Rectangle 333">
                  <a:extLst>
                    <a:ext uri="{FF2B5EF4-FFF2-40B4-BE49-F238E27FC236}">
                      <a16:creationId xmlns:a16="http://schemas.microsoft.com/office/drawing/2014/main" id="{BDB364FF-13F7-F346-945B-016105AAE736}"/>
                    </a:ext>
                  </a:extLst>
                </p:cNvPr>
                <p:cNvSpPr/>
                <p:nvPr/>
              </p:nvSpPr>
              <p:spPr>
                <a:xfrm>
                  <a:off x="11135983" y="353560"/>
                  <a:ext cx="182880" cy="182880"/>
                </a:xfrm>
                <a:prstGeom prst="rect">
                  <a:avLst/>
                </a:prstGeom>
                <a:solidFill>
                  <a:srgbClr val="A5A5A5"/>
                </a:solidFill>
                <a:ln w="12700" cap="flat" cmpd="sng" algn="ctr">
                  <a:solidFill>
                    <a:srgbClr val="A5A5A5">
                      <a:shade val="50000"/>
                    </a:srgbClr>
                  </a:solidFill>
                  <a:prstDash val="solid"/>
                  <a:miter lim="800000"/>
                </a:ln>
                <a:effectLst/>
              </p:spPr>
              <p:txBody>
                <a:bodyPr rtlCol="0" anchor="ctr"/>
                <a:lstStyle/>
                <a:p>
                  <a:pPr algn="ctr" defTabSz="685800" fontAlgn="auto">
                    <a:spcBef>
                      <a:spcPts val="0"/>
                    </a:spcBef>
                    <a:spcAft>
                      <a:spcPts val="0"/>
                    </a:spcAft>
                    <a:defRPr/>
                  </a:pPr>
                  <a:endParaRPr lang="en-US" sz="3000" kern="0">
                    <a:solidFill>
                      <a:prstClr val="white"/>
                    </a:solidFill>
                    <a:latin typeface="Calibri" panose="020F0502020204030204"/>
                    <a:ea typeface="+mn-ea"/>
                  </a:endParaRPr>
                </a:p>
              </p:txBody>
            </p:sp>
            <p:sp>
              <p:nvSpPr>
                <p:cNvPr id="335" name="Rectangle 334">
                  <a:extLst>
                    <a:ext uri="{FF2B5EF4-FFF2-40B4-BE49-F238E27FC236}">
                      <a16:creationId xmlns:a16="http://schemas.microsoft.com/office/drawing/2014/main" id="{27C12A9E-1569-6040-8D66-A17E09001D3A}"/>
                    </a:ext>
                  </a:extLst>
                </p:cNvPr>
                <p:cNvSpPr/>
                <p:nvPr/>
              </p:nvSpPr>
              <p:spPr>
                <a:xfrm>
                  <a:off x="10640149" y="353560"/>
                  <a:ext cx="182880" cy="182880"/>
                </a:xfrm>
                <a:prstGeom prst="rect">
                  <a:avLst/>
                </a:prstGeom>
                <a:solidFill>
                  <a:srgbClr val="ED7D31"/>
                </a:solidFill>
                <a:ln w="12700" cap="flat" cmpd="sng" algn="ctr">
                  <a:solidFill>
                    <a:srgbClr val="ED7D31">
                      <a:shade val="50000"/>
                    </a:srgbClr>
                  </a:solidFill>
                  <a:prstDash val="solid"/>
                  <a:miter lim="800000"/>
                </a:ln>
                <a:effectLst/>
              </p:spPr>
              <p:txBody>
                <a:bodyPr rtlCol="0" anchor="ctr"/>
                <a:lstStyle/>
                <a:p>
                  <a:pPr algn="ctr" defTabSz="685800" fontAlgn="auto">
                    <a:spcBef>
                      <a:spcPts val="0"/>
                    </a:spcBef>
                    <a:spcAft>
                      <a:spcPts val="0"/>
                    </a:spcAft>
                    <a:defRPr/>
                  </a:pPr>
                  <a:endParaRPr lang="en-US" sz="3000" kern="0">
                    <a:solidFill>
                      <a:prstClr val="white"/>
                    </a:solidFill>
                    <a:latin typeface="Calibri" panose="020F0502020204030204"/>
                    <a:ea typeface="+mn-ea"/>
                  </a:endParaRPr>
                </a:p>
              </p:txBody>
            </p:sp>
            <p:sp>
              <p:nvSpPr>
                <p:cNvPr id="336" name="Rectangle 335">
                  <a:extLst>
                    <a:ext uri="{FF2B5EF4-FFF2-40B4-BE49-F238E27FC236}">
                      <a16:creationId xmlns:a16="http://schemas.microsoft.com/office/drawing/2014/main" id="{BA8DD5C6-D982-D74E-B728-2F0137617D09}"/>
                    </a:ext>
                  </a:extLst>
                </p:cNvPr>
                <p:cNvSpPr/>
                <p:nvPr/>
              </p:nvSpPr>
              <p:spPr>
                <a:xfrm>
                  <a:off x="11383900" y="353560"/>
                  <a:ext cx="182880" cy="182880"/>
                </a:xfrm>
                <a:prstGeom prst="rect">
                  <a:avLst/>
                </a:prstGeom>
                <a:solidFill>
                  <a:srgbClr val="A5A5A5"/>
                </a:solidFill>
                <a:ln w="12700" cap="flat" cmpd="sng" algn="ctr">
                  <a:solidFill>
                    <a:srgbClr val="A5A5A5">
                      <a:shade val="50000"/>
                    </a:srgbClr>
                  </a:solidFill>
                  <a:prstDash val="solid"/>
                  <a:miter lim="800000"/>
                </a:ln>
                <a:effectLst/>
              </p:spPr>
              <p:txBody>
                <a:bodyPr rtlCol="0" anchor="ctr"/>
                <a:lstStyle/>
                <a:p>
                  <a:pPr algn="ctr" defTabSz="685800" fontAlgn="auto">
                    <a:spcBef>
                      <a:spcPts val="0"/>
                    </a:spcBef>
                    <a:spcAft>
                      <a:spcPts val="0"/>
                    </a:spcAft>
                    <a:defRPr/>
                  </a:pPr>
                  <a:endParaRPr lang="en-US" sz="3000" kern="0">
                    <a:solidFill>
                      <a:prstClr val="white"/>
                    </a:solidFill>
                    <a:latin typeface="Calibri" panose="020F0502020204030204"/>
                    <a:ea typeface="+mn-ea"/>
                  </a:endParaRPr>
                </a:p>
              </p:txBody>
            </p:sp>
            <p:sp>
              <p:nvSpPr>
                <p:cNvPr id="337" name="Rectangle 336">
                  <a:extLst>
                    <a:ext uri="{FF2B5EF4-FFF2-40B4-BE49-F238E27FC236}">
                      <a16:creationId xmlns:a16="http://schemas.microsoft.com/office/drawing/2014/main" id="{C3E6C8C9-7B0E-E949-AF00-E2C58F332CC2}"/>
                    </a:ext>
                  </a:extLst>
                </p:cNvPr>
                <p:cNvSpPr/>
                <p:nvPr/>
              </p:nvSpPr>
              <p:spPr>
                <a:xfrm>
                  <a:off x="10888066" y="353560"/>
                  <a:ext cx="182880" cy="182880"/>
                </a:xfrm>
                <a:prstGeom prst="rect">
                  <a:avLst/>
                </a:prstGeom>
                <a:solidFill>
                  <a:srgbClr val="ED7D31"/>
                </a:solidFill>
                <a:ln w="12700" cap="flat" cmpd="sng" algn="ctr">
                  <a:solidFill>
                    <a:srgbClr val="ED7D31">
                      <a:shade val="50000"/>
                    </a:srgbClr>
                  </a:solidFill>
                  <a:prstDash val="solid"/>
                  <a:miter lim="800000"/>
                </a:ln>
                <a:effectLst/>
              </p:spPr>
              <p:txBody>
                <a:bodyPr rtlCol="0" anchor="ctr"/>
                <a:lstStyle/>
                <a:p>
                  <a:pPr algn="ctr" defTabSz="685800" fontAlgn="auto">
                    <a:spcBef>
                      <a:spcPts val="0"/>
                    </a:spcBef>
                    <a:spcAft>
                      <a:spcPts val="0"/>
                    </a:spcAft>
                    <a:defRPr/>
                  </a:pPr>
                  <a:endParaRPr lang="en-US" sz="3000" kern="0">
                    <a:solidFill>
                      <a:prstClr val="white"/>
                    </a:solidFill>
                    <a:latin typeface="Calibri" panose="020F0502020204030204"/>
                    <a:ea typeface="+mn-ea"/>
                  </a:endParaRPr>
                </a:p>
              </p:txBody>
            </p:sp>
            <p:sp>
              <p:nvSpPr>
                <p:cNvPr id="338" name="Rectangle 337">
                  <a:extLst>
                    <a:ext uri="{FF2B5EF4-FFF2-40B4-BE49-F238E27FC236}">
                      <a16:creationId xmlns:a16="http://schemas.microsoft.com/office/drawing/2014/main" id="{C8CCC89F-99AF-9142-8A99-471F4B1F21D1}"/>
                    </a:ext>
                  </a:extLst>
                </p:cNvPr>
                <p:cNvSpPr/>
                <p:nvPr/>
              </p:nvSpPr>
              <p:spPr>
                <a:xfrm>
                  <a:off x="11879735" y="353560"/>
                  <a:ext cx="182880" cy="182880"/>
                </a:xfrm>
                <a:prstGeom prst="rect">
                  <a:avLst/>
                </a:prstGeom>
                <a:solidFill>
                  <a:srgbClr val="A5A5A5"/>
                </a:solidFill>
                <a:ln w="12700" cap="flat" cmpd="sng" algn="ctr">
                  <a:solidFill>
                    <a:srgbClr val="A5A5A5">
                      <a:shade val="50000"/>
                    </a:srgbClr>
                  </a:solidFill>
                  <a:prstDash val="solid"/>
                  <a:miter lim="800000"/>
                </a:ln>
                <a:effectLst/>
              </p:spPr>
              <p:txBody>
                <a:bodyPr rtlCol="0" anchor="ctr"/>
                <a:lstStyle/>
                <a:p>
                  <a:pPr algn="ctr" defTabSz="685800" fontAlgn="auto">
                    <a:spcBef>
                      <a:spcPts val="0"/>
                    </a:spcBef>
                    <a:spcAft>
                      <a:spcPts val="0"/>
                    </a:spcAft>
                    <a:defRPr/>
                  </a:pPr>
                  <a:endParaRPr lang="en-US" sz="3000" kern="0">
                    <a:solidFill>
                      <a:prstClr val="white"/>
                    </a:solidFill>
                    <a:latin typeface="Calibri" panose="020F0502020204030204"/>
                    <a:ea typeface="+mn-ea"/>
                  </a:endParaRPr>
                </a:p>
              </p:txBody>
            </p:sp>
            <p:sp>
              <p:nvSpPr>
                <p:cNvPr id="339" name="Rectangle 338">
                  <a:extLst>
                    <a:ext uri="{FF2B5EF4-FFF2-40B4-BE49-F238E27FC236}">
                      <a16:creationId xmlns:a16="http://schemas.microsoft.com/office/drawing/2014/main" id="{775C2797-FB85-1F43-B4B1-90289F6A89CB}"/>
                    </a:ext>
                  </a:extLst>
                </p:cNvPr>
                <p:cNvSpPr/>
                <p:nvPr/>
              </p:nvSpPr>
              <p:spPr>
                <a:xfrm>
                  <a:off x="11631817" y="353560"/>
                  <a:ext cx="182880" cy="182880"/>
                </a:xfrm>
                <a:prstGeom prst="rect">
                  <a:avLst/>
                </a:prstGeom>
                <a:solidFill>
                  <a:srgbClr val="A5A5A5"/>
                </a:solidFill>
                <a:ln w="12700" cap="flat" cmpd="sng" algn="ctr">
                  <a:solidFill>
                    <a:srgbClr val="A5A5A5">
                      <a:shade val="50000"/>
                    </a:srgbClr>
                  </a:solidFill>
                  <a:prstDash val="solid"/>
                  <a:miter lim="800000"/>
                </a:ln>
                <a:effectLst/>
              </p:spPr>
              <p:txBody>
                <a:bodyPr rtlCol="0" anchor="ctr"/>
                <a:lstStyle/>
                <a:p>
                  <a:pPr algn="ctr" defTabSz="685800" fontAlgn="auto">
                    <a:spcBef>
                      <a:spcPts val="0"/>
                    </a:spcBef>
                    <a:spcAft>
                      <a:spcPts val="0"/>
                    </a:spcAft>
                    <a:defRPr/>
                  </a:pPr>
                  <a:endParaRPr lang="en-US" sz="3000" kern="0">
                    <a:solidFill>
                      <a:prstClr val="white"/>
                    </a:solidFill>
                    <a:latin typeface="Calibri" panose="020F0502020204030204"/>
                    <a:ea typeface="+mn-ea"/>
                  </a:endParaRPr>
                </a:p>
              </p:txBody>
            </p:sp>
          </p:grpSp>
          <p:sp>
            <p:nvSpPr>
              <p:cNvPr id="324" name="Rectangle 323">
                <a:extLst>
                  <a:ext uri="{FF2B5EF4-FFF2-40B4-BE49-F238E27FC236}">
                    <a16:creationId xmlns:a16="http://schemas.microsoft.com/office/drawing/2014/main" id="{CA67A1E4-1626-E146-97FA-92FA47F18C57}"/>
                  </a:ext>
                </a:extLst>
              </p:cNvPr>
              <p:cNvSpPr/>
              <p:nvPr/>
            </p:nvSpPr>
            <p:spPr>
              <a:xfrm>
                <a:off x="10249349" y="674423"/>
                <a:ext cx="84196" cy="100089"/>
              </a:xfrm>
              <a:prstGeom prst="rect">
                <a:avLst/>
              </a:prstGeom>
              <a:solidFill>
                <a:srgbClr val="70AD47">
                  <a:lumMod val="75000"/>
                </a:srgbClr>
              </a:solidFill>
              <a:ln w="12700" cap="flat" cmpd="sng" algn="ctr">
                <a:noFill/>
                <a:prstDash val="solid"/>
                <a:miter lim="800000"/>
              </a:ln>
              <a:effectLst/>
            </p:spPr>
            <p:txBody>
              <a:bodyPr rtlCol="0" anchor="ctr"/>
              <a:lstStyle/>
              <a:p>
                <a:pPr algn="ctr" defTabSz="685800" fontAlgn="auto">
                  <a:spcBef>
                    <a:spcPts val="0"/>
                  </a:spcBef>
                  <a:spcAft>
                    <a:spcPts val="0"/>
                  </a:spcAft>
                  <a:defRPr/>
                </a:pPr>
                <a:endParaRPr lang="en-US" sz="3000" kern="0">
                  <a:solidFill>
                    <a:prstClr val="white"/>
                  </a:solidFill>
                  <a:latin typeface="Calibri" panose="020F0502020204030204"/>
                  <a:ea typeface="+mn-ea"/>
                </a:endParaRPr>
              </a:p>
            </p:txBody>
          </p:sp>
          <p:sp>
            <p:nvSpPr>
              <p:cNvPr id="325" name="Rectangle 324">
                <a:extLst>
                  <a:ext uri="{FF2B5EF4-FFF2-40B4-BE49-F238E27FC236}">
                    <a16:creationId xmlns:a16="http://schemas.microsoft.com/office/drawing/2014/main" id="{64AF33E1-D8FE-7F49-82B0-5312CAD803C4}"/>
                  </a:ext>
                </a:extLst>
              </p:cNvPr>
              <p:cNvSpPr/>
              <p:nvPr/>
            </p:nvSpPr>
            <p:spPr>
              <a:xfrm>
                <a:off x="10496398" y="674423"/>
                <a:ext cx="84196" cy="100089"/>
              </a:xfrm>
              <a:prstGeom prst="rect">
                <a:avLst/>
              </a:prstGeom>
              <a:solidFill>
                <a:srgbClr val="70AD47">
                  <a:lumMod val="75000"/>
                </a:srgbClr>
              </a:solidFill>
              <a:ln w="12700" cap="flat" cmpd="sng" algn="ctr">
                <a:noFill/>
                <a:prstDash val="solid"/>
                <a:miter lim="800000"/>
              </a:ln>
              <a:effectLst/>
            </p:spPr>
            <p:txBody>
              <a:bodyPr rtlCol="0" anchor="ctr"/>
              <a:lstStyle/>
              <a:p>
                <a:pPr algn="ctr" defTabSz="685800" fontAlgn="auto">
                  <a:spcBef>
                    <a:spcPts val="0"/>
                  </a:spcBef>
                  <a:spcAft>
                    <a:spcPts val="0"/>
                  </a:spcAft>
                  <a:defRPr/>
                </a:pPr>
                <a:endParaRPr lang="en-US" sz="3000" kern="0">
                  <a:solidFill>
                    <a:prstClr val="white"/>
                  </a:solidFill>
                  <a:latin typeface="Calibri" panose="020F0502020204030204"/>
                  <a:ea typeface="+mn-ea"/>
                </a:endParaRPr>
              </a:p>
            </p:txBody>
          </p:sp>
          <p:sp>
            <p:nvSpPr>
              <p:cNvPr id="326" name="Rectangle 325">
                <a:extLst>
                  <a:ext uri="{FF2B5EF4-FFF2-40B4-BE49-F238E27FC236}">
                    <a16:creationId xmlns:a16="http://schemas.microsoft.com/office/drawing/2014/main" id="{E0B102F9-2AA0-0F46-8F1E-90E616AC3136}"/>
                  </a:ext>
                </a:extLst>
              </p:cNvPr>
              <p:cNvSpPr/>
              <p:nvPr/>
            </p:nvSpPr>
            <p:spPr>
              <a:xfrm>
                <a:off x="10744197" y="674423"/>
                <a:ext cx="84196" cy="100089"/>
              </a:xfrm>
              <a:prstGeom prst="rect">
                <a:avLst/>
              </a:prstGeom>
              <a:solidFill>
                <a:srgbClr val="70AD47">
                  <a:lumMod val="75000"/>
                </a:srgbClr>
              </a:solidFill>
              <a:ln w="12700" cap="flat" cmpd="sng" algn="ctr">
                <a:noFill/>
                <a:prstDash val="solid"/>
                <a:miter lim="800000"/>
              </a:ln>
              <a:effectLst/>
            </p:spPr>
            <p:txBody>
              <a:bodyPr rtlCol="0" anchor="ctr"/>
              <a:lstStyle/>
              <a:p>
                <a:pPr algn="ctr" defTabSz="685800" fontAlgn="auto">
                  <a:spcBef>
                    <a:spcPts val="0"/>
                  </a:spcBef>
                  <a:spcAft>
                    <a:spcPts val="0"/>
                  </a:spcAft>
                  <a:defRPr/>
                </a:pPr>
                <a:endParaRPr lang="en-US" sz="3000" kern="0">
                  <a:solidFill>
                    <a:prstClr val="white"/>
                  </a:solidFill>
                  <a:latin typeface="Calibri" panose="020F0502020204030204"/>
                  <a:ea typeface="+mn-ea"/>
                </a:endParaRPr>
              </a:p>
            </p:txBody>
          </p:sp>
          <p:sp>
            <p:nvSpPr>
              <p:cNvPr id="327" name="Rectangle 326">
                <a:extLst>
                  <a:ext uri="{FF2B5EF4-FFF2-40B4-BE49-F238E27FC236}">
                    <a16:creationId xmlns:a16="http://schemas.microsoft.com/office/drawing/2014/main" id="{E9641B0E-1CBC-1846-84E6-D91D1961DEFB}"/>
                  </a:ext>
                </a:extLst>
              </p:cNvPr>
              <p:cNvSpPr/>
              <p:nvPr/>
            </p:nvSpPr>
            <p:spPr>
              <a:xfrm>
                <a:off x="10994595" y="674423"/>
                <a:ext cx="84196" cy="100089"/>
              </a:xfrm>
              <a:prstGeom prst="rect">
                <a:avLst/>
              </a:prstGeom>
              <a:solidFill>
                <a:srgbClr val="70AD47">
                  <a:lumMod val="75000"/>
                </a:srgbClr>
              </a:solidFill>
              <a:ln w="12700" cap="flat" cmpd="sng" algn="ctr">
                <a:noFill/>
                <a:prstDash val="solid"/>
                <a:miter lim="800000"/>
              </a:ln>
              <a:effectLst/>
            </p:spPr>
            <p:txBody>
              <a:bodyPr rtlCol="0" anchor="ctr"/>
              <a:lstStyle/>
              <a:p>
                <a:pPr algn="ctr" defTabSz="685800" fontAlgn="auto">
                  <a:spcBef>
                    <a:spcPts val="0"/>
                  </a:spcBef>
                  <a:spcAft>
                    <a:spcPts val="0"/>
                  </a:spcAft>
                  <a:defRPr/>
                </a:pPr>
                <a:endParaRPr lang="en-US" sz="3000" kern="0">
                  <a:solidFill>
                    <a:prstClr val="white"/>
                  </a:solidFill>
                  <a:latin typeface="Calibri" panose="020F0502020204030204"/>
                  <a:ea typeface="+mn-ea"/>
                </a:endParaRPr>
              </a:p>
            </p:txBody>
          </p:sp>
          <p:sp>
            <p:nvSpPr>
              <p:cNvPr id="328" name="Rectangle 327">
                <a:extLst>
                  <a:ext uri="{FF2B5EF4-FFF2-40B4-BE49-F238E27FC236}">
                    <a16:creationId xmlns:a16="http://schemas.microsoft.com/office/drawing/2014/main" id="{CB1728E9-4F6F-0245-AD24-EDBB5D0C84E7}"/>
                  </a:ext>
                </a:extLst>
              </p:cNvPr>
              <p:cNvSpPr/>
              <p:nvPr/>
            </p:nvSpPr>
            <p:spPr>
              <a:xfrm>
                <a:off x="11240131" y="674423"/>
                <a:ext cx="84196" cy="100089"/>
              </a:xfrm>
              <a:prstGeom prst="rect">
                <a:avLst/>
              </a:prstGeom>
              <a:solidFill>
                <a:srgbClr val="70AD47">
                  <a:lumMod val="75000"/>
                </a:srgbClr>
              </a:solidFill>
              <a:ln w="12700" cap="flat" cmpd="sng" algn="ctr">
                <a:noFill/>
                <a:prstDash val="solid"/>
                <a:miter lim="800000"/>
              </a:ln>
              <a:effectLst/>
            </p:spPr>
            <p:txBody>
              <a:bodyPr rtlCol="0" anchor="ctr"/>
              <a:lstStyle/>
              <a:p>
                <a:pPr algn="ctr" defTabSz="685800" fontAlgn="auto">
                  <a:spcBef>
                    <a:spcPts val="0"/>
                  </a:spcBef>
                  <a:spcAft>
                    <a:spcPts val="0"/>
                  </a:spcAft>
                  <a:defRPr/>
                </a:pPr>
                <a:endParaRPr lang="en-US" sz="3000" kern="0">
                  <a:solidFill>
                    <a:prstClr val="white"/>
                  </a:solidFill>
                  <a:latin typeface="Calibri" panose="020F0502020204030204"/>
                  <a:ea typeface="+mn-ea"/>
                </a:endParaRPr>
              </a:p>
            </p:txBody>
          </p:sp>
          <p:sp>
            <p:nvSpPr>
              <p:cNvPr id="329" name="Rectangle 328">
                <a:extLst>
                  <a:ext uri="{FF2B5EF4-FFF2-40B4-BE49-F238E27FC236}">
                    <a16:creationId xmlns:a16="http://schemas.microsoft.com/office/drawing/2014/main" id="{BA01B8D9-75E1-3E43-83BD-E4DE6209C17D}"/>
                  </a:ext>
                </a:extLst>
              </p:cNvPr>
              <p:cNvSpPr/>
              <p:nvPr/>
            </p:nvSpPr>
            <p:spPr>
              <a:xfrm>
                <a:off x="11488048" y="674423"/>
                <a:ext cx="84196" cy="100089"/>
              </a:xfrm>
              <a:prstGeom prst="rect">
                <a:avLst/>
              </a:prstGeom>
              <a:solidFill>
                <a:srgbClr val="70AD47">
                  <a:lumMod val="75000"/>
                </a:srgbClr>
              </a:solidFill>
              <a:ln w="12700" cap="flat" cmpd="sng" algn="ctr">
                <a:noFill/>
                <a:prstDash val="solid"/>
                <a:miter lim="800000"/>
              </a:ln>
              <a:effectLst/>
            </p:spPr>
            <p:txBody>
              <a:bodyPr rtlCol="0" anchor="ctr"/>
              <a:lstStyle/>
              <a:p>
                <a:pPr algn="ctr" defTabSz="685800" fontAlgn="auto">
                  <a:spcBef>
                    <a:spcPts val="0"/>
                  </a:spcBef>
                  <a:spcAft>
                    <a:spcPts val="0"/>
                  </a:spcAft>
                  <a:defRPr/>
                </a:pPr>
                <a:endParaRPr lang="en-US" sz="3000" kern="0">
                  <a:solidFill>
                    <a:prstClr val="white"/>
                  </a:solidFill>
                  <a:latin typeface="Calibri" panose="020F0502020204030204"/>
                  <a:ea typeface="+mn-ea"/>
                </a:endParaRPr>
              </a:p>
            </p:txBody>
          </p:sp>
          <p:sp>
            <p:nvSpPr>
              <p:cNvPr id="330" name="Rectangle 329">
                <a:extLst>
                  <a:ext uri="{FF2B5EF4-FFF2-40B4-BE49-F238E27FC236}">
                    <a16:creationId xmlns:a16="http://schemas.microsoft.com/office/drawing/2014/main" id="{595C2B4B-32B4-D94A-97CA-371186F1158B}"/>
                  </a:ext>
                </a:extLst>
              </p:cNvPr>
              <p:cNvSpPr/>
              <p:nvPr/>
            </p:nvSpPr>
            <p:spPr>
              <a:xfrm>
                <a:off x="11735911" y="674423"/>
                <a:ext cx="84196" cy="100089"/>
              </a:xfrm>
              <a:prstGeom prst="rect">
                <a:avLst/>
              </a:prstGeom>
              <a:solidFill>
                <a:srgbClr val="70AD47">
                  <a:lumMod val="75000"/>
                </a:srgbClr>
              </a:solidFill>
              <a:ln w="12700" cap="flat" cmpd="sng" algn="ctr">
                <a:noFill/>
                <a:prstDash val="solid"/>
                <a:miter lim="800000"/>
              </a:ln>
              <a:effectLst/>
            </p:spPr>
            <p:txBody>
              <a:bodyPr rtlCol="0" anchor="ctr"/>
              <a:lstStyle/>
              <a:p>
                <a:pPr algn="ctr" defTabSz="685800" fontAlgn="auto">
                  <a:spcBef>
                    <a:spcPts val="0"/>
                  </a:spcBef>
                  <a:spcAft>
                    <a:spcPts val="0"/>
                  </a:spcAft>
                  <a:defRPr/>
                </a:pPr>
                <a:endParaRPr lang="en-US" sz="3000" kern="0">
                  <a:solidFill>
                    <a:prstClr val="white"/>
                  </a:solidFill>
                  <a:latin typeface="Calibri" panose="020F0502020204030204"/>
                  <a:ea typeface="+mn-ea"/>
                </a:endParaRPr>
              </a:p>
            </p:txBody>
          </p:sp>
          <p:sp>
            <p:nvSpPr>
              <p:cNvPr id="331" name="Rectangle 330">
                <a:extLst>
                  <a:ext uri="{FF2B5EF4-FFF2-40B4-BE49-F238E27FC236}">
                    <a16:creationId xmlns:a16="http://schemas.microsoft.com/office/drawing/2014/main" id="{A68B5FFA-5892-EA4A-8B5A-AFD61F2F0006}"/>
                  </a:ext>
                </a:extLst>
              </p:cNvPr>
              <p:cNvSpPr/>
              <p:nvPr/>
            </p:nvSpPr>
            <p:spPr>
              <a:xfrm>
                <a:off x="11983783" y="674423"/>
                <a:ext cx="84196" cy="100089"/>
              </a:xfrm>
              <a:prstGeom prst="rect">
                <a:avLst/>
              </a:prstGeom>
              <a:solidFill>
                <a:srgbClr val="70AD47">
                  <a:lumMod val="75000"/>
                </a:srgbClr>
              </a:solidFill>
              <a:ln w="12700" cap="flat" cmpd="sng" algn="ctr">
                <a:noFill/>
                <a:prstDash val="solid"/>
                <a:miter lim="800000"/>
              </a:ln>
              <a:effectLst/>
            </p:spPr>
            <p:txBody>
              <a:bodyPr rtlCol="0" anchor="ctr"/>
              <a:lstStyle/>
              <a:p>
                <a:pPr algn="ctr" defTabSz="685800" fontAlgn="auto">
                  <a:spcBef>
                    <a:spcPts val="0"/>
                  </a:spcBef>
                  <a:spcAft>
                    <a:spcPts val="0"/>
                  </a:spcAft>
                  <a:defRPr/>
                </a:pPr>
                <a:endParaRPr lang="en-US" sz="3000" kern="0">
                  <a:solidFill>
                    <a:prstClr val="white"/>
                  </a:solidFill>
                  <a:latin typeface="Calibri" panose="020F0502020204030204"/>
                  <a:ea typeface="+mn-ea"/>
                </a:endParaRPr>
              </a:p>
            </p:txBody>
          </p:sp>
        </p:grpSp>
        <p:grpSp>
          <p:nvGrpSpPr>
            <p:cNvPr id="233" name="Group 232">
              <a:extLst>
                <a:ext uri="{FF2B5EF4-FFF2-40B4-BE49-F238E27FC236}">
                  <a16:creationId xmlns:a16="http://schemas.microsoft.com/office/drawing/2014/main" id="{90549797-634A-6A4D-8390-2CADA9B22BB4}"/>
                </a:ext>
              </a:extLst>
            </p:cNvPr>
            <p:cNvGrpSpPr/>
            <p:nvPr/>
          </p:nvGrpSpPr>
          <p:grpSpPr>
            <a:xfrm>
              <a:off x="10156923" y="1338821"/>
              <a:ext cx="1918300" cy="182880"/>
              <a:chOff x="10156923" y="594771"/>
              <a:chExt cx="1918300" cy="182880"/>
            </a:xfrm>
          </p:grpSpPr>
          <p:grpSp>
            <p:nvGrpSpPr>
              <p:cNvPr id="306" name="Group 305">
                <a:extLst>
                  <a:ext uri="{FF2B5EF4-FFF2-40B4-BE49-F238E27FC236}">
                    <a16:creationId xmlns:a16="http://schemas.microsoft.com/office/drawing/2014/main" id="{16CB7073-D4B2-7A4F-91CF-22AD58686FD3}"/>
                  </a:ext>
                </a:extLst>
              </p:cNvPr>
              <p:cNvGrpSpPr/>
              <p:nvPr/>
            </p:nvGrpSpPr>
            <p:grpSpPr>
              <a:xfrm>
                <a:off x="10156923" y="594771"/>
                <a:ext cx="1918300" cy="182880"/>
                <a:chOff x="10144315" y="353560"/>
                <a:chExt cx="1918300" cy="182880"/>
              </a:xfrm>
            </p:grpSpPr>
            <p:sp>
              <p:nvSpPr>
                <p:cNvPr id="315" name="Rectangle 314">
                  <a:extLst>
                    <a:ext uri="{FF2B5EF4-FFF2-40B4-BE49-F238E27FC236}">
                      <a16:creationId xmlns:a16="http://schemas.microsoft.com/office/drawing/2014/main" id="{77CF95C1-8CFF-1B4F-BDC4-1A5991B14896}"/>
                    </a:ext>
                  </a:extLst>
                </p:cNvPr>
                <p:cNvSpPr/>
                <p:nvPr/>
              </p:nvSpPr>
              <p:spPr>
                <a:xfrm>
                  <a:off x="10392232" y="353560"/>
                  <a:ext cx="182880" cy="182880"/>
                </a:xfrm>
                <a:prstGeom prst="rect">
                  <a:avLst/>
                </a:prstGeom>
                <a:solidFill>
                  <a:srgbClr val="ED7D31"/>
                </a:solidFill>
                <a:ln w="12700" cap="flat" cmpd="sng" algn="ctr">
                  <a:solidFill>
                    <a:srgbClr val="ED7D31">
                      <a:shade val="50000"/>
                    </a:srgbClr>
                  </a:solidFill>
                  <a:prstDash val="solid"/>
                  <a:miter lim="800000"/>
                </a:ln>
                <a:effectLst/>
              </p:spPr>
              <p:txBody>
                <a:bodyPr rtlCol="0" anchor="ctr"/>
                <a:lstStyle/>
                <a:p>
                  <a:pPr algn="ctr" defTabSz="685800" fontAlgn="auto">
                    <a:spcBef>
                      <a:spcPts val="0"/>
                    </a:spcBef>
                    <a:spcAft>
                      <a:spcPts val="0"/>
                    </a:spcAft>
                    <a:defRPr/>
                  </a:pPr>
                  <a:endParaRPr lang="en-US" sz="3000" kern="0">
                    <a:solidFill>
                      <a:prstClr val="white"/>
                    </a:solidFill>
                    <a:latin typeface="Calibri" panose="020F0502020204030204"/>
                    <a:ea typeface="+mn-ea"/>
                  </a:endParaRPr>
                </a:p>
              </p:txBody>
            </p:sp>
            <p:sp>
              <p:nvSpPr>
                <p:cNvPr id="316" name="Rectangle 315">
                  <a:extLst>
                    <a:ext uri="{FF2B5EF4-FFF2-40B4-BE49-F238E27FC236}">
                      <a16:creationId xmlns:a16="http://schemas.microsoft.com/office/drawing/2014/main" id="{1575F57F-E55B-F14D-B299-6A3C6BF68817}"/>
                    </a:ext>
                  </a:extLst>
                </p:cNvPr>
                <p:cNvSpPr/>
                <p:nvPr/>
              </p:nvSpPr>
              <p:spPr>
                <a:xfrm>
                  <a:off x="10144315" y="353560"/>
                  <a:ext cx="182880" cy="182880"/>
                </a:xfrm>
                <a:prstGeom prst="rect">
                  <a:avLst/>
                </a:prstGeom>
                <a:solidFill>
                  <a:srgbClr val="ED7D31"/>
                </a:solidFill>
                <a:ln w="12700" cap="flat" cmpd="sng" algn="ctr">
                  <a:solidFill>
                    <a:srgbClr val="ED7D31">
                      <a:shade val="50000"/>
                    </a:srgbClr>
                  </a:solidFill>
                  <a:prstDash val="solid"/>
                  <a:miter lim="800000"/>
                </a:ln>
                <a:effectLst/>
              </p:spPr>
              <p:txBody>
                <a:bodyPr rtlCol="0" anchor="ctr"/>
                <a:lstStyle/>
                <a:p>
                  <a:pPr algn="ctr" defTabSz="685800" fontAlgn="auto">
                    <a:spcBef>
                      <a:spcPts val="0"/>
                    </a:spcBef>
                    <a:spcAft>
                      <a:spcPts val="0"/>
                    </a:spcAft>
                    <a:defRPr/>
                  </a:pPr>
                  <a:endParaRPr lang="en-US" sz="3000" kern="0">
                    <a:solidFill>
                      <a:prstClr val="white"/>
                    </a:solidFill>
                    <a:latin typeface="Calibri" panose="020F0502020204030204"/>
                    <a:ea typeface="+mn-ea"/>
                  </a:endParaRPr>
                </a:p>
              </p:txBody>
            </p:sp>
            <p:sp>
              <p:nvSpPr>
                <p:cNvPr id="317" name="Rectangle 316">
                  <a:extLst>
                    <a:ext uri="{FF2B5EF4-FFF2-40B4-BE49-F238E27FC236}">
                      <a16:creationId xmlns:a16="http://schemas.microsoft.com/office/drawing/2014/main" id="{A443F8EA-6AE1-B14C-A9A9-D8FC73E27263}"/>
                    </a:ext>
                  </a:extLst>
                </p:cNvPr>
                <p:cNvSpPr/>
                <p:nvPr/>
              </p:nvSpPr>
              <p:spPr>
                <a:xfrm>
                  <a:off x="11135983" y="353560"/>
                  <a:ext cx="182880" cy="182880"/>
                </a:xfrm>
                <a:prstGeom prst="rect">
                  <a:avLst/>
                </a:prstGeom>
                <a:solidFill>
                  <a:srgbClr val="A5A5A5"/>
                </a:solidFill>
                <a:ln w="12700" cap="flat" cmpd="sng" algn="ctr">
                  <a:solidFill>
                    <a:srgbClr val="A5A5A5">
                      <a:shade val="50000"/>
                    </a:srgbClr>
                  </a:solidFill>
                  <a:prstDash val="solid"/>
                  <a:miter lim="800000"/>
                </a:ln>
                <a:effectLst/>
              </p:spPr>
              <p:txBody>
                <a:bodyPr rtlCol="0" anchor="ctr"/>
                <a:lstStyle/>
                <a:p>
                  <a:pPr algn="ctr" defTabSz="685800" fontAlgn="auto">
                    <a:spcBef>
                      <a:spcPts val="0"/>
                    </a:spcBef>
                    <a:spcAft>
                      <a:spcPts val="0"/>
                    </a:spcAft>
                    <a:defRPr/>
                  </a:pPr>
                  <a:endParaRPr lang="en-US" sz="3000" kern="0">
                    <a:solidFill>
                      <a:prstClr val="white"/>
                    </a:solidFill>
                    <a:latin typeface="Calibri" panose="020F0502020204030204"/>
                    <a:ea typeface="+mn-ea"/>
                  </a:endParaRPr>
                </a:p>
              </p:txBody>
            </p:sp>
            <p:sp>
              <p:nvSpPr>
                <p:cNvPr id="318" name="Rectangle 317">
                  <a:extLst>
                    <a:ext uri="{FF2B5EF4-FFF2-40B4-BE49-F238E27FC236}">
                      <a16:creationId xmlns:a16="http://schemas.microsoft.com/office/drawing/2014/main" id="{B0FDF216-934E-CB4B-8C3C-6460D337C49B}"/>
                    </a:ext>
                  </a:extLst>
                </p:cNvPr>
                <p:cNvSpPr/>
                <p:nvPr/>
              </p:nvSpPr>
              <p:spPr>
                <a:xfrm>
                  <a:off x="10640149" y="353560"/>
                  <a:ext cx="182880" cy="182880"/>
                </a:xfrm>
                <a:prstGeom prst="rect">
                  <a:avLst/>
                </a:prstGeom>
                <a:solidFill>
                  <a:srgbClr val="ED7D31"/>
                </a:solidFill>
                <a:ln w="12700" cap="flat" cmpd="sng" algn="ctr">
                  <a:solidFill>
                    <a:srgbClr val="ED7D31">
                      <a:shade val="50000"/>
                    </a:srgbClr>
                  </a:solidFill>
                  <a:prstDash val="solid"/>
                  <a:miter lim="800000"/>
                </a:ln>
                <a:effectLst/>
              </p:spPr>
              <p:txBody>
                <a:bodyPr rtlCol="0" anchor="ctr"/>
                <a:lstStyle/>
                <a:p>
                  <a:pPr algn="ctr" defTabSz="685800" fontAlgn="auto">
                    <a:spcBef>
                      <a:spcPts val="0"/>
                    </a:spcBef>
                    <a:spcAft>
                      <a:spcPts val="0"/>
                    </a:spcAft>
                    <a:defRPr/>
                  </a:pPr>
                  <a:endParaRPr lang="en-US" sz="3000" kern="0">
                    <a:solidFill>
                      <a:prstClr val="white"/>
                    </a:solidFill>
                    <a:latin typeface="Calibri" panose="020F0502020204030204"/>
                    <a:ea typeface="+mn-ea"/>
                  </a:endParaRPr>
                </a:p>
              </p:txBody>
            </p:sp>
            <p:sp>
              <p:nvSpPr>
                <p:cNvPr id="319" name="Rectangle 318">
                  <a:extLst>
                    <a:ext uri="{FF2B5EF4-FFF2-40B4-BE49-F238E27FC236}">
                      <a16:creationId xmlns:a16="http://schemas.microsoft.com/office/drawing/2014/main" id="{CBC285B1-7ADB-9443-95AC-A139FDECC920}"/>
                    </a:ext>
                  </a:extLst>
                </p:cNvPr>
                <p:cNvSpPr/>
                <p:nvPr/>
              </p:nvSpPr>
              <p:spPr>
                <a:xfrm>
                  <a:off x="11383900" y="353560"/>
                  <a:ext cx="182880" cy="182880"/>
                </a:xfrm>
                <a:prstGeom prst="rect">
                  <a:avLst/>
                </a:prstGeom>
                <a:solidFill>
                  <a:srgbClr val="A5A5A5"/>
                </a:solidFill>
                <a:ln w="12700" cap="flat" cmpd="sng" algn="ctr">
                  <a:solidFill>
                    <a:srgbClr val="A5A5A5">
                      <a:shade val="50000"/>
                    </a:srgbClr>
                  </a:solidFill>
                  <a:prstDash val="solid"/>
                  <a:miter lim="800000"/>
                </a:ln>
                <a:effectLst/>
              </p:spPr>
              <p:txBody>
                <a:bodyPr rtlCol="0" anchor="ctr"/>
                <a:lstStyle/>
                <a:p>
                  <a:pPr algn="ctr" defTabSz="685800" fontAlgn="auto">
                    <a:spcBef>
                      <a:spcPts val="0"/>
                    </a:spcBef>
                    <a:spcAft>
                      <a:spcPts val="0"/>
                    </a:spcAft>
                    <a:defRPr/>
                  </a:pPr>
                  <a:endParaRPr lang="en-US" sz="3000" kern="0">
                    <a:solidFill>
                      <a:prstClr val="white"/>
                    </a:solidFill>
                    <a:latin typeface="Calibri" panose="020F0502020204030204"/>
                    <a:ea typeface="+mn-ea"/>
                  </a:endParaRPr>
                </a:p>
              </p:txBody>
            </p:sp>
            <p:sp>
              <p:nvSpPr>
                <p:cNvPr id="320" name="Rectangle 319">
                  <a:extLst>
                    <a:ext uri="{FF2B5EF4-FFF2-40B4-BE49-F238E27FC236}">
                      <a16:creationId xmlns:a16="http://schemas.microsoft.com/office/drawing/2014/main" id="{52F3B4E9-77C9-6B4F-A9A4-56E87E0EC805}"/>
                    </a:ext>
                  </a:extLst>
                </p:cNvPr>
                <p:cNvSpPr/>
                <p:nvPr/>
              </p:nvSpPr>
              <p:spPr>
                <a:xfrm>
                  <a:off x="10888066" y="353560"/>
                  <a:ext cx="182880" cy="182880"/>
                </a:xfrm>
                <a:prstGeom prst="rect">
                  <a:avLst/>
                </a:prstGeom>
                <a:solidFill>
                  <a:srgbClr val="ED7D31"/>
                </a:solidFill>
                <a:ln w="12700" cap="flat" cmpd="sng" algn="ctr">
                  <a:solidFill>
                    <a:srgbClr val="ED7D31">
                      <a:shade val="50000"/>
                    </a:srgbClr>
                  </a:solidFill>
                  <a:prstDash val="solid"/>
                  <a:miter lim="800000"/>
                </a:ln>
                <a:effectLst/>
              </p:spPr>
              <p:txBody>
                <a:bodyPr rtlCol="0" anchor="ctr"/>
                <a:lstStyle/>
                <a:p>
                  <a:pPr algn="ctr" defTabSz="685800" fontAlgn="auto">
                    <a:spcBef>
                      <a:spcPts val="0"/>
                    </a:spcBef>
                    <a:spcAft>
                      <a:spcPts val="0"/>
                    </a:spcAft>
                    <a:defRPr/>
                  </a:pPr>
                  <a:endParaRPr lang="en-US" sz="3000" kern="0">
                    <a:solidFill>
                      <a:prstClr val="white"/>
                    </a:solidFill>
                    <a:latin typeface="Calibri" panose="020F0502020204030204"/>
                    <a:ea typeface="+mn-ea"/>
                  </a:endParaRPr>
                </a:p>
              </p:txBody>
            </p:sp>
            <p:sp>
              <p:nvSpPr>
                <p:cNvPr id="321" name="Rectangle 320">
                  <a:extLst>
                    <a:ext uri="{FF2B5EF4-FFF2-40B4-BE49-F238E27FC236}">
                      <a16:creationId xmlns:a16="http://schemas.microsoft.com/office/drawing/2014/main" id="{0DF24584-3A2C-FC48-BA9D-940FD1470CE2}"/>
                    </a:ext>
                  </a:extLst>
                </p:cNvPr>
                <p:cNvSpPr/>
                <p:nvPr/>
              </p:nvSpPr>
              <p:spPr>
                <a:xfrm>
                  <a:off x="11879735" y="353560"/>
                  <a:ext cx="182880" cy="182880"/>
                </a:xfrm>
                <a:prstGeom prst="rect">
                  <a:avLst/>
                </a:prstGeom>
                <a:solidFill>
                  <a:srgbClr val="A5A5A5"/>
                </a:solidFill>
                <a:ln w="12700" cap="flat" cmpd="sng" algn="ctr">
                  <a:solidFill>
                    <a:srgbClr val="A5A5A5">
                      <a:shade val="50000"/>
                    </a:srgbClr>
                  </a:solidFill>
                  <a:prstDash val="solid"/>
                  <a:miter lim="800000"/>
                </a:ln>
                <a:effectLst/>
              </p:spPr>
              <p:txBody>
                <a:bodyPr rtlCol="0" anchor="ctr"/>
                <a:lstStyle/>
                <a:p>
                  <a:pPr algn="ctr" defTabSz="685800" fontAlgn="auto">
                    <a:spcBef>
                      <a:spcPts val="0"/>
                    </a:spcBef>
                    <a:spcAft>
                      <a:spcPts val="0"/>
                    </a:spcAft>
                    <a:defRPr/>
                  </a:pPr>
                  <a:endParaRPr lang="en-US" sz="3000" kern="0">
                    <a:solidFill>
                      <a:prstClr val="white"/>
                    </a:solidFill>
                    <a:latin typeface="Calibri" panose="020F0502020204030204"/>
                    <a:ea typeface="+mn-ea"/>
                  </a:endParaRPr>
                </a:p>
              </p:txBody>
            </p:sp>
            <p:sp>
              <p:nvSpPr>
                <p:cNvPr id="322" name="Rectangle 321">
                  <a:extLst>
                    <a:ext uri="{FF2B5EF4-FFF2-40B4-BE49-F238E27FC236}">
                      <a16:creationId xmlns:a16="http://schemas.microsoft.com/office/drawing/2014/main" id="{07A63407-708E-AA45-A2C9-812012E8B51D}"/>
                    </a:ext>
                  </a:extLst>
                </p:cNvPr>
                <p:cNvSpPr/>
                <p:nvPr/>
              </p:nvSpPr>
              <p:spPr>
                <a:xfrm>
                  <a:off x="11631817" y="353560"/>
                  <a:ext cx="182880" cy="182880"/>
                </a:xfrm>
                <a:prstGeom prst="rect">
                  <a:avLst/>
                </a:prstGeom>
                <a:solidFill>
                  <a:srgbClr val="A5A5A5"/>
                </a:solidFill>
                <a:ln w="12700" cap="flat" cmpd="sng" algn="ctr">
                  <a:solidFill>
                    <a:srgbClr val="A5A5A5">
                      <a:shade val="50000"/>
                    </a:srgbClr>
                  </a:solidFill>
                  <a:prstDash val="solid"/>
                  <a:miter lim="800000"/>
                </a:ln>
                <a:effectLst/>
              </p:spPr>
              <p:txBody>
                <a:bodyPr rtlCol="0" anchor="ctr"/>
                <a:lstStyle/>
                <a:p>
                  <a:pPr algn="ctr" defTabSz="685800" fontAlgn="auto">
                    <a:spcBef>
                      <a:spcPts val="0"/>
                    </a:spcBef>
                    <a:spcAft>
                      <a:spcPts val="0"/>
                    </a:spcAft>
                    <a:defRPr/>
                  </a:pPr>
                  <a:endParaRPr lang="en-US" sz="3000" kern="0">
                    <a:solidFill>
                      <a:prstClr val="white"/>
                    </a:solidFill>
                    <a:latin typeface="Calibri" panose="020F0502020204030204"/>
                    <a:ea typeface="+mn-ea"/>
                  </a:endParaRPr>
                </a:p>
              </p:txBody>
            </p:sp>
          </p:grpSp>
          <p:sp>
            <p:nvSpPr>
              <p:cNvPr id="307" name="Rectangle 306">
                <a:extLst>
                  <a:ext uri="{FF2B5EF4-FFF2-40B4-BE49-F238E27FC236}">
                    <a16:creationId xmlns:a16="http://schemas.microsoft.com/office/drawing/2014/main" id="{CEF162C7-8580-3F4B-BFBC-6C36F19BDAB2}"/>
                  </a:ext>
                </a:extLst>
              </p:cNvPr>
              <p:cNvSpPr/>
              <p:nvPr/>
            </p:nvSpPr>
            <p:spPr>
              <a:xfrm>
                <a:off x="10249349" y="674423"/>
                <a:ext cx="84196" cy="100089"/>
              </a:xfrm>
              <a:prstGeom prst="rect">
                <a:avLst/>
              </a:prstGeom>
              <a:solidFill>
                <a:srgbClr val="70AD47">
                  <a:lumMod val="75000"/>
                </a:srgbClr>
              </a:solidFill>
              <a:ln w="12700" cap="flat" cmpd="sng" algn="ctr">
                <a:noFill/>
                <a:prstDash val="solid"/>
                <a:miter lim="800000"/>
              </a:ln>
              <a:effectLst/>
            </p:spPr>
            <p:txBody>
              <a:bodyPr rtlCol="0" anchor="ctr"/>
              <a:lstStyle/>
              <a:p>
                <a:pPr algn="ctr" defTabSz="685800" fontAlgn="auto">
                  <a:spcBef>
                    <a:spcPts val="0"/>
                  </a:spcBef>
                  <a:spcAft>
                    <a:spcPts val="0"/>
                  </a:spcAft>
                  <a:defRPr/>
                </a:pPr>
                <a:endParaRPr lang="en-US" sz="3000" kern="0">
                  <a:solidFill>
                    <a:prstClr val="white"/>
                  </a:solidFill>
                  <a:latin typeface="Calibri" panose="020F0502020204030204"/>
                  <a:ea typeface="+mn-ea"/>
                </a:endParaRPr>
              </a:p>
            </p:txBody>
          </p:sp>
          <p:sp>
            <p:nvSpPr>
              <p:cNvPr id="308" name="Rectangle 307">
                <a:extLst>
                  <a:ext uri="{FF2B5EF4-FFF2-40B4-BE49-F238E27FC236}">
                    <a16:creationId xmlns:a16="http://schemas.microsoft.com/office/drawing/2014/main" id="{AD8F068B-8D39-714A-AC7C-97EB24C1F6C4}"/>
                  </a:ext>
                </a:extLst>
              </p:cNvPr>
              <p:cNvSpPr/>
              <p:nvPr/>
            </p:nvSpPr>
            <p:spPr>
              <a:xfrm>
                <a:off x="10496398" y="674423"/>
                <a:ext cx="84196" cy="100089"/>
              </a:xfrm>
              <a:prstGeom prst="rect">
                <a:avLst/>
              </a:prstGeom>
              <a:solidFill>
                <a:srgbClr val="70AD47">
                  <a:lumMod val="75000"/>
                </a:srgbClr>
              </a:solidFill>
              <a:ln w="12700" cap="flat" cmpd="sng" algn="ctr">
                <a:noFill/>
                <a:prstDash val="solid"/>
                <a:miter lim="800000"/>
              </a:ln>
              <a:effectLst/>
            </p:spPr>
            <p:txBody>
              <a:bodyPr rtlCol="0" anchor="ctr"/>
              <a:lstStyle/>
              <a:p>
                <a:pPr algn="ctr" defTabSz="685800" fontAlgn="auto">
                  <a:spcBef>
                    <a:spcPts val="0"/>
                  </a:spcBef>
                  <a:spcAft>
                    <a:spcPts val="0"/>
                  </a:spcAft>
                  <a:defRPr/>
                </a:pPr>
                <a:endParaRPr lang="en-US" sz="3000" kern="0">
                  <a:solidFill>
                    <a:prstClr val="white"/>
                  </a:solidFill>
                  <a:latin typeface="Calibri" panose="020F0502020204030204"/>
                  <a:ea typeface="+mn-ea"/>
                </a:endParaRPr>
              </a:p>
            </p:txBody>
          </p:sp>
          <p:sp>
            <p:nvSpPr>
              <p:cNvPr id="309" name="Rectangle 308">
                <a:extLst>
                  <a:ext uri="{FF2B5EF4-FFF2-40B4-BE49-F238E27FC236}">
                    <a16:creationId xmlns:a16="http://schemas.microsoft.com/office/drawing/2014/main" id="{7EB65385-4C7B-814C-AEE5-0B6EFD73FECC}"/>
                  </a:ext>
                </a:extLst>
              </p:cNvPr>
              <p:cNvSpPr/>
              <p:nvPr/>
            </p:nvSpPr>
            <p:spPr>
              <a:xfrm>
                <a:off x="10744197" y="674423"/>
                <a:ext cx="84196" cy="100089"/>
              </a:xfrm>
              <a:prstGeom prst="rect">
                <a:avLst/>
              </a:prstGeom>
              <a:solidFill>
                <a:srgbClr val="70AD47">
                  <a:lumMod val="75000"/>
                </a:srgbClr>
              </a:solidFill>
              <a:ln w="12700" cap="flat" cmpd="sng" algn="ctr">
                <a:noFill/>
                <a:prstDash val="solid"/>
                <a:miter lim="800000"/>
              </a:ln>
              <a:effectLst/>
            </p:spPr>
            <p:txBody>
              <a:bodyPr rtlCol="0" anchor="ctr"/>
              <a:lstStyle/>
              <a:p>
                <a:pPr algn="ctr" defTabSz="685800" fontAlgn="auto">
                  <a:spcBef>
                    <a:spcPts val="0"/>
                  </a:spcBef>
                  <a:spcAft>
                    <a:spcPts val="0"/>
                  </a:spcAft>
                  <a:defRPr/>
                </a:pPr>
                <a:endParaRPr lang="en-US" sz="3000" kern="0">
                  <a:solidFill>
                    <a:prstClr val="white"/>
                  </a:solidFill>
                  <a:latin typeface="Calibri" panose="020F0502020204030204"/>
                  <a:ea typeface="+mn-ea"/>
                </a:endParaRPr>
              </a:p>
            </p:txBody>
          </p:sp>
          <p:sp>
            <p:nvSpPr>
              <p:cNvPr id="310" name="Rectangle 309">
                <a:extLst>
                  <a:ext uri="{FF2B5EF4-FFF2-40B4-BE49-F238E27FC236}">
                    <a16:creationId xmlns:a16="http://schemas.microsoft.com/office/drawing/2014/main" id="{8AAAF0DA-51BE-0D48-BE69-017229D92932}"/>
                  </a:ext>
                </a:extLst>
              </p:cNvPr>
              <p:cNvSpPr/>
              <p:nvPr/>
            </p:nvSpPr>
            <p:spPr>
              <a:xfrm>
                <a:off x="10994595" y="674423"/>
                <a:ext cx="84196" cy="100089"/>
              </a:xfrm>
              <a:prstGeom prst="rect">
                <a:avLst/>
              </a:prstGeom>
              <a:solidFill>
                <a:srgbClr val="70AD47">
                  <a:lumMod val="75000"/>
                </a:srgbClr>
              </a:solidFill>
              <a:ln w="12700" cap="flat" cmpd="sng" algn="ctr">
                <a:noFill/>
                <a:prstDash val="solid"/>
                <a:miter lim="800000"/>
              </a:ln>
              <a:effectLst/>
            </p:spPr>
            <p:txBody>
              <a:bodyPr rtlCol="0" anchor="ctr"/>
              <a:lstStyle/>
              <a:p>
                <a:pPr algn="ctr" defTabSz="685800" fontAlgn="auto">
                  <a:spcBef>
                    <a:spcPts val="0"/>
                  </a:spcBef>
                  <a:spcAft>
                    <a:spcPts val="0"/>
                  </a:spcAft>
                  <a:defRPr/>
                </a:pPr>
                <a:endParaRPr lang="en-US" sz="3000" kern="0">
                  <a:solidFill>
                    <a:prstClr val="white"/>
                  </a:solidFill>
                  <a:latin typeface="Calibri" panose="020F0502020204030204"/>
                  <a:ea typeface="+mn-ea"/>
                </a:endParaRPr>
              </a:p>
            </p:txBody>
          </p:sp>
          <p:sp>
            <p:nvSpPr>
              <p:cNvPr id="311" name="Rectangle 310">
                <a:extLst>
                  <a:ext uri="{FF2B5EF4-FFF2-40B4-BE49-F238E27FC236}">
                    <a16:creationId xmlns:a16="http://schemas.microsoft.com/office/drawing/2014/main" id="{0145EE69-1C4D-564B-9CE4-1C0D543207D0}"/>
                  </a:ext>
                </a:extLst>
              </p:cNvPr>
              <p:cNvSpPr/>
              <p:nvPr/>
            </p:nvSpPr>
            <p:spPr>
              <a:xfrm>
                <a:off x="11240131" y="674423"/>
                <a:ext cx="84196" cy="100089"/>
              </a:xfrm>
              <a:prstGeom prst="rect">
                <a:avLst/>
              </a:prstGeom>
              <a:solidFill>
                <a:srgbClr val="70AD47">
                  <a:lumMod val="75000"/>
                </a:srgbClr>
              </a:solidFill>
              <a:ln w="12700" cap="flat" cmpd="sng" algn="ctr">
                <a:noFill/>
                <a:prstDash val="solid"/>
                <a:miter lim="800000"/>
              </a:ln>
              <a:effectLst/>
            </p:spPr>
            <p:txBody>
              <a:bodyPr rtlCol="0" anchor="ctr"/>
              <a:lstStyle/>
              <a:p>
                <a:pPr algn="ctr" defTabSz="685800" fontAlgn="auto">
                  <a:spcBef>
                    <a:spcPts val="0"/>
                  </a:spcBef>
                  <a:spcAft>
                    <a:spcPts val="0"/>
                  </a:spcAft>
                  <a:defRPr/>
                </a:pPr>
                <a:endParaRPr lang="en-US" sz="3000" kern="0">
                  <a:solidFill>
                    <a:prstClr val="white"/>
                  </a:solidFill>
                  <a:latin typeface="Calibri" panose="020F0502020204030204"/>
                  <a:ea typeface="+mn-ea"/>
                </a:endParaRPr>
              </a:p>
            </p:txBody>
          </p:sp>
          <p:sp>
            <p:nvSpPr>
              <p:cNvPr id="312" name="Rectangle 311">
                <a:extLst>
                  <a:ext uri="{FF2B5EF4-FFF2-40B4-BE49-F238E27FC236}">
                    <a16:creationId xmlns:a16="http://schemas.microsoft.com/office/drawing/2014/main" id="{9B267EDC-10A1-2D47-9DA4-48F2B54C8F62}"/>
                  </a:ext>
                </a:extLst>
              </p:cNvPr>
              <p:cNvSpPr/>
              <p:nvPr/>
            </p:nvSpPr>
            <p:spPr>
              <a:xfrm>
                <a:off x="11488048" y="674423"/>
                <a:ext cx="84196" cy="100089"/>
              </a:xfrm>
              <a:prstGeom prst="rect">
                <a:avLst/>
              </a:prstGeom>
              <a:solidFill>
                <a:srgbClr val="70AD47">
                  <a:lumMod val="75000"/>
                </a:srgbClr>
              </a:solidFill>
              <a:ln w="12700" cap="flat" cmpd="sng" algn="ctr">
                <a:noFill/>
                <a:prstDash val="solid"/>
                <a:miter lim="800000"/>
              </a:ln>
              <a:effectLst/>
            </p:spPr>
            <p:txBody>
              <a:bodyPr rtlCol="0" anchor="ctr"/>
              <a:lstStyle/>
              <a:p>
                <a:pPr algn="ctr" defTabSz="685800" fontAlgn="auto">
                  <a:spcBef>
                    <a:spcPts val="0"/>
                  </a:spcBef>
                  <a:spcAft>
                    <a:spcPts val="0"/>
                  </a:spcAft>
                  <a:defRPr/>
                </a:pPr>
                <a:endParaRPr lang="en-US" sz="3000" kern="0">
                  <a:solidFill>
                    <a:prstClr val="white"/>
                  </a:solidFill>
                  <a:latin typeface="Calibri" panose="020F0502020204030204"/>
                  <a:ea typeface="+mn-ea"/>
                </a:endParaRPr>
              </a:p>
            </p:txBody>
          </p:sp>
          <p:sp>
            <p:nvSpPr>
              <p:cNvPr id="313" name="Rectangle 312">
                <a:extLst>
                  <a:ext uri="{FF2B5EF4-FFF2-40B4-BE49-F238E27FC236}">
                    <a16:creationId xmlns:a16="http://schemas.microsoft.com/office/drawing/2014/main" id="{E3C5B3EC-EB19-9B49-8176-46199B6A0C7A}"/>
                  </a:ext>
                </a:extLst>
              </p:cNvPr>
              <p:cNvSpPr/>
              <p:nvPr/>
            </p:nvSpPr>
            <p:spPr>
              <a:xfrm>
                <a:off x="11735911" y="674423"/>
                <a:ext cx="84196" cy="100089"/>
              </a:xfrm>
              <a:prstGeom prst="rect">
                <a:avLst/>
              </a:prstGeom>
              <a:solidFill>
                <a:srgbClr val="70AD47">
                  <a:lumMod val="75000"/>
                </a:srgbClr>
              </a:solidFill>
              <a:ln w="12700" cap="flat" cmpd="sng" algn="ctr">
                <a:noFill/>
                <a:prstDash val="solid"/>
                <a:miter lim="800000"/>
              </a:ln>
              <a:effectLst/>
            </p:spPr>
            <p:txBody>
              <a:bodyPr rtlCol="0" anchor="ctr"/>
              <a:lstStyle/>
              <a:p>
                <a:pPr algn="ctr" defTabSz="685800" fontAlgn="auto">
                  <a:spcBef>
                    <a:spcPts val="0"/>
                  </a:spcBef>
                  <a:spcAft>
                    <a:spcPts val="0"/>
                  </a:spcAft>
                  <a:defRPr/>
                </a:pPr>
                <a:endParaRPr lang="en-US" sz="3000" kern="0">
                  <a:solidFill>
                    <a:prstClr val="white"/>
                  </a:solidFill>
                  <a:latin typeface="Calibri" panose="020F0502020204030204"/>
                  <a:ea typeface="+mn-ea"/>
                </a:endParaRPr>
              </a:p>
            </p:txBody>
          </p:sp>
          <p:sp>
            <p:nvSpPr>
              <p:cNvPr id="314" name="Rectangle 313">
                <a:extLst>
                  <a:ext uri="{FF2B5EF4-FFF2-40B4-BE49-F238E27FC236}">
                    <a16:creationId xmlns:a16="http://schemas.microsoft.com/office/drawing/2014/main" id="{83D4E88B-B2C2-7947-9CDC-441BC0A0B521}"/>
                  </a:ext>
                </a:extLst>
              </p:cNvPr>
              <p:cNvSpPr/>
              <p:nvPr/>
            </p:nvSpPr>
            <p:spPr>
              <a:xfrm>
                <a:off x="11983783" y="674423"/>
                <a:ext cx="84196" cy="100089"/>
              </a:xfrm>
              <a:prstGeom prst="rect">
                <a:avLst/>
              </a:prstGeom>
              <a:solidFill>
                <a:srgbClr val="70AD47">
                  <a:lumMod val="75000"/>
                </a:srgbClr>
              </a:solidFill>
              <a:ln w="12700" cap="flat" cmpd="sng" algn="ctr">
                <a:noFill/>
                <a:prstDash val="solid"/>
                <a:miter lim="800000"/>
              </a:ln>
              <a:effectLst/>
            </p:spPr>
            <p:txBody>
              <a:bodyPr rtlCol="0" anchor="ctr"/>
              <a:lstStyle/>
              <a:p>
                <a:pPr algn="ctr" defTabSz="685800" fontAlgn="auto">
                  <a:spcBef>
                    <a:spcPts val="0"/>
                  </a:spcBef>
                  <a:spcAft>
                    <a:spcPts val="0"/>
                  </a:spcAft>
                  <a:defRPr/>
                </a:pPr>
                <a:endParaRPr lang="en-US" sz="3000" kern="0">
                  <a:solidFill>
                    <a:prstClr val="white"/>
                  </a:solidFill>
                  <a:latin typeface="Calibri" panose="020F0502020204030204"/>
                  <a:ea typeface="+mn-ea"/>
                </a:endParaRPr>
              </a:p>
            </p:txBody>
          </p:sp>
        </p:grpSp>
        <p:grpSp>
          <p:nvGrpSpPr>
            <p:cNvPr id="234" name="Group 233">
              <a:extLst>
                <a:ext uri="{FF2B5EF4-FFF2-40B4-BE49-F238E27FC236}">
                  <a16:creationId xmlns:a16="http://schemas.microsoft.com/office/drawing/2014/main" id="{8711909E-29A7-B640-8E15-856ACE4CE4B6}"/>
                </a:ext>
              </a:extLst>
            </p:cNvPr>
            <p:cNvGrpSpPr/>
            <p:nvPr/>
          </p:nvGrpSpPr>
          <p:grpSpPr>
            <a:xfrm>
              <a:off x="10156923" y="1597421"/>
              <a:ext cx="1918300" cy="182880"/>
              <a:chOff x="10156923" y="594771"/>
              <a:chExt cx="1918300" cy="182880"/>
            </a:xfrm>
          </p:grpSpPr>
          <p:grpSp>
            <p:nvGrpSpPr>
              <p:cNvPr id="289" name="Group 288">
                <a:extLst>
                  <a:ext uri="{FF2B5EF4-FFF2-40B4-BE49-F238E27FC236}">
                    <a16:creationId xmlns:a16="http://schemas.microsoft.com/office/drawing/2014/main" id="{342B61CD-EF38-D746-884F-25B12FD992DF}"/>
                  </a:ext>
                </a:extLst>
              </p:cNvPr>
              <p:cNvGrpSpPr/>
              <p:nvPr/>
            </p:nvGrpSpPr>
            <p:grpSpPr>
              <a:xfrm>
                <a:off x="10156923" y="594771"/>
                <a:ext cx="1918300" cy="182880"/>
                <a:chOff x="10144315" y="353560"/>
                <a:chExt cx="1918300" cy="182880"/>
              </a:xfrm>
            </p:grpSpPr>
            <p:sp>
              <p:nvSpPr>
                <p:cNvPr id="298" name="Rectangle 297">
                  <a:extLst>
                    <a:ext uri="{FF2B5EF4-FFF2-40B4-BE49-F238E27FC236}">
                      <a16:creationId xmlns:a16="http://schemas.microsoft.com/office/drawing/2014/main" id="{EF9EBCE2-AB51-754F-A53F-E816A273E599}"/>
                    </a:ext>
                  </a:extLst>
                </p:cNvPr>
                <p:cNvSpPr/>
                <p:nvPr/>
              </p:nvSpPr>
              <p:spPr>
                <a:xfrm>
                  <a:off x="10392232" y="353560"/>
                  <a:ext cx="182880" cy="182880"/>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algn="ctr" defTabSz="685800" fontAlgn="auto">
                    <a:spcBef>
                      <a:spcPts val="0"/>
                    </a:spcBef>
                    <a:spcAft>
                      <a:spcPts val="0"/>
                    </a:spcAft>
                    <a:defRPr/>
                  </a:pPr>
                  <a:endParaRPr lang="en-US" sz="3000" kern="0">
                    <a:solidFill>
                      <a:prstClr val="white"/>
                    </a:solidFill>
                    <a:latin typeface="Calibri" panose="020F0502020204030204"/>
                    <a:ea typeface="+mn-ea"/>
                  </a:endParaRPr>
                </a:p>
              </p:txBody>
            </p:sp>
            <p:sp>
              <p:nvSpPr>
                <p:cNvPr id="299" name="Rectangle 298">
                  <a:extLst>
                    <a:ext uri="{FF2B5EF4-FFF2-40B4-BE49-F238E27FC236}">
                      <a16:creationId xmlns:a16="http://schemas.microsoft.com/office/drawing/2014/main" id="{EAA756B0-99B3-0B4E-AAAD-6B7CEA199B97}"/>
                    </a:ext>
                  </a:extLst>
                </p:cNvPr>
                <p:cNvSpPr/>
                <p:nvPr/>
              </p:nvSpPr>
              <p:spPr>
                <a:xfrm>
                  <a:off x="10144315" y="353560"/>
                  <a:ext cx="182880" cy="182880"/>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algn="ctr" defTabSz="685800" fontAlgn="auto">
                    <a:spcBef>
                      <a:spcPts val="0"/>
                    </a:spcBef>
                    <a:spcAft>
                      <a:spcPts val="0"/>
                    </a:spcAft>
                    <a:defRPr/>
                  </a:pPr>
                  <a:endParaRPr lang="en-US" sz="3000" kern="0">
                    <a:solidFill>
                      <a:prstClr val="white"/>
                    </a:solidFill>
                    <a:latin typeface="Calibri" panose="020F0502020204030204"/>
                    <a:ea typeface="+mn-ea"/>
                  </a:endParaRPr>
                </a:p>
              </p:txBody>
            </p:sp>
            <p:sp>
              <p:nvSpPr>
                <p:cNvPr id="300" name="Rectangle 299">
                  <a:extLst>
                    <a:ext uri="{FF2B5EF4-FFF2-40B4-BE49-F238E27FC236}">
                      <a16:creationId xmlns:a16="http://schemas.microsoft.com/office/drawing/2014/main" id="{481CCE01-63BA-254A-A349-286647B11934}"/>
                    </a:ext>
                  </a:extLst>
                </p:cNvPr>
                <p:cNvSpPr/>
                <p:nvPr/>
              </p:nvSpPr>
              <p:spPr>
                <a:xfrm>
                  <a:off x="11135983" y="353560"/>
                  <a:ext cx="182880" cy="182880"/>
                </a:xfrm>
                <a:prstGeom prst="rect">
                  <a:avLst/>
                </a:prstGeom>
                <a:solidFill>
                  <a:srgbClr val="FFC000"/>
                </a:solidFill>
                <a:ln w="12700" cap="flat" cmpd="sng" algn="ctr">
                  <a:solidFill>
                    <a:srgbClr val="FFC000">
                      <a:shade val="50000"/>
                    </a:srgbClr>
                  </a:solidFill>
                  <a:prstDash val="solid"/>
                  <a:miter lim="800000"/>
                </a:ln>
                <a:effectLst/>
              </p:spPr>
              <p:txBody>
                <a:bodyPr rtlCol="0" anchor="ctr"/>
                <a:lstStyle/>
                <a:p>
                  <a:pPr algn="ctr" defTabSz="685800" fontAlgn="auto">
                    <a:spcBef>
                      <a:spcPts val="0"/>
                    </a:spcBef>
                    <a:spcAft>
                      <a:spcPts val="0"/>
                    </a:spcAft>
                    <a:defRPr/>
                  </a:pPr>
                  <a:endParaRPr lang="en-US" sz="3000" kern="0">
                    <a:solidFill>
                      <a:prstClr val="white"/>
                    </a:solidFill>
                    <a:latin typeface="Calibri" panose="020F0502020204030204"/>
                    <a:ea typeface="+mn-ea"/>
                  </a:endParaRPr>
                </a:p>
              </p:txBody>
            </p:sp>
            <p:sp>
              <p:nvSpPr>
                <p:cNvPr id="301" name="Rectangle 300">
                  <a:extLst>
                    <a:ext uri="{FF2B5EF4-FFF2-40B4-BE49-F238E27FC236}">
                      <a16:creationId xmlns:a16="http://schemas.microsoft.com/office/drawing/2014/main" id="{D891744D-963B-A943-A3AD-1D0AD474C46E}"/>
                    </a:ext>
                  </a:extLst>
                </p:cNvPr>
                <p:cNvSpPr/>
                <p:nvPr/>
              </p:nvSpPr>
              <p:spPr>
                <a:xfrm>
                  <a:off x="10640149" y="353560"/>
                  <a:ext cx="182880" cy="182880"/>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algn="ctr" defTabSz="685800" fontAlgn="auto">
                    <a:spcBef>
                      <a:spcPts val="0"/>
                    </a:spcBef>
                    <a:spcAft>
                      <a:spcPts val="0"/>
                    </a:spcAft>
                    <a:defRPr/>
                  </a:pPr>
                  <a:endParaRPr lang="en-US" sz="3000" kern="0">
                    <a:solidFill>
                      <a:prstClr val="white"/>
                    </a:solidFill>
                    <a:latin typeface="Calibri" panose="020F0502020204030204"/>
                    <a:ea typeface="+mn-ea"/>
                  </a:endParaRPr>
                </a:p>
              </p:txBody>
            </p:sp>
            <p:sp>
              <p:nvSpPr>
                <p:cNvPr id="302" name="Rectangle 301">
                  <a:extLst>
                    <a:ext uri="{FF2B5EF4-FFF2-40B4-BE49-F238E27FC236}">
                      <a16:creationId xmlns:a16="http://schemas.microsoft.com/office/drawing/2014/main" id="{FE5D2D22-2F08-2F4F-9B2C-6640AE0C45B0}"/>
                    </a:ext>
                  </a:extLst>
                </p:cNvPr>
                <p:cNvSpPr/>
                <p:nvPr/>
              </p:nvSpPr>
              <p:spPr>
                <a:xfrm>
                  <a:off x="11383900" y="353560"/>
                  <a:ext cx="182880" cy="182880"/>
                </a:xfrm>
                <a:prstGeom prst="rect">
                  <a:avLst/>
                </a:prstGeom>
                <a:solidFill>
                  <a:srgbClr val="FFC000"/>
                </a:solidFill>
                <a:ln w="12700" cap="flat" cmpd="sng" algn="ctr">
                  <a:solidFill>
                    <a:srgbClr val="FFC000">
                      <a:shade val="50000"/>
                    </a:srgbClr>
                  </a:solidFill>
                  <a:prstDash val="solid"/>
                  <a:miter lim="800000"/>
                </a:ln>
                <a:effectLst/>
              </p:spPr>
              <p:txBody>
                <a:bodyPr rtlCol="0" anchor="ctr"/>
                <a:lstStyle/>
                <a:p>
                  <a:pPr algn="ctr" defTabSz="685800" fontAlgn="auto">
                    <a:spcBef>
                      <a:spcPts val="0"/>
                    </a:spcBef>
                    <a:spcAft>
                      <a:spcPts val="0"/>
                    </a:spcAft>
                    <a:defRPr/>
                  </a:pPr>
                  <a:endParaRPr lang="en-US" sz="3000" kern="0">
                    <a:solidFill>
                      <a:prstClr val="white"/>
                    </a:solidFill>
                    <a:latin typeface="Calibri" panose="020F0502020204030204"/>
                    <a:ea typeface="+mn-ea"/>
                  </a:endParaRPr>
                </a:p>
              </p:txBody>
            </p:sp>
            <p:sp>
              <p:nvSpPr>
                <p:cNvPr id="303" name="Rectangle 302">
                  <a:extLst>
                    <a:ext uri="{FF2B5EF4-FFF2-40B4-BE49-F238E27FC236}">
                      <a16:creationId xmlns:a16="http://schemas.microsoft.com/office/drawing/2014/main" id="{5BAAAFE5-2485-0445-8D92-0F797DE90AB5}"/>
                    </a:ext>
                  </a:extLst>
                </p:cNvPr>
                <p:cNvSpPr/>
                <p:nvPr/>
              </p:nvSpPr>
              <p:spPr>
                <a:xfrm>
                  <a:off x="10888066" y="353560"/>
                  <a:ext cx="182880" cy="182880"/>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algn="ctr" defTabSz="685800" fontAlgn="auto">
                    <a:spcBef>
                      <a:spcPts val="0"/>
                    </a:spcBef>
                    <a:spcAft>
                      <a:spcPts val="0"/>
                    </a:spcAft>
                    <a:defRPr/>
                  </a:pPr>
                  <a:endParaRPr lang="en-US" sz="3000" kern="0">
                    <a:solidFill>
                      <a:prstClr val="white"/>
                    </a:solidFill>
                    <a:latin typeface="Calibri" panose="020F0502020204030204"/>
                    <a:ea typeface="+mn-ea"/>
                  </a:endParaRPr>
                </a:p>
              </p:txBody>
            </p:sp>
            <p:sp>
              <p:nvSpPr>
                <p:cNvPr id="304" name="Rectangle 303">
                  <a:extLst>
                    <a:ext uri="{FF2B5EF4-FFF2-40B4-BE49-F238E27FC236}">
                      <a16:creationId xmlns:a16="http://schemas.microsoft.com/office/drawing/2014/main" id="{708F6125-D6A7-4645-918A-730A79DE67F2}"/>
                    </a:ext>
                  </a:extLst>
                </p:cNvPr>
                <p:cNvSpPr/>
                <p:nvPr/>
              </p:nvSpPr>
              <p:spPr>
                <a:xfrm>
                  <a:off x="11879735" y="353560"/>
                  <a:ext cx="182880" cy="182880"/>
                </a:xfrm>
                <a:prstGeom prst="rect">
                  <a:avLst/>
                </a:prstGeom>
                <a:solidFill>
                  <a:srgbClr val="FFC000"/>
                </a:solidFill>
                <a:ln w="12700" cap="flat" cmpd="sng" algn="ctr">
                  <a:solidFill>
                    <a:srgbClr val="FFC000">
                      <a:shade val="50000"/>
                    </a:srgbClr>
                  </a:solidFill>
                  <a:prstDash val="solid"/>
                  <a:miter lim="800000"/>
                </a:ln>
                <a:effectLst/>
              </p:spPr>
              <p:txBody>
                <a:bodyPr rtlCol="0" anchor="ctr"/>
                <a:lstStyle/>
                <a:p>
                  <a:pPr algn="ctr" defTabSz="685800" fontAlgn="auto">
                    <a:spcBef>
                      <a:spcPts val="0"/>
                    </a:spcBef>
                    <a:spcAft>
                      <a:spcPts val="0"/>
                    </a:spcAft>
                    <a:defRPr/>
                  </a:pPr>
                  <a:endParaRPr lang="en-US" sz="3000" kern="0">
                    <a:solidFill>
                      <a:prstClr val="white"/>
                    </a:solidFill>
                    <a:latin typeface="Calibri" panose="020F0502020204030204"/>
                    <a:ea typeface="+mn-ea"/>
                  </a:endParaRPr>
                </a:p>
              </p:txBody>
            </p:sp>
            <p:sp>
              <p:nvSpPr>
                <p:cNvPr id="305" name="Rectangle 304">
                  <a:extLst>
                    <a:ext uri="{FF2B5EF4-FFF2-40B4-BE49-F238E27FC236}">
                      <a16:creationId xmlns:a16="http://schemas.microsoft.com/office/drawing/2014/main" id="{486966AE-A23D-C146-BD66-2537B30D9C38}"/>
                    </a:ext>
                  </a:extLst>
                </p:cNvPr>
                <p:cNvSpPr/>
                <p:nvPr/>
              </p:nvSpPr>
              <p:spPr>
                <a:xfrm>
                  <a:off x="11631817" y="353560"/>
                  <a:ext cx="182880" cy="182880"/>
                </a:xfrm>
                <a:prstGeom prst="rect">
                  <a:avLst/>
                </a:prstGeom>
                <a:solidFill>
                  <a:srgbClr val="FFC000"/>
                </a:solidFill>
                <a:ln w="12700" cap="flat" cmpd="sng" algn="ctr">
                  <a:solidFill>
                    <a:srgbClr val="FFC000">
                      <a:shade val="50000"/>
                    </a:srgbClr>
                  </a:solidFill>
                  <a:prstDash val="solid"/>
                  <a:miter lim="800000"/>
                </a:ln>
                <a:effectLst/>
              </p:spPr>
              <p:txBody>
                <a:bodyPr rtlCol="0" anchor="ctr"/>
                <a:lstStyle/>
                <a:p>
                  <a:pPr algn="ctr" defTabSz="685800" fontAlgn="auto">
                    <a:spcBef>
                      <a:spcPts val="0"/>
                    </a:spcBef>
                    <a:spcAft>
                      <a:spcPts val="0"/>
                    </a:spcAft>
                    <a:defRPr/>
                  </a:pPr>
                  <a:endParaRPr lang="en-US" sz="3000" kern="0">
                    <a:solidFill>
                      <a:prstClr val="white"/>
                    </a:solidFill>
                    <a:latin typeface="Calibri" panose="020F0502020204030204"/>
                    <a:ea typeface="+mn-ea"/>
                  </a:endParaRPr>
                </a:p>
              </p:txBody>
            </p:sp>
          </p:grpSp>
          <p:sp>
            <p:nvSpPr>
              <p:cNvPr id="290" name="Rectangle 289">
                <a:extLst>
                  <a:ext uri="{FF2B5EF4-FFF2-40B4-BE49-F238E27FC236}">
                    <a16:creationId xmlns:a16="http://schemas.microsoft.com/office/drawing/2014/main" id="{8A2E2795-B7B3-1C4E-A3F0-B3E0254190EE}"/>
                  </a:ext>
                </a:extLst>
              </p:cNvPr>
              <p:cNvSpPr/>
              <p:nvPr/>
            </p:nvSpPr>
            <p:spPr>
              <a:xfrm>
                <a:off x="10249349" y="674423"/>
                <a:ext cx="84196" cy="100089"/>
              </a:xfrm>
              <a:prstGeom prst="rect">
                <a:avLst/>
              </a:prstGeom>
              <a:solidFill>
                <a:srgbClr val="70AD47">
                  <a:lumMod val="75000"/>
                </a:srgbClr>
              </a:solidFill>
              <a:ln w="12700" cap="flat" cmpd="sng" algn="ctr">
                <a:noFill/>
                <a:prstDash val="solid"/>
                <a:miter lim="800000"/>
              </a:ln>
              <a:effectLst/>
            </p:spPr>
            <p:txBody>
              <a:bodyPr rtlCol="0" anchor="ctr"/>
              <a:lstStyle/>
              <a:p>
                <a:pPr algn="ctr" defTabSz="685800" fontAlgn="auto">
                  <a:spcBef>
                    <a:spcPts val="0"/>
                  </a:spcBef>
                  <a:spcAft>
                    <a:spcPts val="0"/>
                  </a:spcAft>
                  <a:defRPr/>
                </a:pPr>
                <a:endParaRPr lang="en-US" sz="3000" kern="0">
                  <a:solidFill>
                    <a:prstClr val="white"/>
                  </a:solidFill>
                  <a:latin typeface="Calibri" panose="020F0502020204030204"/>
                  <a:ea typeface="+mn-ea"/>
                </a:endParaRPr>
              </a:p>
            </p:txBody>
          </p:sp>
          <p:sp>
            <p:nvSpPr>
              <p:cNvPr id="291" name="Rectangle 290">
                <a:extLst>
                  <a:ext uri="{FF2B5EF4-FFF2-40B4-BE49-F238E27FC236}">
                    <a16:creationId xmlns:a16="http://schemas.microsoft.com/office/drawing/2014/main" id="{092EC95A-CC93-444A-9FDD-075729B82553}"/>
                  </a:ext>
                </a:extLst>
              </p:cNvPr>
              <p:cNvSpPr/>
              <p:nvPr/>
            </p:nvSpPr>
            <p:spPr>
              <a:xfrm>
                <a:off x="10496398" y="674423"/>
                <a:ext cx="84196" cy="100089"/>
              </a:xfrm>
              <a:prstGeom prst="rect">
                <a:avLst/>
              </a:prstGeom>
              <a:solidFill>
                <a:srgbClr val="70AD47">
                  <a:lumMod val="75000"/>
                </a:srgbClr>
              </a:solidFill>
              <a:ln w="12700" cap="flat" cmpd="sng" algn="ctr">
                <a:noFill/>
                <a:prstDash val="solid"/>
                <a:miter lim="800000"/>
              </a:ln>
              <a:effectLst/>
            </p:spPr>
            <p:txBody>
              <a:bodyPr rtlCol="0" anchor="ctr"/>
              <a:lstStyle/>
              <a:p>
                <a:pPr algn="ctr" defTabSz="685800" fontAlgn="auto">
                  <a:spcBef>
                    <a:spcPts val="0"/>
                  </a:spcBef>
                  <a:spcAft>
                    <a:spcPts val="0"/>
                  </a:spcAft>
                  <a:defRPr/>
                </a:pPr>
                <a:endParaRPr lang="en-US" sz="3000" kern="0">
                  <a:solidFill>
                    <a:prstClr val="white"/>
                  </a:solidFill>
                  <a:latin typeface="Calibri" panose="020F0502020204030204"/>
                  <a:ea typeface="+mn-ea"/>
                </a:endParaRPr>
              </a:p>
            </p:txBody>
          </p:sp>
          <p:sp>
            <p:nvSpPr>
              <p:cNvPr id="292" name="Rectangle 291">
                <a:extLst>
                  <a:ext uri="{FF2B5EF4-FFF2-40B4-BE49-F238E27FC236}">
                    <a16:creationId xmlns:a16="http://schemas.microsoft.com/office/drawing/2014/main" id="{7511A5B8-68B6-5B42-B3EC-79E2483463B9}"/>
                  </a:ext>
                </a:extLst>
              </p:cNvPr>
              <p:cNvSpPr/>
              <p:nvPr/>
            </p:nvSpPr>
            <p:spPr>
              <a:xfrm>
                <a:off x="10744197" y="674423"/>
                <a:ext cx="84196" cy="100089"/>
              </a:xfrm>
              <a:prstGeom prst="rect">
                <a:avLst/>
              </a:prstGeom>
              <a:solidFill>
                <a:srgbClr val="70AD47">
                  <a:lumMod val="75000"/>
                </a:srgbClr>
              </a:solidFill>
              <a:ln w="12700" cap="flat" cmpd="sng" algn="ctr">
                <a:noFill/>
                <a:prstDash val="solid"/>
                <a:miter lim="800000"/>
              </a:ln>
              <a:effectLst/>
            </p:spPr>
            <p:txBody>
              <a:bodyPr rtlCol="0" anchor="ctr"/>
              <a:lstStyle/>
              <a:p>
                <a:pPr algn="ctr" defTabSz="685800" fontAlgn="auto">
                  <a:spcBef>
                    <a:spcPts val="0"/>
                  </a:spcBef>
                  <a:spcAft>
                    <a:spcPts val="0"/>
                  </a:spcAft>
                  <a:defRPr/>
                </a:pPr>
                <a:endParaRPr lang="en-US" sz="3000" kern="0">
                  <a:solidFill>
                    <a:prstClr val="white"/>
                  </a:solidFill>
                  <a:latin typeface="Calibri" panose="020F0502020204030204"/>
                  <a:ea typeface="+mn-ea"/>
                </a:endParaRPr>
              </a:p>
            </p:txBody>
          </p:sp>
          <p:sp>
            <p:nvSpPr>
              <p:cNvPr id="293" name="Rectangle 292">
                <a:extLst>
                  <a:ext uri="{FF2B5EF4-FFF2-40B4-BE49-F238E27FC236}">
                    <a16:creationId xmlns:a16="http://schemas.microsoft.com/office/drawing/2014/main" id="{C5202D75-0852-E041-B81F-77D3B9A3C63C}"/>
                  </a:ext>
                </a:extLst>
              </p:cNvPr>
              <p:cNvSpPr/>
              <p:nvPr/>
            </p:nvSpPr>
            <p:spPr>
              <a:xfrm>
                <a:off x="10994595" y="674423"/>
                <a:ext cx="84196" cy="100089"/>
              </a:xfrm>
              <a:prstGeom prst="rect">
                <a:avLst/>
              </a:prstGeom>
              <a:solidFill>
                <a:srgbClr val="70AD47">
                  <a:lumMod val="75000"/>
                </a:srgbClr>
              </a:solidFill>
              <a:ln w="12700" cap="flat" cmpd="sng" algn="ctr">
                <a:noFill/>
                <a:prstDash val="solid"/>
                <a:miter lim="800000"/>
              </a:ln>
              <a:effectLst/>
            </p:spPr>
            <p:txBody>
              <a:bodyPr rtlCol="0" anchor="ctr"/>
              <a:lstStyle/>
              <a:p>
                <a:pPr algn="ctr" defTabSz="685800" fontAlgn="auto">
                  <a:spcBef>
                    <a:spcPts val="0"/>
                  </a:spcBef>
                  <a:spcAft>
                    <a:spcPts val="0"/>
                  </a:spcAft>
                  <a:defRPr/>
                </a:pPr>
                <a:endParaRPr lang="en-US" sz="3000" kern="0">
                  <a:solidFill>
                    <a:prstClr val="white"/>
                  </a:solidFill>
                  <a:latin typeface="Calibri" panose="020F0502020204030204"/>
                  <a:ea typeface="+mn-ea"/>
                </a:endParaRPr>
              </a:p>
            </p:txBody>
          </p:sp>
          <p:sp>
            <p:nvSpPr>
              <p:cNvPr id="294" name="Rectangle 293">
                <a:extLst>
                  <a:ext uri="{FF2B5EF4-FFF2-40B4-BE49-F238E27FC236}">
                    <a16:creationId xmlns:a16="http://schemas.microsoft.com/office/drawing/2014/main" id="{9EE5226A-FCB7-784D-A9AE-2D0A69880EF2}"/>
                  </a:ext>
                </a:extLst>
              </p:cNvPr>
              <p:cNvSpPr/>
              <p:nvPr/>
            </p:nvSpPr>
            <p:spPr>
              <a:xfrm>
                <a:off x="11240131" y="674423"/>
                <a:ext cx="84196" cy="100089"/>
              </a:xfrm>
              <a:prstGeom prst="rect">
                <a:avLst/>
              </a:prstGeom>
              <a:solidFill>
                <a:srgbClr val="70AD47">
                  <a:lumMod val="75000"/>
                </a:srgbClr>
              </a:solidFill>
              <a:ln w="12700" cap="flat" cmpd="sng" algn="ctr">
                <a:noFill/>
                <a:prstDash val="solid"/>
                <a:miter lim="800000"/>
              </a:ln>
              <a:effectLst/>
            </p:spPr>
            <p:txBody>
              <a:bodyPr rtlCol="0" anchor="ctr"/>
              <a:lstStyle/>
              <a:p>
                <a:pPr algn="ctr" defTabSz="685800" fontAlgn="auto">
                  <a:spcBef>
                    <a:spcPts val="0"/>
                  </a:spcBef>
                  <a:spcAft>
                    <a:spcPts val="0"/>
                  </a:spcAft>
                  <a:defRPr/>
                </a:pPr>
                <a:endParaRPr lang="en-US" sz="3000" kern="0">
                  <a:solidFill>
                    <a:prstClr val="white"/>
                  </a:solidFill>
                  <a:latin typeface="Calibri" panose="020F0502020204030204"/>
                  <a:ea typeface="+mn-ea"/>
                </a:endParaRPr>
              </a:p>
            </p:txBody>
          </p:sp>
          <p:sp>
            <p:nvSpPr>
              <p:cNvPr id="295" name="Rectangle 294">
                <a:extLst>
                  <a:ext uri="{FF2B5EF4-FFF2-40B4-BE49-F238E27FC236}">
                    <a16:creationId xmlns:a16="http://schemas.microsoft.com/office/drawing/2014/main" id="{3AE0AA9F-8835-B540-A115-0EF5E0842E63}"/>
                  </a:ext>
                </a:extLst>
              </p:cNvPr>
              <p:cNvSpPr/>
              <p:nvPr/>
            </p:nvSpPr>
            <p:spPr>
              <a:xfrm>
                <a:off x="11488048" y="674423"/>
                <a:ext cx="84196" cy="100089"/>
              </a:xfrm>
              <a:prstGeom prst="rect">
                <a:avLst/>
              </a:prstGeom>
              <a:solidFill>
                <a:srgbClr val="70AD47">
                  <a:lumMod val="75000"/>
                </a:srgbClr>
              </a:solidFill>
              <a:ln w="12700" cap="flat" cmpd="sng" algn="ctr">
                <a:noFill/>
                <a:prstDash val="solid"/>
                <a:miter lim="800000"/>
              </a:ln>
              <a:effectLst/>
            </p:spPr>
            <p:txBody>
              <a:bodyPr rtlCol="0" anchor="ctr"/>
              <a:lstStyle/>
              <a:p>
                <a:pPr algn="ctr" defTabSz="685800" fontAlgn="auto">
                  <a:spcBef>
                    <a:spcPts val="0"/>
                  </a:spcBef>
                  <a:spcAft>
                    <a:spcPts val="0"/>
                  </a:spcAft>
                  <a:defRPr/>
                </a:pPr>
                <a:endParaRPr lang="en-US" sz="3000" kern="0">
                  <a:solidFill>
                    <a:prstClr val="white"/>
                  </a:solidFill>
                  <a:latin typeface="Calibri" panose="020F0502020204030204"/>
                  <a:ea typeface="+mn-ea"/>
                </a:endParaRPr>
              </a:p>
            </p:txBody>
          </p:sp>
          <p:sp>
            <p:nvSpPr>
              <p:cNvPr id="296" name="Rectangle 295">
                <a:extLst>
                  <a:ext uri="{FF2B5EF4-FFF2-40B4-BE49-F238E27FC236}">
                    <a16:creationId xmlns:a16="http://schemas.microsoft.com/office/drawing/2014/main" id="{D6973510-4997-6F4B-B4BC-E31FCF7170EB}"/>
                  </a:ext>
                </a:extLst>
              </p:cNvPr>
              <p:cNvSpPr/>
              <p:nvPr/>
            </p:nvSpPr>
            <p:spPr>
              <a:xfrm>
                <a:off x="11735911" y="674423"/>
                <a:ext cx="84196" cy="100089"/>
              </a:xfrm>
              <a:prstGeom prst="rect">
                <a:avLst/>
              </a:prstGeom>
              <a:solidFill>
                <a:srgbClr val="70AD47">
                  <a:lumMod val="75000"/>
                </a:srgbClr>
              </a:solidFill>
              <a:ln w="12700" cap="flat" cmpd="sng" algn="ctr">
                <a:noFill/>
                <a:prstDash val="solid"/>
                <a:miter lim="800000"/>
              </a:ln>
              <a:effectLst/>
            </p:spPr>
            <p:txBody>
              <a:bodyPr rtlCol="0" anchor="ctr"/>
              <a:lstStyle/>
              <a:p>
                <a:pPr algn="ctr" defTabSz="685800" fontAlgn="auto">
                  <a:spcBef>
                    <a:spcPts val="0"/>
                  </a:spcBef>
                  <a:spcAft>
                    <a:spcPts val="0"/>
                  </a:spcAft>
                  <a:defRPr/>
                </a:pPr>
                <a:endParaRPr lang="en-US" sz="3000" kern="0">
                  <a:solidFill>
                    <a:prstClr val="white"/>
                  </a:solidFill>
                  <a:latin typeface="Calibri" panose="020F0502020204030204"/>
                  <a:ea typeface="+mn-ea"/>
                </a:endParaRPr>
              </a:p>
            </p:txBody>
          </p:sp>
          <p:sp>
            <p:nvSpPr>
              <p:cNvPr id="297" name="Rectangle 296">
                <a:extLst>
                  <a:ext uri="{FF2B5EF4-FFF2-40B4-BE49-F238E27FC236}">
                    <a16:creationId xmlns:a16="http://schemas.microsoft.com/office/drawing/2014/main" id="{466B14B8-F7CE-284B-B74C-FDA7C612D49E}"/>
                  </a:ext>
                </a:extLst>
              </p:cNvPr>
              <p:cNvSpPr/>
              <p:nvPr/>
            </p:nvSpPr>
            <p:spPr>
              <a:xfrm>
                <a:off x="11983783" y="674423"/>
                <a:ext cx="84196" cy="100089"/>
              </a:xfrm>
              <a:prstGeom prst="rect">
                <a:avLst/>
              </a:prstGeom>
              <a:solidFill>
                <a:srgbClr val="70AD47">
                  <a:lumMod val="75000"/>
                </a:srgbClr>
              </a:solidFill>
              <a:ln w="12700" cap="flat" cmpd="sng" algn="ctr">
                <a:noFill/>
                <a:prstDash val="solid"/>
                <a:miter lim="800000"/>
              </a:ln>
              <a:effectLst/>
            </p:spPr>
            <p:txBody>
              <a:bodyPr rtlCol="0" anchor="ctr"/>
              <a:lstStyle/>
              <a:p>
                <a:pPr algn="ctr" defTabSz="685800" fontAlgn="auto">
                  <a:spcBef>
                    <a:spcPts val="0"/>
                  </a:spcBef>
                  <a:spcAft>
                    <a:spcPts val="0"/>
                  </a:spcAft>
                  <a:defRPr/>
                </a:pPr>
                <a:endParaRPr lang="en-US" sz="3000" kern="0">
                  <a:solidFill>
                    <a:prstClr val="white"/>
                  </a:solidFill>
                  <a:latin typeface="Calibri" panose="020F0502020204030204"/>
                  <a:ea typeface="+mn-ea"/>
                </a:endParaRPr>
              </a:p>
            </p:txBody>
          </p:sp>
        </p:grpSp>
        <p:grpSp>
          <p:nvGrpSpPr>
            <p:cNvPr id="235" name="Group 234">
              <a:extLst>
                <a:ext uri="{FF2B5EF4-FFF2-40B4-BE49-F238E27FC236}">
                  <a16:creationId xmlns:a16="http://schemas.microsoft.com/office/drawing/2014/main" id="{B3875FA0-762F-D74E-9B3F-402B0711B0BA}"/>
                </a:ext>
              </a:extLst>
            </p:cNvPr>
            <p:cNvGrpSpPr/>
            <p:nvPr/>
          </p:nvGrpSpPr>
          <p:grpSpPr>
            <a:xfrm>
              <a:off x="10156923" y="1856021"/>
              <a:ext cx="1918300" cy="182880"/>
              <a:chOff x="10156923" y="594771"/>
              <a:chExt cx="1918300" cy="182880"/>
            </a:xfrm>
          </p:grpSpPr>
          <p:grpSp>
            <p:nvGrpSpPr>
              <p:cNvPr id="272" name="Group 271">
                <a:extLst>
                  <a:ext uri="{FF2B5EF4-FFF2-40B4-BE49-F238E27FC236}">
                    <a16:creationId xmlns:a16="http://schemas.microsoft.com/office/drawing/2014/main" id="{05E15C31-3884-5B4A-866B-E1FDED1CC3B9}"/>
                  </a:ext>
                </a:extLst>
              </p:cNvPr>
              <p:cNvGrpSpPr/>
              <p:nvPr/>
            </p:nvGrpSpPr>
            <p:grpSpPr>
              <a:xfrm>
                <a:off x="10156923" y="594771"/>
                <a:ext cx="1918300" cy="182880"/>
                <a:chOff x="10144315" y="353560"/>
                <a:chExt cx="1918300" cy="182880"/>
              </a:xfrm>
            </p:grpSpPr>
            <p:sp>
              <p:nvSpPr>
                <p:cNvPr id="281" name="Rectangle 280">
                  <a:extLst>
                    <a:ext uri="{FF2B5EF4-FFF2-40B4-BE49-F238E27FC236}">
                      <a16:creationId xmlns:a16="http://schemas.microsoft.com/office/drawing/2014/main" id="{5BE84BA0-2D97-1940-BB0E-14EA623D115A}"/>
                    </a:ext>
                  </a:extLst>
                </p:cNvPr>
                <p:cNvSpPr/>
                <p:nvPr/>
              </p:nvSpPr>
              <p:spPr>
                <a:xfrm>
                  <a:off x="10392232" y="353560"/>
                  <a:ext cx="182880" cy="182880"/>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algn="ctr" defTabSz="685800" fontAlgn="auto">
                    <a:spcBef>
                      <a:spcPts val="0"/>
                    </a:spcBef>
                    <a:spcAft>
                      <a:spcPts val="0"/>
                    </a:spcAft>
                    <a:defRPr/>
                  </a:pPr>
                  <a:endParaRPr lang="en-US" sz="3000" kern="0">
                    <a:solidFill>
                      <a:prstClr val="white"/>
                    </a:solidFill>
                    <a:latin typeface="Calibri" panose="020F0502020204030204"/>
                    <a:ea typeface="+mn-ea"/>
                  </a:endParaRPr>
                </a:p>
              </p:txBody>
            </p:sp>
            <p:sp>
              <p:nvSpPr>
                <p:cNvPr id="282" name="Rectangle 281">
                  <a:extLst>
                    <a:ext uri="{FF2B5EF4-FFF2-40B4-BE49-F238E27FC236}">
                      <a16:creationId xmlns:a16="http://schemas.microsoft.com/office/drawing/2014/main" id="{93AF1D18-DD17-6E4F-B254-BD1F7C1E0E43}"/>
                    </a:ext>
                  </a:extLst>
                </p:cNvPr>
                <p:cNvSpPr/>
                <p:nvPr/>
              </p:nvSpPr>
              <p:spPr>
                <a:xfrm>
                  <a:off x="10144315" y="353560"/>
                  <a:ext cx="182880" cy="182880"/>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algn="ctr" defTabSz="685800" fontAlgn="auto">
                    <a:spcBef>
                      <a:spcPts val="0"/>
                    </a:spcBef>
                    <a:spcAft>
                      <a:spcPts val="0"/>
                    </a:spcAft>
                    <a:defRPr/>
                  </a:pPr>
                  <a:endParaRPr lang="en-US" sz="3000" kern="0">
                    <a:solidFill>
                      <a:prstClr val="white"/>
                    </a:solidFill>
                    <a:latin typeface="Calibri" panose="020F0502020204030204"/>
                    <a:ea typeface="+mn-ea"/>
                  </a:endParaRPr>
                </a:p>
              </p:txBody>
            </p:sp>
            <p:sp>
              <p:nvSpPr>
                <p:cNvPr id="283" name="Rectangle 282">
                  <a:extLst>
                    <a:ext uri="{FF2B5EF4-FFF2-40B4-BE49-F238E27FC236}">
                      <a16:creationId xmlns:a16="http://schemas.microsoft.com/office/drawing/2014/main" id="{2DF3913C-E6A4-BD4D-A397-1DA496B5B3A0}"/>
                    </a:ext>
                  </a:extLst>
                </p:cNvPr>
                <p:cNvSpPr/>
                <p:nvPr/>
              </p:nvSpPr>
              <p:spPr>
                <a:xfrm>
                  <a:off x="11135983" y="353560"/>
                  <a:ext cx="182880" cy="182880"/>
                </a:xfrm>
                <a:prstGeom prst="rect">
                  <a:avLst/>
                </a:prstGeom>
                <a:solidFill>
                  <a:srgbClr val="FFC000"/>
                </a:solidFill>
                <a:ln w="12700" cap="flat" cmpd="sng" algn="ctr">
                  <a:solidFill>
                    <a:srgbClr val="FFC000">
                      <a:shade val="50000"/>
                    </a:srgbClr>
                  </a:solidFill>
                  <a:prstDash val="solid"/>
                  <a:miter lim="800000"/>
                </a:ln>
                <a:effectLst/>
              </p:spPr>
              <p:txBody>
                <a:bodyPr rtlCol="0" anchor="ctr"/>
                <a:lstStyle/>
                <a:p>
                  <a:pPr algn="ctr" defTabSz="685800" fontAlgn="auto">
                    <a:spcBef>
                      <a:spcPts val="0"/>
                    </a:spcBef>
                    <a:spcAft>
                      <a:spcPts val="0"/>
                    </a:spcAft>
                    <a:defRPr/>
                  </a:pPr>
                  <a:endParaRPr lang="en-US" sz="3000" kern="0">
                    <a:solidFill>
                      <a:prstClr val="white"/>
                    </a:solidFill>
                    <a:latin typeface="Calibri" panose="020F0502020204030204"/>
                    <a:ea typeface="+mn-ea"/>
                  </a:endParaRPr>
                </a:p>
              </p:txBody>
            </p:sp>
            <p:sp>
              <p:nvSpPr>
                <p:cNvPr id="284" name="Rectangle 283">
                  <a:extLst>
                    <a:ext uri="{FF2B5EF4-FFF2-40B4-BE49-F238E27FC236}">
                      <a16:creationId xmlns:a16="http://schemas.microsoft.com/office/drawing/2014/main" id="{CB04E88E-0BB0-A241-AF1A-CC26221BAC6A}"/>
                    </a:ext>
                  </a:extLst>
                </p:cNvPr>
                <p:cNvSpPr/>
                <p:nvPr/>
              </p:nvSpPr>
              <p:spPr>
                <a:xfrm>
                  <a:off x="10640149" y="353560"/>
                  <a:ext cx="182880" cy="182880"/>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algn="ctr" defTabSz="685800" fontAlgn="auto">
                    <a:spcBef>
                      <a:spcPts val="0"/>
                    </a:spcBef>
                    <a:spcAft>
                      <a:spcPts val="0"/>
                    </a:spcAft>
                    <a:defRPr/>
                  </a:pPr>
                  <a:endParaRPr lang="en-US" sz="3000" kern="0">
                    <a:solidFill>
                      <a:prstClr val="white"/>
                    </a:solidFill>
                    <a:latin typeface="Calibri" panose="020F0502020204030204"/>
                    <a:ea typeface="+mn-ea"/>
                  </a:endParaRPr>
                </a:p>
              </p:txBody>
            </p:sp>
            <p:sp>
              <p:nvSpPr>
                <p:cNvPr id="285" name="Rectangle 284">
                  <a:extLst>
                    <a:ext uri="{FF2B5EF4-FFF2-40B4-BE49-F238E27FC236}">
                      <a16:creationId xmlns:a16="http://schemas.microsoft.com/office/drawing/2014/main" id="{5A29307A-5CA1-E142-8418-E598EC97650F}"/>
                    </a:ext>
                  </a:extLst>
                </p:cNvPr>
                <p:cNvSpPr/>
                <p:nvPr/>
              </p:nvSpPr>
              <p:spPr>
                <a:xfrm>
                  <a:off x="11383900" y="353560"/>
                  <a:ext cx="182880" cy="182880"/>
                </a:xfrm>
                <a:prstGeom prst="rect">
                  <a:avLst/>
                </a:prstGeom>
                <a:solidFill>
                  <a:srgbClr val="FFC000"/>
                </a:solidFill>
                <a:ln w="12700" cap="flat" cmpd="sng" algn="ctr">
                  <a:solidFill>
                    <a:srgbClr val="FFC000">
                      <a:shade val="50000"/>
                    </a:srgbClr>
                  </a:solidFill>
                  <a:prstDash val="solid"/>
                  <a:miter lim="800000"/>
                </a:ln>
                <a:effectLst/>
              </p:spPr>
              <p:txBody>
                <a:bodyPr rtlCol="0" anchor="ctr"/>
                <a:lstStyle/>
                <a:p>
                  <a:pPr algn="ctr" defTabSz="685800" fontAlgn="auto">
                    <a:spcBef>
                      <a:spcPts val="0"/>
                    </a:spcBef>
                    <a:spcAft>
                      <a:spcPts val="0"/>
                    </a:spcAft>
                    <a:defRPr/>
                  </a:pPr>
                  <a:endParaRPr lang="en-US" sz="3000" kern="0">
                    <a:solidFill>
                      <a:prstClr val="white"/>
                    </a:solidFill>
                    <a:latin typeface="Calibri" panose="020F0502020204030204"/>
                    <a:ea typeface="+mn-ea"/>
                  </a:endParaRPr>
                </a:p>
              </p:txBody>
            </p:sp>
            <p:sp>
              <p:nvSpPr>
                <p:cNvPr id="286" name="Rectangle 285">
                  <a:extLst>
                    <a:ext uri="{FF2B5EF4-FFF2-40B4-BE49-F238E27FC236}">
                      <a16:creationId xmlns:a16="http://schemas.microsoft.com/office/drawing/2014/main" id="{9516652A-81C6-064D-941F-39EBD5312D88}"/>
                    </a:ext>
                  </a:extLst>
                </p:cNvPr>
                <p:cNvSpPr/>
                <p:nvPr/>
              </p:nvSpPr>
              <p:spPr>
                <a:xfrm>
                  <a:off x="10888066" y="353560"/>
                  <a:ext cx="182880" cy="182880"/>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algn="ctr" defTabSz="685800" fontAlgn="auto">
                    <a:spcBef>
                      <a:spcPts val="0"/>
                    </a:spcBef>
                    <a:spcAft>
                      <a:spcPts val="0"/>
                    </a:spcAft>
                    <a:defRPr/>
                  </a:pPr>
                  <a:endParaRPr lang="en-US" sz="3000" kern="0">
                    <a:solidFill>
                      <a:prstClr val="white"/>
                    </a:solidFill>
                    <a:latin typeface="Calibri" panose="020F0502020204030204"/>
                    <a:ea typeface="+mn-ea"/>
                  </a:endParaRPr>
                </a:p>
              </p:txBody>
            </p:sp>
            <p:sp>
              <p:nvSpPr>
                <p:cNvPr id="287" name="Rectangle 286">
                  <a:extLst>
                    <a:ext uri="{FF2B5EF4-FFF2-40B4-BE49-F238E27FC236}">
                      <a16:creationId xmlns:a16="http://schemas.microsoft.com/office/drawing/2014/main" id="{3DF2E7AD-E6E5-1743-8EBE-3DD09755859A}"/>
                    </a:ext>
                  </a:extLst>
                </p:cNvPr>
                <p:cNvSpPr/>
                <p:nvPr/>
              </p:nvSpPr>
              <p:spPr>
                <a:xfrm>
                  <a:off x="11879735" y="353560"/>
                  <a:ext cx="182880" cy="182880"/>
                </a:xfrm>
                <a:prstGeom prst="rect">
                  <a:avLst/>
                </a:prstGeom>
                <a:solidFill>
                  <a:srgbClr val="FFC000"/>
                </a:solidFill>
                <a:ln w="12700" cap="flat" cmpd="sng" algn="ctr">
                  <a:solidFill>
                    <a:srgbClr val="FFC000">
                      <a:shade val="50000"/>
                    </a:srgbClr>
                  </a:solidFill>
                  <a:prstDash val="solid"/>
                  <a:miter lim="800000"/>
                </a:ln>
                <a:effectLst/>
              </p:spPr>
              <p:txBody>
                <a:bodyPr rtlCol="0" anchor="ctr"/>
                <a:lstStyle/>
                <a:p>
                  <a:pPr algn="ctr" defTabSz="685800" fontAlgn="auto">
                    <a:spcBef>
                      <a:spcPts val="0"/>
                    </a:spcBef>
                    <a:spcAft>
                      <a:spcPts val="0"/>
                    </a:spcAft>
                    <a:defRPr/>
                  </a:pPr>
                  <a:endParaRPr lang="en-US" sz="3000" kern="0">
                    <a:solidFill>
                      <a:prstClr val="white"/>
                    </a:solidFill>
                    <a:latin typeface="Calibri" panose="020F0502020204030204"/>
                    <a:ea typeface="+mn-ea"/>
                  </a:endParaRPr>
                </a:p>
              </p:txBody>
            </p:sp>
            <p:sp>
              <p:nvSpPr>
                <p:cNvPr id="288" name="Rectangle 287">
                  <a:extLst>
                    <a:ext uri="{FF2B5EF4-FFF2-40B4-BE49-F238E27FC236}">
                      <a16:creationId xmlns:a16="http://schemas.microsoft.com/office/drawing/2014/main" id="{DF1C5254-5406-8F44-9EFC-9E2BE5E3EB07}"/>
                    </a:ext>
                  </a:extLst>
                </p:cNvPr>
                <p:cNvSpPr/>
                <p:nvPr/>
              </p:nvSpPr>
              <p:spPr>
                <a:xfrm>
                  <a:off x="11631817" y="353560"/>
                  <a:ext cx="182880" cy="182880"/>
                </a:xfrm>
                <a:prstGeom prst="rect">
                  <a:avLst/>
                </a:prstGeom>
                <a:solidFill>
                  <a:srgbClr val="FFC000"/>
                </a:solidFill>
                <a:ln w="12700" cap="flat" cmpd="sng" algn="ctr">
                  <a:solidFill>
                    <a:srgbClr val="FFC000">
                      <a:shade val="50000"/>
                    </a:srgbClr>
                  </a:solidFill>
                  <a:prstDash val="solid"/>
                  <a:miter lim="800000"/>
                </a:ln>
                <a:effectLst/>
              </p:spPr>
              <p:txBody>
                <a:bodyPr rtlCol="0" anchor="ctr"/>
                <a:lstStyle/>
                <a:p>
                  <a:pPr algn="ctr" defTabSz="685800" fontAlgn="auto">
                    <a:spcBef>
                      <a:spcPts val="0"/>
                    </a:spcBef>
                    <a:spcAft>
                      <a:spcPts val="0"/>
                    </a:spcAft>
                    <a:defRPr/>
                  </a:pPr>
                  <a:endParaRPr lang="en-US" sz="3000" kern="0">
                    <a:solidFill>
                      <a:prstClr val="white"/>
                    </a:solidFill>
                    <a:latin typeface="Calibri" panose="020F0502020204030204"/>
                    <a:ea typeface="+mn-ea"/>
                  </a:endParaRPr>
                </a:p>
              </p:txBody>
            </p:sp>
          </p:grpSp>
          <p:sp>
            <p:nvSpPr>
              <p:cNvPr id="273" name="Rectangle 272">
                <a:extLst>
                  <a:ext uri="{FF2B5EF4-FFF2-40B4-BE49-F238E27FC236}">
                    <a16:creationId xmlns:a16="http://schemas.microsoft.com/office/drawing/2014/main" id="{E97CAD48-DA33-6947-A78E-DAAFBD511F3E}"/>
                  </a:ext>
                </a:extLst>
              </p:cNvPr>
              <p:cNvSpPr/>
              <p:nvPr/>
            </p:nvSpPr>
            <p:spPr>
              <a:xfrm>
                <a:off x="10249349" y="674423"/>
                <a:ext cx="84196" cy="100089"/>
              </a:xfrm>
              <a:prstGeom prst="rect">
                <a:avLst/>
              </a:prstGeom>
              <a:solidFill>
                <a:srgbClr val="70AD47">
                  <a:lumMod val="75000"/>
                </a:srgbClr>
              </a:solidFill>
              <a:ln w="12700" cap="flat" cmpd="sng" algn="ctr">
                <a:noFill/>
                <a:prstDash val="solid"/>
                <a:miter lim="800000"/>
              </a:ln>
              <a:effectLst/>
            </p:spPr>
            <p:txBody>
              <a:bodyPr rtlCol="0" anchor="ctr"/>
              <a:lstStyle/>
              <a:p>
                <a:pPr algn="ctr" defTabSz="685800" fontAlgn="auto">
                  <a:spcBef>
                    <a:spcPts val="0"/>
                  </a:spcBef>
                  <a:spcAft>
                    <a:spcPts val="0"/>
                  </a:spcAft>
                  <a:defRPr/>
                </a:pPr>
                <a:endParaRPr lang="en-US" sz="3000" kern="0">
                  <a:solidFill>
                    <a:prstClr val="white"/>
                  </a:solidFill>
                  <a:latin typeface="Calibri" panose="020F0502020204030204"/>
                  <a:ea typeface="+mn-ea"/>
                </a:endParaRPr>
              </a:p>
            </p:txBody>
          </p:sp>
          <p:sp>
            <p:nvSpPr>
              <p:cNvPr id="274" name="Rectangle 273">
                <a:extLst>
                  <a:ext uri="{FF2B5EF4-FFF2-40B4-BE49-F238E27FC236}">
                    <a16:creationId xmlns:a16="http://schemas.microsoft.com/office/drawing/2014/main" id="{1DED06ED-9820-E140-B5DE-434D6B01B6DA}"/>
                  </a:ext>
                </a:extLst>
              </p:cNvPr>
              <p:cNvSpPr/>
              <p:nvPr/>
            </p:nvSpPr>
            <p:spPr>
              <a:xfrm>
                <a:off x="10496398" y="674423"/>
                <a:ext cx="84196" cy="100089"/>
              </a:xfrm>
              <a:prstGeom prst="rect">
                <a:avLst/>
              </a:prstGeom>
              <a:solidFill>
                <a:srgbClr val="70AD47">
                  <a:lumMod val="75000"/>
                </a:srgbClr>
              </a:solidFill>
              <a:ln w="12700" cap="flat" cmpd="sng" algn="ctr">
                <a:noFill/>
                <a:prstDash val="solid"/>
                <a:miter lim="800000"/>
              </a:ln>
              <a:effectLst/>
            </p:spPr>
            <p:txBody>
              <a:bodyPr rtlCol="0" anchor="ctr"/>
              <a:lstStyle/>
              <a:p>
                <a:pPr algn="ctr" defTabSz="685800" fontAlgn="auto">
                  <a:spcBef>
                    <a:spcPts val="0"/>
                  </a:spcBef>
                  <a:spcAft>
                    <a:spcPts val="0"/>
                  </a:spcAft>
                  <a:defRPr/>
                </a:pPr>
                <a:endParaRPr lang="en-US" sz="3000" kern="0">
                  <a:solidFill>
                    <a:prstClr val="white"/>
                  </a:solidFill>
                  <a:latin typeface="Calibri" panose="020F0502020204030204"/>
                  <a:ea typeface="+mn-ea"/>
                </a:endParaRPr>
              </a:p>
            </p:txBody>
          </p:sp>
          <p:sp>
            <p:nvSpPr>
              <p:cNvPr id="275" name="Rectangle 274">
                <a:extLst>
                  <a:ext uri="{FF2B5EF4-FFF2-40B4-BE49-F238E27FC236}">
                    <a16:creationId xmlns:a16="http://schemas.microsoft.com/office/drawing/2014/main" id="{516DAC6C-5327-5F4D-80D3-A5EB8A705E89}"/>
                  </a:ext>
                </a:extLst>
              </p:cNvPr>
              <p:cNvSpPr/>
              <p:nvPr/>
            </p:nvSpPr>
            <p:spPr>
              <a:xfrm>
                <a:off x="10744197" y="674423"/>
                <a:ext cx="84196" cy="100089"/>
              </a:xfrm>
              <a:prstGeom prst="rect">
                <a:avLst/>
              </a:prstGeom>
              <a:solidFill>
                <a:srgbClr val="70AD47">
                  <a:lumMod val="75000"/>
                </a:srgbClr>
              </a:solidFill>
              <a:ln w="12700" cap="flat" cmpd="sng" algn="ctr">
                <a:noFill/>
                <a:prstDash val="solid"/>
                <a:miter lim="800000"/>
              </a:ln>
              <a:effectLst/>
            </p:spPr>
            <p:txBody>
              <a:bodyPr rtlCol="0" anchor="ctr"/>
              <a:lstStyle/>
              <a:p>
                <a:pPr algn="ctr" defTabSz="685800" fontAlgn="auto">
                  <a:spcBef>
                    <a:spcPts val="0"/>
                  </a:spcBef>
                  <a:spcAft>
                    <a:spcPts val="0"/>
                  </a:spcAft>
                  <a:defRPr/>
                </a:pPr>
                <a:endParaRPr lang="en-US" sz="3000" kern="0">
                  <a:solidFill>
                    <a:prstClr val="white"/>
                  </a:solidFill>
                  <a:latin typeface="Calibri" panose="020F0502020204030204"/>
                  <a:ea typeface="+mn-ea"/>
                </a:endParaRPr>
              </a:p>
            </p:txBody>
          </p:sp>
          <p:sp>
            <p:nvSpPr>
              <p:cNvPr id="276" name="Rectangle 275">
                <a:extLst>
                  <a:ext uri="{FF2B5EF4-FFF2-40B4-BE49-F238E27FC236}">
                    <a16:creationId xmlns:a16="http://schemas.microsoft.com/office/drawing/2014/main" id="{DB6FA97D-22EA-DA4D-9B18-19902C73EB57}"/>
                  </a:ext>
                </a:extLst>
              </p:cNvPr>
              <p:cNvSpPr/>
              <p:nvPr/>
            </p:nvSpPr>
            <p:spPr>
              <a:xfrm>
                <a:off x="10994595" y="674423"/>
                <a:ext cx="84196" cy="100089"/>
              </a:xfrm>
              <a:prstGeom prst="rect">
                <a:avLst/>
              </a:prstGeom>
              <a:solidFill>
                <a:srgbClr val="70AD47">
                  <a:lumMod val="75000"/>
                </a:srgbClr>
              </a:solidFill>
              <a:ln w="12700" cap="flat" cmpd="sng" algn="ctr">
                <a:noFill/>
                <a:prstDash val="solid"/>
                <a:miter lim="800000"/>
              </a:ln>
              <a:effectLst/>
            </p:spPr>
            <p:txBody>
              <a:bodyPr rtlCol="0" anchor="ctr"/>
              <a:lstStyle/>
              <a:p>
                <a:pPr algn="ctr" defTabSz="685800" fontAlgn="auto">
                  <a:spcBef>
                    <a:spcPts val="0"/>
                  </a:spcBef>
                  <a:spcAft>
                    <a:spcPts val="0"/>
                  </a:spcAft>
                  <a:defRPr/>
                </a:pPr>
                <a:endParaRPr lang="en-US" sz="3000" kern="0">
                  <a:solidFill>
                    <a:prstClr val="white"/>
                  </a:solidFill>
                  <a:latin typeface="Calibri" panose="020F0502020204030204"/>
                  <a:ea typeface="+mn-ea"/>
                </a:endParaRPr>
              </a:p>
            </p:txBody>
          </p:sp>
          <p:sp>
            <p:nvSpPr>
              <p:cNvPr id="277" name="Rectangle 276">
                <a:extLst>
                  <a:ext uri="{FF2B5EF4-FFF2-40B4-BE49-F238E27FC236}">
                    <a16:creationId xmlns:a16="http://schemas.microsoft.com/office/drawing/2014/main" id="{8D5416D5-5AB7-164B-AE08-F7941E7A1751}"/>
                  </a:ext>
                </a:extLst>
              </p:cNvPr>
              <p:cNvSpPr/>
              <p:nvPr/>
            </p:nvSpPr>
            <p:spPr>
              <a:xfrm>
                <a:off x="11240131" y="674423"/>
                <a:ext cx="84196" cy="100089"/>
              </a:xfrm>
              <a:prstGeom prst="rect">
                <a:avLst/>
              </a:prstGeom>
              <a:solidFill>
                <a:srgbClr val="70AD47">
                  <a:lumMod val="75000"/>
                </a:srgbClr>
              </a:solidFill>
              <a:ln w="12700" cap="flat" cmpd="sng" algn="ctr">
                <a:noFill/>
                <a:prstDash val="solid"/>
                <a:miter lim="800000"/>
              </a:ln>
              <a:effectLst/>
            </p:spPr>
            <p:txBody>
              <a:bodyPr rtlCol="0" anchor="ctr"/>
              <a:lstStyle/>
              <a:p>
                <a:pPr algn="ctr" defTabSz="685800" fontAlgn="auto">
                  <a:spcBef>
                    <a:spcPts val="0"/>
                  </a:spcBef>
                  <a:spcAft>
                    <a:spcPts val="0"/>
                  </a:spcAft>
                  <a:defRPr/>
                </a:pPr>
                <a:endParaRPr lang="en-US" sz="3000" kern="0">
                  <a:solidFill>
                    <a:prstClr val="white"/>
                  </a:solidFill>
                  <a:latin typeface="Calibri" panose="020F0502020204030204"/>
                  <a:ea typeface="+mn-ea"/>
                </a:endParaRPr>
              </a:p>
            </p:txBody>
          </p:sp>
          <p:sp>
            <p:nvSpPr>
              <p:cNvPr id="278" name="Rectangle 277">
                <a:extLst>
                  <a:ext uri="{FF2B5EF4-FFF2-40B4-BE49-F238E27FC236}">
                    <a16:creationId xmlns:a16="http://schemas.microsoft.com/office/drawing/2014/main" id="{609630D9-CC7F-5C4B-BF2A-0186DC727112}"/>
                  </a:ext>
                </a:extLst>
              </p:cNvPr>
              <p:cNvSpPr/>
              <p:nvPr/>
            </p:nvSpPr>
            <p:spPr>
              <a:xfrm>
                <a:off x="11488048" y="674423"/>
                <a:ext cx="84196" cy="100089"/>
              </a:xfrm>
              <a:prstGeom prst="rect">
                <a:avLst/>
              </a:prstGeom>
              <a:solidFill>
                <a:srgbClr val="70AD47">
                  <a:lumMod val="75000"/>
                </a:srgbClr>
              </a:solidFill>
              <a:ln w="12700" cap="flat" cmpd="sng" algn="ctr">
                <a:noFill/>
                <a:prstDash val="solid"/>
                <a:miter lim="800000"/>
              </a:ln>
              <a:effectLst/>
            </p:spPr>
            <p:txBody>
              <a:bodyPr rtlCol="0" anchor="ctr"/>
              <a:lstStyle/>
              <a:p>
                <a:pPr algn="ctr" defTabSz="685800" fontAlgn="auto">
                  <a:spcBef>
                    <a:spcPts val="0"/>
                  </a:spcBef>
                  <a:spcAft>
                    <a:spcPts val="0"/>
                  </a:spcAft>
                  <a:defRPr/>
                </a:pPr>
                <a:endParaRPr lang="en-US" sz="3000" kern="0">
                  <a:solidFill>
                    <a:prstClr val="white"/>
                  </a:solidFill>
                  <a:latin typeface="Calibri" panose="020F0502020204030204"/>
                  <a:ea typeface="+mn-ea"/>
                </a:endParaRPr>
              </a:p>
            </p:txBody>
          </p:sp>
          <p:sp>
            <p:nvSpPr>
              <p:cNvPr id="279" name="Rectangle 278">
                <a:extLst>
                  <a:ext uri="{FF2B5EF4-FFF2-40B4-BE49-F238E27FC236}">
                    <a16:creationId xmlns:a16="http://schemas.microsoft.com/office/drawing/2014/main" id="{A3CBB1D3-5F57-1C44-956A-6EC60357D4B8}"/>
                  </a:ext>
                </a:extLst>
              </p:cNvPr>
              <p:cNvSpPr/>
              <p:nvPr/>
            </p:nvSpPr>
            <p:spPr>
              <a:xfrm>
                <a:off x="11735911" y="674423"/>
                <a:ext cx="84196" cy="100089"/>
              </a:xfrm>
              <a:prstGeom prst="rect">
                <a:avLst/>
              </a:prstGeom>
              <a:solidFill>
                <a:srgbClr val="70AD47">
                  <a:lumMod val="75000"/>
                </a:srgbClr>
              </a:solidFill>
              <a:ln w="12700" cap="flat" cmpd="sng" algn="ctr">
                <a:noFill/>
                <a:prstDash val="solid"/>
                <a:miter lim="800000"/>
              </a:ln>
              <a:effectLst/>
            </p:spPr>
            <p:txBody>
              <a:bodyPr rtlCol="0" anchor="ctr"/>
              <a:lstStyle/>
              <a:p>
                <a:pPr algn="ctr" defTabSz="685800" fontAlgn="auto">
                  <a:spcBef>
                    <a:spcPts val="0"/>
                  </a:spcBef>
                  <a:spcAft>
                    <a:spcPts val="0"/>
                  </a:spcAft>
                  <a:defRPr/>
                </a:pPr>
                <a:endParaRPr lang="en-US" sz="3000" kern="0">
                  <a:solidFill>
                    <a:prstClr val="white"/>
                  </a:solidFill>
                  <a:latin typeface="Calibri" panose="020F0502020204030204"/>
                  <a:ea typeface="+mn-ea"/>
                </a:endParaRPr>
              </a:p>
            </p:txBody>
          </p:sp>
          <p:sp>
            <p:nvSpPr>
              <p:cNvPr id="280" name="Rectangle 279">
                <a:extLst>
                  <a:ext uri="{FF2B5EF4-FFF2-40B4-BE49-F238E27FC236}">
                    <a16:creationId xmlns:a16="http://schemas.microsoft.com/office/drawing/2014/main" id="{2A8C8876-41CD-264C-852F-F872B508565E}"/>
                  </a:ext>
                </a:extLst>
              </p:cNvPr>
              <p:cNvSpPr/>
              <p:nvPr/>
            </p:nvSpPr>
            <p:spPr>
              <a:xfrm>
                <a:off x="11983783" y="674423"/>
                <a:ext cx="84196" cy="100089"/>
              </a:xfrm>
              <a:prstGeom prst="rect">
                <a:avLst/>
              </a:prstGeom>
              <a:solidFill>
                <a:srgbClr val="70AD47">
                  <a:lumMod val="75000"/>
                </a:srgbClr>
              </a:solidFill>
              <a:ln w="12700" cap="flat" cmpd="sng" algn="ctr">
                <a:noFill/>
                <a:prstDash val="solid"/>
                <a:miter lim="800000"/>
              </a:ln>
              <a:effectLst/>
            </p:spPr>
            <p:txBody>
              <a:bodyPr rtlCol="0" anchor="ctr"/>
              <a:lstStyle/>
              <a:p>
                <a:pPr algn="ctr" defTabSz="685800" fontAlgn="auto">
                  <a:spcBef>
                    <a:spcPts val="0"/>
                  </a:spcBef>
                  <a:spcAft>
                    <a:spcPts val="0"/>
                  </a:spcAft>
                  <a:defRPr/>
                </a:pPr>
                <a:endParaRPr lang="en-US" sz="3000" kern="0">
                  <a:solidFill>
                    <a:prstClr val="white"/>
                  </a:solidFill>
                  <a:latin typeface="Calibri" panose="020F0502020204030204"/>
                  <a:ea typeface="+mn-ea"/>
                </a:endParaRPr>
              </a:p>
            </p:txBody>
          </p:sp>
        </p:grpSp>
        <p:grpSp>
          <p:nvGrpSpPr>
            <p:cNvPr id="236" name="Group 235">
              <a:extLst>
                <a:ext uri="{FF2B5EF4-FFF2-40B4-BE49-F238E27FC236}">
                  <a16:creationId xmlns:a16="http://schemas.microsoft.com/office/drawing/2014/main" id="{3FA623ED-0264-D444-9BA6-F9C2BE1D5CF2}"/>
                </a:ext>
              </a:extLst>
            </p:cNvPr>
            <p:cNvGrpSpPr/>
            <p:nvPr/>
          </p:nvGrpSpPr>
          <p:grpSpPr>
            <a:xfrm>
              <a:off x="10156923" y="2114621"/>
              <a:ext cx="1918300" cy="182880"/>
              <a:chOff x="10156923" y="594771"/>
              <a:chExt cx="1918300" cy="182880"/>
            </a:xfrm>
          </p:grpSpPr>
          <p:grpSp>
            <p:nvGrpSpPr>
              <p:cNvPr id="255" name="Group 254">
                <a:extLst>
                  <a:ext uri="{FF2B5EF4-FFF2-40B4-BE49-F238E27FC236}">
                    <a16:creationId xmlns:a16="http://schemas.microsoft.com/office/drawing/2014/main" id="{4191BCFC-191F-F146-AB4F-655C207DAFC5}"/>
                  </a:ext>
                </a:extLst>
              </p:cNvPr>
              <p:cNvGrpSpPr/>
              <p:nvPr/>
            </p:nvGrpSpPr>
            <p:grpSpPr>
              <a:xfrm>
                <a:off x="10156923" y="594771"/>
                <a:ext cx="1918300" cy="182880"/>
                <a:chOff x="10144315" y="353560"/>
                <a:chExt cx="1918300" cy="182880"/>
              </a:xfrm>
            </p:grpSpPr>
            <p:sp>
              <p:nvSpPr>
                <p:cNvPr id="264" name="Rectangle 263">
                  <a:extLst>
                    <a:ext uri="{FF2B5EF4-FFF2-40B4-BE49-F238E27FC236}">
                      <a16:creationId xmlns:a16="http://schemas.microsoft.com/office/drawing/2014/main" id="{E4B3022E-CD46-3543-B228-D0DACC462230}"/>
                    </a:ext>
                  </a:extLst>
                </p:cNvPr>
                <p:cNvSpPr/>
                <p:nvPr/>
              </p:nvSpPr>
              <p:spPr>
                <a:xfrm>
                  <a:off x="10392232" y="353560"/>
                  <a:ext cx="182880" cy="182880"/>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algn="ctr" defTabSz="685800" fontAlgn="auto">
                    <a:spcBef>
                      <a:spcPts val="0"/>
                    </a:spcBef>
                    <a:spcAft>
                      <a:spcPts val="0"/>
                    </a:spcAft>
                    <a:defRPr/>
                  </a:pPr>
                  <a:endParaRPr lang="en-US" sz="3000" kern="0">
                    <a:solidFill>
                      <a:prstClr val="white"/>
                    </a:solidFill>
                    <a:latin typeface="Calibri" panose="020F0502020204030204"/>
                    <a:ea typeface="+mn-ea"/>
                  </a:endParaRPr>
                </a:p>
              </p:txBody>
            </p:sp>
            <p:sp>
              <p:nvSpPr>
                <p:cNvPr id="265" name="Rectangle 264">
                  <a:extLst>
                    <a:ext uri="{FF2B5EF4-FFF2-40B4-BE49-F238E27FC236}">
                      <a16:creationId xmlns:a16="http://schemas.microsoft.com/office/drawing/2014/main" id="{DB3B63BD-8FB3-8343-B446-DC9971BCE54A}"/>
                    </a:ext>
                  </a:extLst>
                </p:cNvPr>
                <p:cNvSpPr/>
                <p:nvPr/>
              </p:nvSpPr>
              <p:spPr>
                <a:xfrm>
                  <a:off x="10144315" y="353560"/>
                  <a:ext cx="182880" cy="182880"/>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algn="ctr" defTabSz="685800" fontAlgn="auto">
                    <a:spcBef>
                      <a:spcPts val="0"/>
                    </a:spcBef>
                    <a:spcAft>
                      <a:spcPts val="0"/>
                    </a:spcAft>
                    <a:defRPr/>
                  </a:pPr>
                  <a:endParaRPr lang="en-US" sz="3000" kern="0">
                    <a:solidFill>
                      <a:prstClr val="white"/>
                    </a:solidFill>
                    <a:latin typeface="Calibri" panose="020F0502020204030204"/>
                    <a:ea typeface="+mn-ea"/>
                  </a:endParaRPr>
                </a:p>
              </p:txBody>
            </p:sp>
            <p:sp>
              <p:nvSpPr>
                <p:cNvPr id="266" name="Rectangle 265">
                  <a:extLst>
                    <a:ext uri="{FF2B5EF4-FFF2-40B4-BE49-F238E27FC236}">
                      <a16:creationId xmlns:a16="http://schemas.microsoft.com/office/drawing/2014/main" id="{1E924825-93EF-1D40-9702-C8DE0098B159}"/>
                    </a:ext>
                  </a:extLst>
                </p:cNvPr>
                <p:cNvSpPr/>
                <p:nvPr/>
              </p:nvSpPr>
              <p:spPr>
                <a:xfrm>
                  <a:off x="11135983" y="353560"/>
                  <a:ext cx="182880" cy="182880"/>
                </a:xfrm>
                <a:prstGeom prst="rect">
                  <a:avLst/>
                </a:prstGeom>
                <a:solidFill>
                  <a:srgbClr val="FFC000"/>
                </a:solidFill>
                <a:ln w="12700" cap="flat" cmpd="sng" algn="ctr">
                  <a:solidFill>
                    <a:srgbClr val="FFC000">
                      <a:shade val="50000"/>
                    </a:srgbClr>
                  </a:solidFill>
                  <a:prstDash val="solid"/>
                  <a:miter lim="800000"/>
                </a:ln>
                <a:effectLst/>
              </p:spPr>
              <p:txBody>
                <a:bodyPr rtlCol="0" anchor="ctr"/>
                <a:lstStyle/>
                <a:p>
                  <a:pPr algn="ctr" defTabSz="685800" fontAlgn="auto">
                    <a:spcBef>
                      <a:spcPts val="0"/>
                    </a:spcBef>
                    <a:spcAft>
                      <a:spcPts val="0"/>
                    </a:spcAft>
                    <a:defRPr/>
                  </a:pPr>
                  <a:endParaRPr lang="en-US" sz="3000" kern="0">
                    <a:solidFill>
                      <a:prstClr val="white"/>
                    </a:solidFill>
                    <a:latin typeface="Calibri" panose="020F0502020204030204"/>
                    <a:ea typeface="+mn-ea"/>
                  </a:endParaRPr>
                </a:p>
              </p:txBody>
            </p:sp>
            <p:sp>
              <p:nvSpPr>
                <p:cNvPr id="267" name="Rectangle 266">
                  <a:extLst>
                    <a:ext uri="{FF2B5EF4-FFF2-40B4-BE49-F238E27FC236}">
                      <a16:creationId xmlns:a16="http://schemas.microsoft.com/office/drawing/2014/main" id="{74120F42-02FC-3B4E-ABB4-9D0EEA693D9D}"/>
                    </a:ext>
                  </a:extLst>
                </p:cNvPr>
                <p:cNvSpPr/>
                <p:nvPr/>
              </p:nvSpPr>
              <p:spPr>
                <a:xfrm>
                  <a:off x="10640149" y="353560"/>
                  <a:ext cx="182880" cy="182880"/>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algn="ctr" defTabSz="685800" fontAlgn="auto">
                    <a:spcBef>
                      <a:spcPts val="0"/>
                    </a:spcBef>
                    <a:spcAft>
                      <a:spcPts val="0"/>
                    </a:spcAft>
                    <a:defRPr/>
                  </a:pPr>
                  <a:endParaRPr lang="en-US" sz="3000" kern="0">
                    <a:solidFill>
                      <a:prstClr val="white"/>
                    </a:solidFill>
                    <a:latin typeface="Calibri" panose="020F0502020204030204"/>
                    <a:ea typeface="+mn-ea"/>
                  </a:endParaRPr>
                </a:p>
              </p:txBody>
            </p:sp>
            <p:sp>
              <p:nvSpPr>
                <p:cNvPr id="268" name="Rectangle 267">
                  <a:extLst>
                    <a:ext uri="{FF2B5EF4-FFF2-40B4-BE49-F238E27FC236}">
                      <a16:creationId xmlns:a16="http://schemas.microsoft.com/office/drawing/2014/main" id="{22828699-EDD9-2F4E-BD17-B4B219D5E952}"/>
                    </a:ext>
                  </a:extLst>
                </p:cNvPr>
                <p:cNvSpPr/>
                <p:nvPr/>
              </p:nvSpPr>
              <p:spPr>
                <a:xfrm>
                  <a:off x="11383900" y="353560"/>
                  <a:ext cx="182880" cy="182880"/>
                </a:xfrm>
                <a:prstGeom prst="rect">
                  <a:avLst/>
                </a:prstGeom>
                <a:solidFill>
                  <a:srgbClr val="FFC000"/>
                </a:solidFill>
                <a:ln w="12700" cap="flat" cmpd="sng" algn="ctr">
                  <a:solidFill>
                    <a:srgbClr val="FFC000">
                      <a:shade val="50000"/>
                    </a:srgbClr>
                  </a:solidFill>
                  <a:prstDash val="solid"/>
                  <a:miter lim="800000"/>
                </a:ln>
                <a:effectLst/>
              </p:spPr>
              <p:txBody>
                <a:bodyPr rtlCol="0" anchor="ctr"/>
                <a:lstStyle/>
                <a:p>
                  <a:pPr algn="ctr" defTabSz="685800" fontAlgn="auto">
                    <a:spcBef>
                      <a:spcPts val="0"/>
                    </a:spcBef>
                    <a:spcAft>
                      <a:spcPts val="0"/>
                    </a:spcAft>
                    <a:defRPr/>
                  </a:pPr>
                  <a:endParaRPr lang="en-US" sz="3000" kern="0">
                    <a:solidFill>
                      <a:prstClr val="white"/>
                    </a:solidFill>
                    <a:latin typeface="Calibri" panose="020F0502020204030204"/>
                    <a:ea typeface="+mn-ea"/>
                  </a:endParaRPr>
                </a:p>
              </p:txBody>
            </p:sp>
            <p:sp>
              <p:nvSpPr>
                <p:cNvPr id="269" name="Rectangle 268">
                  <a:extLst>
                    <a:ext uri="{FF2B5EF4-FFF2-40B4-BE49-F238E27FC236}">
                      <a16:creationId xmlns:a16="http://schemas.microsoft.com/office/drawing/2014/main" id="{78667E52-FD8E-A640-BBC0-2A7332A1DB58}"/>
                    </a:ext>
                  </a:extLst>
                </p:cNvPr>
                <p:cNvSpPr/>
                <p:nvPr/>
              </p:nvSpPr>
              <p:spPr>
                <a:xfrm>
                  <a:off x="10888066" y="353560"/>
                  <a:ext cx="182880" cy="182880"/>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algn="ctr" defTabSz="685800" fontAlgn="auto">
                    <a:spcBef>
                      <a:spcPts val="0"/>
                    </a:spcBef>
                    <a:spcAft>
                      <a:spcPts val="0"/>
                    </a:spcAft>
                    <a:defRPr/>
                  </a:pPr>
                  <a:endParaRPr lang="en-US" sz="3000" kern="0">
                    <a:solidFill>
                      <a:prstClr val="white"/>
                    </a:solidFill>
                    <a:latin typeface="Calibri" panose="020F0502020204030204"/>
                    <a:ea typeface="+mn-ea"/>
                  </a:endParaRPr>
                </a:p>
              </p:txBody>
            </p:sp>
            <p:sp>
              <p:nvSpPr>
                <p:cNvPr id="270" name="Rectangle 269">
                  <a:extLst>
                    <a:ext uri="{FF2B5EF4-FFF2-40B4-BE49-F238E27FC236}">
                      <a16:creationId xmlns:a16="http://schemas.microsoft.com/office/drawing/2014/main" id="{D34550D6-0CB6-1842-9BF9-FE7804F1F9C2}"/>
                    </a:ext>
                  </a:extLst>
                </p:cNvPr>
                <p:cNvSpPr/>
                <p:nvPr/>
              </p:nvSpPr>
              <p:spPr>
                <a:xfrm>
                  <a:off x="11879735" y="353560"/>
                  <a:ext cx="182880" cy="182880"/>
                </a:xfrm>
                <a:prstGeom prst="rect">
                  <a:avLst/>
                </a:prstGeom>
                <a:solidFill>
                  <a:srgbClr val="FFC000"/>
                </a:solidFill>
                <a:ln w="12700" cap="flat" cmpd="sng" algn="ctr">
                  <a:solidFill>
                    <a:srgbClr val="FFC000">
                      <a:shade val="50000"/>
                    </a:srgbClr>
                  </a:solidFill>
                  <a:prstDash val="solid"/>
                  <a:miter lim="800000"/>
                </a:ln>
                <a:effectLst/>
              </p:spPr>
              <p:txBody>
                <a:bodyPr rtlCol="0" anchor="ctr"/>
                <a:lstStyle/>
                <a:p>
                  <a:pPr algn="ctr" defTabSz="685800" fontAlgn="auto">
                    <a:spcBef>
                      <a:spcPts val="0"/>
                    </a:spcBef>
                    <a:spcAft>
                      <a:spcPts val="0"/>
                    </a:spcAft>
                    <a:defRPr/>
                  </a:pPr>
                  <a:endParaRPr lang="en-US" sz="3000" kern="0">
                    <a:solidFill>
                      <a:prstClr val="white"/>
                    </a:solidFill>
                    <a:latin typeface="Calibri" panose="020F0502020204030204"/>
                    <a:ea typeface="+mn-ea"/>
                  </a:endParaRPr>
                </a:p>
              </p:txBody>
            </p:sp>
            <p:sp>
              <p:nvSpPr>
                <p:cNvPr id="271" name="Rectangle 270">
                  <a:extLst>
                    <a:ext uri="{FF2B5EF4-FFF2-40B4-BE49-F238E27FC236}">
                      <a16:creationId xmlns:a16="http://schemas.microsoft.com/office/drawing/2014/main" id="{AC303753-5C79-1040-9CD8-78DA91D10A91}"/>
                    </a:ext>
                  </a:extLst>
                </p:cNvPr>
                <p:cNvSpPr/>
                <p:nvPr/>
              </p:nvSpPr>
              <p:spPr>
                <a:xfrm>
                  <a:off x="11631817" y="353560"/>
                  <a:ext cx="182880" cy="182880"/>
                </a:xfrm>
                <a:prstGeom prst="rect">
                  <a:avLst/>
                </a:prstGeom>
                <a:solidFill>
                  <a:srgbClr val="FFC000"/>
                </a:solidFill>
                <a:ln w="12700" cap="flat" cmpd="sng" algn="ctr">
                  <a:solidFill>
                    <a:srgbClr val="FFC000">
                      <a:shade val="50000"/>
                    </a:srgbClr>
                  </a:solidFill>
                  <a:prstDash val="solid"/>
                  <a:miter lim="800000"/>
                </a:ln>
                <a:effectLst/>
              </p:spPr>
              <p:txBody>
                <a:bodyPr rtlCol="0" anchor="ctr"/>
                <a:lstStyle/>
                <a:p>
                  <a:pPr algn="ctr" defTabSz="685800" fontAlgn="auto">
                    <a:spcBef>
                      <a:spcPts val="0"/>
                    </a:spcBef>
                    <a:spcAft>
                      <a:spcPts val="0"/>
                    </a:spcAft>
                    <a:defRPr/>
                  </a:pPr>
                  <a:endParaRPr lang="en-US" sz="3000" kern="0">
                    <a:solidFill>
                      <a:prstClr val="white"/>
                    </a:solidFill>
                    <a:latin typeface="Calibri" panose="020F0502020204030204"/>
                    <a:ea typeface="+mn-ea"/>
                  </a:endParaRPr>
                </a:p>
              </p:txBody>
            </p:sp>
          </p:grpSp>
          <p:sp>
            <p:nvSpPr>
              <p:cNvPr id="256" name="Rectangle 255">
                <a:extLst>
                  <a:ext uri="{FF2B5EF4-FFF2-40B4-BE49-F238E27FC236}">
                    <a16:creationId xmlns:a16="http://schemas.microsoft.com/office/drawing/2014/main" id="{94372286-635D-1849-B009-DB4E12686930}"/>
                  </a:ext>
                </a:extLst>
              </p:cNvPr>
              <p:cNvSpPr/>
              <p:nvPr/>
            </p:nvSpPr>
            <p:spPr>
              <a:xfrm>
                <a:off x="10249349" y="674423"/>
                <a:ext cx="84196" cy="100089"/>
              </a:xfrm>
              <a:prstGeom prst="rect">
                <a:avLst/>
              </a:prstGeom>
              <a:solidFill>
                <a:srgbClr val="70AD47">
                  <a:lumMod val="75000"/>
                </a:srgbClr>
              </a:solidFill>
              <a:ln w="12700" cap="flat" cmpd="sng" algn="ctr">
                <a:noFill/>
                <a:prstDash val="solid"/>
                <a:miter lim="800000"/>
              </a:ln>
              <a:effectLst/>
            </p:spPr>
            <p:txBody>
              <a:bodyPr rtlCol="0" anchor="ctr"/>
              <a:lstStyle/>
              <a:p>
                <a:pPr algn="ctr" defTabSz="685800" fontAlgn="auto">
                  <a:spcBef>
                    <a:spcPts val="0"/>
                  </a:spcBef>
                  <a:spcAft>
                    <a:spcPts val="0"/>
                  </a:spcAft>
                  <a:defRPr/>
                </a:pPr>
                <a:endParaRPr lang="en-US" sz="3000" kern="0">
                  <a:solidFill>
                    <a:prstClr val="white"/>
                  </a:solidFill>
                  <a:latin typeface="Calibri" panose="020F0502020204030204"/>
                  <a:ea typeface="+mn-ea"/>
                </a:endParaRPr>
              </a:p>
            </p:txBody>
          </p:sp>
          <p:sp>
            <p:nvSpPr>
              <p:cNvPr id="257" name="Rectangle 256">
                <a:extLst>
                  <a:ext uri="{FF2B5EF4-FFF2-40B4-BE49-F238E27FC236}">
                    <a16:creationId xmlns:a16="http://schemas.microsoft.com/office/drawing/2014/main" id="{523F35F0-84C9-744B-8091-448F5F79D5C5}"/>
                  </a:ext>
                </a:extLst>
              </p:cNvPr>
              <p:cNvSpPr/>
              <p:nvPr/>
            </p:nvSpPr>
            <p:spPr>
              <a:xfrm>
                <a:off x="10496398" y="674423"/>
                <a:ext cx="84196" cy="100089"/>
              </a:xfrm>
              <a:prstGeom prst="rect">
                <a:avLst/>
              </a:prstGeom>
              <a:solidFill>
                <a:srgbClr val="70AD47">
                  <a:lumMod val="75000"/>
                </a:srgbClr>
              </a:solidFill>
              <a:ln w="12700" cap="flat" cmpd="sng" algn="ctr">
                <a:noFill/>
                <a:prstDash val="solid"/>
                <a:miter lim="800000"/>
              </a:ln>
              <a:effectLst/>
            </p:spPr>
            <p:txBody>
              <a:bodyPr rtlCol="0" anchor="ctr"/>
              <a:lstStyle/>
              <a:p>
                <a:pPr algn="ctr" defTabSz="685800" fontAlgn="auto">
                  <a:spcBef>
                    <a:spcPts val="0"/>
                  </a:spcBef>
                  <a:spcAft>
                    <a:spcPts val="0"/>
                  </a:spcAft>
                  <a:defRPr/>
                </a:pPr>
                <a:endParaRPr lang="en-US" sz="3000" kern="0">
                  <a:solidFill>
                    <a:prstClr val="white"/>
                  </a:solidFill>
                  <a:latin typeface="Calibri" panose="020F0502020204030204"/>
                  <a:ea typeface="+mn-ea"/>
                </a:endParaRPr>
              </a:p>
            </p:txBody>
          </p:sp>
          <p:sp>
            <p:nvSpPr>
              <p:cNvPr id="258" name="Rectangle 257">
                <a:extLst>
                  <a:ext uri="{FF2B5EF4-FFF2-40B4-BE49-F238E27FC236}">
                    <a16:creationId xmlns:a16="http://schemas.microsoft.com/office/drawing/2014/main" id="{BCCF0092-E8CF-2A49-A686-AC97331EE581}"/>
                  </a:ext>
                </a:extLst>
              </p:cNvPr>
              <p:cNvSpPr/>
              <p:nvPr/>
            </p:nvSpPr>
            <p:spPr>
              <a:xfrm>
                <a:off x="10744197" y="674423"/>
                <a:ext cx="84196" cy="100089"/>
              </a:xfrm>
              <a:prstGeom prst="rect">
                <a:avLst/>
              </a:prstGeom>
              <a:solidFill>
                <a:srgbClr val="70AD47">
                  <a:lumMod val="75000"/>
                </a:srgbClr>
              </a:solidFill>
              <a:ln w="12700" cap="flat" cmpd="sng" algn="ctr">
                <a:noFill/>
                <a:prstDash val="solid"/>
                <a:miter lim="800000"/>
              </a:ln>
              <a:effectLst/>
            </p:spPr>
            <p:txBody>
              <a:bodyPr rtlCol="0" anchor="ctr"/>
              <a:lstStyle/>
              <a:p>
                <a:pPr algn="ctr" defTabSz="685800" fontAlgn="auto">
                  <a:spcBef>
                    <a:spcPts val="0"/>
                  </a:spcBef>
                  <a:spcAft>
                    <a:spcPts val="0"/>
                  </a:spcAft>
                  <a:defRPr/>
                </a:pPr>
                <a:endParaRPr lang="en-US" sz="3000" kern="0">
                  <a:solidFill>
                    <a:prstClr val="white"/>
                  </a:solidFill>
                  <a:latin typeface="Calibri" panose="020F0502020204030204"/>
                  <a:ea typeface="+mn-ea"/>
                </a:endParaRPr>
              </a:p>
            </p:txBody>
          </p:sp>
          <p:sp>
            <p:nvSpPr>
              <p:cNvPr id="259" name="Rectangle 258">
                <a:extLst>
                  <a:ext uri="{FF2B5EF4-FFF2-40B4-BE49-F238E27FC236}">
                    <a16:creationId xmlns:a16="http://schemas.microsoft.com/office/drawing/2014/main" id="{F5C2CDF3-7E67-2048-9AEF-04C3BC8841D0}"/>
                  </a:ext>
                </a:extLst>
              </p:cNvPr>
              <p:cNvSpPr/>
              <p:nvPr/>
            </p:nvSpPr>
            <p:spPr>
              <a:xfrm>
                <a:off x="10994595" y="674423"/>
                <a:ext cx="84196" cy="100089"/>
              </a:xfrm>
              <a:prstGeom prst="rect">
                <a:avLst/>
              </a:prstGeom>
              <a:solidFill>
                <a:srgbClr val="70AD47">
                  <a:lumMod val="75000"/>
                </a:srgbClr>
              </a:solidFill>
              <a:ln w="12700" cap="flat" cmpd="sng" algn="ctr">
                <a:noFill/>
                <a:prstDash val="solid"/>
                <a:miter lim="800000"/>
              </a:ln>
              <a:effectLst/>
            </p:spPr>
            <p:txBody>
              <a:bodyPr rtlCol="0" anchor="ctr"/>
              <a:lstStyle/>
              <a:p>
                <a:pPr algn="ctr" defTabSz="685800" fontAlgn="auto">
                  <a:spcBef>
                    <a:spcPts val="0"/>
                  </a:spcBef>
                  <a:spcAft>
                    <a:spcPts val="0"/>
                  </a:spcAft>
                  <a:defRPr/>
                </a:pPr>
                <a:endParaRPr lang="en-US" sz="3000" kern="0">
                  <a:solidFill>
                    <a:prstClr val="white"/>
                  </a:solidFill>
                  <a:latin typeface="Calibri" panose="020F0502020204030204"/>
                  <a:ea typeface="+mn-ea"/>
                </a:endParaRPr>
              </a:p>
            </p:txBody>
          </p:sp>
          <p:sp>
            <p:nvSpPr>
              <p:cNvPr id="260" name="Rectangle 259">
                <a:extLst>
                  <a:ext uri="{FF2B5EF4-FFF2-40B4-BE49-F238E27FC236}">
                    <a16:creationId xmlns:a16="http://schemas.microsoft.com/office/drawing/2014/main" id="{ECBF7B97-A8BB-B348-BF06-9F631ECBCB4E}"/>
                  </a:ext>
                </a:extLst>
              </p:cNvPr>
              <p:cNvSpPr/>
              <p:nvPr/>
            </p:nvSpPr>
            <p:spPr>
              <a:xfrm>
                <a:off x="11240131" y="674423"/>
                <a:ext cx="84196" cy="100089"/>
              </a:xfrm>
              <a:prstGeom prst="rect">
                <a:avLst/>
              </a:prstGeom>
              <a:solidFill>
                <a:srgbClr val="70AD47">
                  <a:lumMod val="75000"/>
                </a:srgbClr>
              </a:solidFill>
              <a:ln w="12700" cap="flat" cmpd="sng" algn="ctr">
                <a:noFill/>
                <a:prstDash val="solid"/>
                <a:miter lim="800000"/>
              </a:ln>
              <a:effectLst/>
            </p:spPr>
            <p:txBody>
              <a:bodyPr rtlCol="0" anchor="ctr"/>
              <a:lstStyle/>
              <a:p>
                <a:pPr algn="ctr" defTabSz="685800" fontAlgn="auto">
                  <a:spcBef>
                    <a:spcPts val="0"/>
                  </a:spcBef>
                  <a:spcAft>
                    <a:spcPts val="0"/>
                  </a:spcAft>
                  <a:defRPr/>
                </a:pPr>
                <a:endParaRPr lang="en-US" sz="3000" kern="0">
                  <a:solidFill>
                    <a:prstClr val="white"/>
                  </a:solidFill>
                  <a:latin typeface="Calibri" panose="020F0502020204030204"/>
                  <a:ea typeface="+mn-ea"/>
                </a:endParaRPr>
              </a:p>
            </p:txBody>
          </p:sp>
          <p:sp>
            <p:nvSpPr>
              <p:cNvPr id="261" name="Rectangle 260">
                <a:extLst>
                  <a:ext uri="{FF2B5EF4-FFF2-40B4-BE49-F238E27FC236}">
                    <a16:creationId xmlns:a16="http://schemas.microsoft.com/office/drawing/2014/main" id="{483146F0-5881-5E45-8E69-E6E4D6F3E08D}"/>
                  </a:ext>
                </a:extLst>
              </p:cNvPr>
              <p:cNvSpPr/>
              <p:nvPr/>
            </p:nvSpPr>
            <p:spPr>
              <a:xfrm>
                <a:off x="11488048" y="674423"/>
                <a:ext cx="84196" cy="100089"/>
              </a:xfrm>
              <a:prstGeom prst="rect">
                <a:avLst/>
              </a:prstGeom>
              <a:solidFill>
                <a:srgbClr val="70AD47">
                  <a:lumMod val="75000"/>
                </a:srgbClr>
              </a:solidFill>
              <a:ln w="12700" cap="flat" cmpd="sng" algn="ctr">
                <a:noFill/>
                <a:prstDash val="solid"/>
                <a:miter lim="800000"/>
              </a:ln>
              <a:effectLst/>
            </p:spPr>
            <p:txBody>
              <a:bodyPr rtlCol="0" anchor="ctr"/>
              <a:lstStyle/>
              <a:p>
                <a:pPr algn="ctr" defTabSz="685800" fontAlgn="auto">
                  <a:spcBef>
                    <a:spcPts val="0"/>
                  </a:spcBef>
                  <a:spcAft>
                    <a:spcPts val="0"/>
                  </a:spcAft>
                  <a:defRPr/>
                </a:pPr>
                <a:endParaRPr lang="en-US" sz="3000" kern="0">
                  <a:solidFill>
                    <a:prstClr val="white"/>
                  </a:solidFill>
                  <a:latin typeface="Calibri" panose="020F0502020204030204"/>
                  <a:ea typeface="+mn-ea"/>
                </a:endParaRPr>
              </a:p>
            </p:txBody>
          </p:sp>
          <p:sp>
            <p:nvSpPr>
              <p:cNvPr id="262" name="Rectangle 261">
                <a:extLst>
                  <a:ext uri="{FF2B5EF4-FFF2-40B4-BE49-F238E27FC236}">
                    <a16:creationId xmlns:a16="http://schemas.microsoft.com/office/drawing/2014/main" id="{F7953CD7-8EB7-0C44-BD5E-EEE87B42FF0B}"/>
                  </a:ext>
                </a:extLst>
              </p:cNvPr>
              <p:cNvSpPr/>
              <p:nvPr/>
            </p:nvSpPr>
            <p:spPr>
              <a:xfrm>
                <a:off x="11735911" y="674423"/>
                <a:ext cx="84196" cy="100089"/>
              </a:xfrm>
              <a:prstGeom prst="rect">
                <a:avLst/>
              </a:prstGeom>
              <a:solidFill>
                <a:srgbClr val="70AD47">
                  <a:lumMod val="75000"/>
                </a:srgbClr>
              </a:solidFill>
              <a:ln w="12700" cap="flat" cmpd="sng" algn="ctr">
                <a:noFill/>
                <a:prstDash val="solid"/>
                <a:miter lim="800000"/>
              </a:ln>
              <a:effectLst/>
            </p:spPr>
            <p:txBody>
              <a:bodyPr rtlCol="0" anchor="ctr"/>
              <a:lstStyle/>
              <a:p>
                <a:pPr algn="ctr" defTabSz="685800" fontAlgn="auto">
                  <a:spcBef>
                    <a:spcPts val="0"/>
                  </a:spcBef>
                  <a:spcAft>
                    <a:spcPts val="0"/>
                  </a:spcAft>
                  <a:defRPr/>
                </a:pPr>
                <a:endParaRPr lang="en-US" sz="3000" kern="0">
                  <a:solidFill>
                    <a:prstClr val="white"/>
                  </a:solidFill>
                  <a:latin typeface="Calibri" panose="020F0502020204030204"/>
                  <a:ea typeface="+mn-ea"/>
                </a:endParaRPr>
              </a:p>
            </p:txBody>
          </p:sp>
          <p:sp>
            <p:nvSpPr>
              <p:cNvPr id="263" name="Rectangle 262">
                <a:extLst>
                  <a:ext uri="{FF2B5EF4-FFF2-40B4-BE49-F238E27FC236}">
                    <a16:creationId xmlns:a16="http://schemas.microsoft.com/office/drawing/2014/main" id="{FE911DF7-36C8-E34D-8C96-519A6AF09B4F}"/>
                  </a:ext>
                </a:extLst>
              </p:cNvPr>
              <p:cNvSpPr/>
              <p:nvPr/>
            </p:nvSpPr>
            <p:spPr>
              <a:xfrm>
                <a:off x="11983783" y="674423"/>
                <a:ext cx="84196" cy="100089"/>
              </a:xfrm>
              <a:prstGeom prst="rect">
                <a:avLst/>
              </a:prstGeom>
              <a:solidFill>
                <a:srgbClr val="70AD47">
                  <a:lumMod val="75000"/>
                </a:srgbClr>
              </a:solidFill>
              <a:ln w="12700" cap="flat" cmpd="sng" algn="ctr">
                <a:noFill/>
                <a:prstDash val="solid"/>
                <a:miter lim="800000"/>
              </a:ln>
              <a:effectLst/>
            </p:spPr>
            <p:txBody>
              <a:bodyPr rtlCol="0" anchor="ctr"/>
              <a:lstStyle/>
              <a:p>
                <a:pPr algn="ctr" defTabSz="685800" fontAlgn="auto">
                  <a:spcBef>
                    <a:spcPts val="0"/>
                  </a:spcBef>
                  <a:spcAft>
                    <a:spcPts val="0"/>
                  </a:spcAft>
                  <a:defRPr/>
                </a:pPr>
                <a:endParaRPr lang="en-US" sz="3000" kern="0">
                  <a:solidFill>
                    <a:prstClr val="white"/>
                  </a:solidFill>
                  <a:latin typeface="Calibri" panose="020F0502020204030204"/>
                  <a:ea typeface="+mn-ea"/>
                </a:endParaRPr>
              </a:p>
            </p:txBody>
          </p:sp>
        </p:grpSp>
        <p:grpSp>
          <p:nvGrpSpPr>
            <p:cNvPr id="237" name="Group 236">
              <a:extLst>
                <a:ext uri="{FF2B5EF4-FFF2-40B4-BE49-F238E27FC236}">
                  <a16:creationId xmlns:a16="http://schemas.microsoft.com/office/drawing/2014/main" id="{841245E4-B2FF-C64A-A4F4-70EA8191A427}"/>
                </a:ext>
              </a:extLst>
            </p:cNvPr>
            <p:cNvGrpSpPr/>
            <p:nvPr/>
          </p:nvGrpSpPr>
          <p:grpSpPr>
            <a:xfrm>
              <a:off x="10156923" y="2373219"/>
              <a:ext cx="1918300" cy="182880"/>
              <a:chOff x="10156923" y="594771"/>
              <a:chExt cx="1918300" cy="182880"/>
            </a:xfrm>
          </p:grpSpPr>
          <p:grpSp>
            <p:nvGrpSpPr>
              <p:cNvPr id="238" name="Group 237">
                <a:extLst>
                  <a:ext uri="{FF2B5EF4-FFF2-40B4-BE49-F238E27FC236}">
                    <a16:creationId xmlns:a16="http://schemas.microsoft.com/office/drawing/2014/main" id="{AE3307FE-AB47-5448-85E5-CAA91F358528}"/>
                  </a:ext>
                </a:extLst>
              </p:cNvPr>
              <p:cNvGrpSpPr/>
              <p:nvPr/>
            </p:nvGrpSpPr>
            <p:grpSpPr>
              <a:xfrm>
                <a:off x="10156923" y="594771"/>
                <a:ext cx="1918300" cy="182880"/>
                <a:chOff x="10144315" y="353560"/>
                <a:chExt cx="1918300" cy="182880"/>
              </a:xfrm>
            </p:grpSpPr>
            <p:sp>
              <p:nvSpPr>
                <p:cNvPr id="247" name="Rectangle 246">
                  <a:extLst>
                    <a:ext uri="{FF2B5EF4-FFF2-40B4-BE49-F238E27FC236}">
                      <a16:creationId xmlns:a16="http://schemas.microsoft.com/office/drawing/2014/main" id="{4F1A7243-FDD8-E042-98E1-9FBABE8DBFEC}"/>
                    </a:ext>
                  </a:extLst>
                </p:cNvPr>
                <p:cNvSpPr/>
                <p:nvPr/>
              </p:nvSpPr>
              <p:spPr>
                <a:xfrm>
                  <a:off x="10392232" y="353560"/>
                  <a:ext cx="182880" cy="182880"/>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algn="ctr" defTabSz="685800" fontAlgn="auto">
                    <a:spcBef>
                      <a:spcPts val="0"/>
                    </a:spcBef>
                    <a:spcAft>
                      <a:spcPts val="0"/>
                    </a:spcAft>
                    <a:defRPr/>
                  </a:pPr>
                  <a:endParaRPr lang="en-US" sz="3000" kern="0">
                    <a:solidFill>
                      <a:prstClr val="white"/>
                    </a:solidFill>
                    <a:latin typeface="Calibri" panose="020F0502020204030204"/>
                    <a:ea typeface="+mn-ea"/>
                  </a:endParaRPr>
                </a:p>
              </p:txBody>
            </p:sp>
            <p:sp>
              <p:nvSpPr>
                <p:cNvPr id="248" name="Rectangle 247">
                  <a:extLst>
                    <a:ext uri="{FF2B5EF4-FFF2-40B4-BE49-F238E27FC236}">
                      <a16:creationId xmlns:a16="http://schemas.microsoft.com/office/drawing/2014/main" id="{F5430A8C-161C-8940-AA52-EC6656AF72AD}"/>
                    </a:ext>
                  </a:extLst>
                </p:cNvPr>
                <p:cNvSpPr/>
                <p:nvPr/>
              </p:nvSpPr>
              <p:spPr>
                <a:xfrm>
                  <a:off x="10144315" y="353560"/>
                  <a:ext cx="182880" cy="182880"/>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algn="ctr" defTabSz="685800" fontAlgn="auto">
                    <a:spcBef>
                      <a:spcPts val="0"/>
                    </a:spcBef>
                    <a:spcAft>
                      <a:spcPts val="0"/>
                    </a:spcAft>
                    <a:defRPr/>
                  </a:pPr>
                  <a:endParaRPr lang="en-US" sz="3000" kern="0">
                    <a:solidFill>
                      <a:prstClr val="white"/>
                    </a:solidFill>
                    <a:latin typeface="Calibri" panose="020F0502020204030204"/>
                    <a:ea typeface="+mn-ea"/>
                  </a:endParaRPr>
                </a:p>
              </p:txBody>
            </p:sp>
            <p:sp>
              <p:nvSpPr>
                <p:cNvPr id="249" name="Rectangle 248">
                  <a:extLst>
                    <a:ext uri="{FF2B5EF4-FFF2-40B4-BE49-F238E27FC236}">
                      <a16:creationId xmlns:a16="http://schemas.microsoft.com/office/drawing/2014/main" id="{5B5F2D74-5572-EE4D-94EE-151EE8289BA0}"/>
                    </a:ext>
                  </a:extLst>
                </p:cNvPr>
                <p:cNvSpPr/>
                <p:nvPr/>
              </p:nvSpPr>
              <p:spPr>
                <a:xfrm>
                  <a:off x="11135983" y="353560"/>
                  <a:ext cx="182880" cy="182880"/>
                </a:xfrm>
                <a:prstGeom prst="rect">
                  <a:avLst/>
                </a:prstGeom>
                <a:solidFill>
                  <a:srgbClr val="FFC000"/>
                </a:solidFill>
                <a:ln w="12700" cap="flat" cmpd="sng" algn="ctr">
                  <a:solidFill>
                    <a:srgbClr val="FFC000">
                      <a:shade val="50000"/>
                    </a:srgbClr>
                  </a:solidFill>
                  <a:prstDash val="solid"/>
                  <a:miter lim="800000"/>
                </a:ln>
                <a:effectLst/>
              </p:spPr>
              <p:txBody>
                <a:bodyPr rtlCol="0" anchor="ctr"/>
                <a:lstStyle/>
                <a:p>
                  <a:pPr algn="ctr" defTabSz="685800" fontAlgn="auto">
                    <a:spcBef>
                      <a:spcPts val="0"/>
                    </a:spcBef>
                    <a:spcAft>
                      <a:spcPts val="0"/>
                    </a:spcAft>
                    <a:defRPr/>
                  </a:pPr>
                  <a:endParaRPr lang="en-US" sz="3000" kern="0">
                    <a:solidFill>
                      <a:prstClr val="white"/>
                    </a:solidFill>
                    <a:latin typeface="Calibri" panose="020F0502020204030204"/>
                    <a:ea typeface="+mn-ea"/>
                  </a:endParaRPr>
                </a:p>
              </p:txBody>
            </p:sp>
            <p:sp>
              <p:nvSpPr>
                <p:cNvPr id="250" name="Rectangle 249">
                  <a:extLst>
                    <a:ext uri="{FF2B5EF4-FFF2-40B4-BE49-F238E27FC236}">
                      <a16:creationId xmlns:a16="http://schemas.microsoft.com/office/drawing/2014/main" id="{0349A75A-17E7-B34D-B156-00809DB90C08}"/>
                    </a:ext>
                  </a:extLst>
                </p:cNvPr>
                <p:cNvSpPr/>
                <p:nvPr/>
              </p:nvSpPr>
              <p:spPr>
                <a:xfrm>
                  <a:off x="10640149" y="353560"/>
                  <a:ext cx="182880" cy="182880"/>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algn="ctr" defTabSz="685800" fontAlgn="auto">
                    <a:spcBef>
                      <a:spcPts val="0"/>
                    </a:spcBef>
                    <a:spcAft>
                      <a:spcPts val="0"/>
                    </a:spcAft>
                    <a:defRPr/>
                  </a:pPr>
                  <a:endParaRPr lang="en-US" sz="3000" kern="0">
                    <a:solidFill>
                      <a:prstClr val="white"/>
                    </a:solidFill>
                    <a:latin typeface="Calibri" panose="020F0502020204030204"/>
                    <a:ea typeface="+mn-ea"/>
                  </a:endParaRPr>
                </a:p>
              </p:txBody>
            </p:sp>
            <p:sp>
              <p:nvSpPr>
                <p:cNvPr id="251" name="Rectangle 250">
                  <a:extLst>
                    <a:ext uri="{FF2B5EF4-FFF2-40B4-BE49-F238E27FC236}">
                      <a16:creationId xmlns:a16="http://schemas.microsoft.com/office/drawing/2014/main" id="{93668542-653E-F943-9835-E5B835096E20}"/>
                    </a:ext>
                  </a:extLst>
                </p:cNvPr>
                <p:cNvSpPr/>
                <p:nvPr/>
              </p:nvSpPr>
              <p:spPr>
                <a:xfrm>
                  <a:off x="11383900" y="353560"/>
                  <a:ext cx="182880" cy="182880"/>
                </a:xfrm>
                <a:prstGeom prst="rect">
                  <a:avLst/>
                </a:prstGeom>
                <a:solidFill>
                  <a:srgbClr val="FFC000"/>
                </a:solidFill>
                <a:ln w="12700" cap="flat" cmpd="sng" algn="ctr">
                  <a:solidFill>
                    <a:srgbClr val="FFC000">
                      <a:shade val="50000"/>
                    </a:srgbClr>
                  </a:solidFill>
                  <a:prstDash val="solid"/>
                  <a:miter lim="800000"/>
                </a:ln>
                <a:effectLst/>
              </p:spPr>
              <p:txBody>
                <a:bodyPr rtlCol="0" anchor="ctr"/>
                <a:lstStyle/>
                <a:p>
                  <a:pPr algn="ctr" defTabSz="685800" fontAlgn="auto">
                    <a:spcBef>
                      <a:spcPts val="0"/>
                    </a:spcBef>
                    <a:spcAft>
                      <a:spcPts val="0"/>
                    </a:spcAft>
                    <a:defRPr/>
                  </a:pPr>
                  <a:endParaRPr lang="en-US" sz="3000" kern="0">
                    <a:solidFill>
                      <a:prstClr val="white"/>
                    </a:solidFill>
                    <a:latin typeface="Calibri" panose="020F0502020204030204"/>
                    <a:ea typeface="+mn-ea"/>
                  </a:endParaRPr>
                </a:p>
              </p:txBody>
            </p:sp>
            <p:sp>
              <p:nvSpPr>
                <p:cNvPr id="252" name="Rectangle 251">
                  <a:extLst>
                    <a:ext uri="{FF2B5EF4-FFF2-40B4-BE49-F238E27FC236}">
                      <a16:creationId xmlns:a16="http://schemas.microsoft.com/office/drawing/2014/main" id="{A210B525-AE19-6342-99C9-7105C5B16571}"/>
                    </a:ext>
                  </a:extLst>
                </p:cNvPr>
                <p:cNvSpPr/>
                <p:nvPr/>
              </p:nvSpPr>
              <p:spPr>
                <a:xfrm>
                  <a:off x="10888066" y="353560"/>
                  <a:ext cx="182880" cy="182880"/>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algn="ctr" defTabSz="685800" fontAlgn="auto">
                    <a:spcBef>
                      <a:spcPts val="0"/>
                    </a:spcBef>
                    <a:spcAft>
                      <a:spcPts val="0"/>
                    </a:spcAft>
                    <a:defRPr/>
                  </a:pPr>
                  <a:endParaRPr lang="en-US" sz="3000" kern="0">
                    <a:solidFill>
                      <a:prstClr val="white"/>
                    </a:solidFill>
                    <a:latin typeface="Calibri" panose="020F0502020204030204"/>
                    <a:ea typeface="+mn-ea"/>
                  </a:endParaRPr>
                </a:p>
              </p:txBody>
            </p:sp>
            <p:sp>
              <p:nvSpPr>
                <p:cNvPr id="253" name="Rectangle 252">
                  <a:extLst>
                    <a:ext uri="{FF2B5EF4-FFF2-40B4-BE49-F238E27FC236}">
                      <a16:creationId xmlns:a16="http://schemas.microsoft.com/office/drawing/2014/main" id="{6398BF9C-87C7-6F49-90C2-5B2F42B5A9E6}"/>
                    </a:ext>
                  </a:extLst>
                </p:cNvPr>
                <p:cNvSpPr/>
                <p:nvPr/>
              </p:nvSpPr>
              <p:spPr>
                <a:xfrm>
                  <a:off x="11879735" y="353560"/>
                  <a:ext cx="182880" cy="182880"/>
                </a:xfrm>
                <a:prstGeom prst="rect">
                  <a:avLst/>
                </a:prstGeom>
                <a:solidFill>
                  <a:srgbClr val="FFC000"/>
                </a:solidFill>
                <a:ln w="12700" cap="flat" cmpd="sng" algn="ctr">
                  <a:solidFill>
                    <a:srgbClr val="FFC000">
                      <a:shade val="50000"/>
                    </a:srgbClr>
                  </a:solidFill>
                  <a:prstDash val="solid"/>
                  <a:miter lim="800000"/>
                </a:ln>
                <a:effectLst/>
              </p:spPr>
              <p:txBody>
                <a:bodyPr rtlCol="0" anchor="ctr"/>
                <a:lstStyle/>
                <a:p>
                  <a:pPr algn="ctr" defTabSz="685800" fontAlgn="auto">
                    <a:spcBef>
                      <a:spcPts val="0"/>
                    </a:spcBef>
                    <a:spcAft>
                      <a:spcPts val="0"/>
                    </a:spcAft>
                    <a:defRPr/>
                  </a:pPr>
                  <a:endParaRPr lang="en-US" sz="3000" kern="0">
                    <a:solidFill>
                      <a:prstClr val="white"/>
                    </a:solidFill>
                    <a:latin typeface="Calibri" panose="020F0502020204030204"/>
                    <a:ea typeface="+mn-ea"/>
                  </a:endParaRPr>
                </a:p>
              </p:txBody>
            </p:sp>
            <p:sp>
              <p:nvSpPr>
                <p:cNvPr id="254" name="Rectangle 253">
                  <a:extLst>
                    <a:ext uri="{FF2B5EF4-FFF2-40B4-BE49-F238E27FC236}">
                      <a16:creationId xmlns:a16="http://schemas.microsoft.com/office/drawing/2014/main" id="{1F992550-4E2D-D041-848A-E1715F5F9159}"/>
                    </a:ext>
                  </a:extLst>
                </p:cNvPr>
                <p:cNvSpPr/>
                <p:nvPr/>
              </p:nvSpPr>
              <p:spPr>
                <a:xfrm>
                  <a:off x="11631817" y="353560"/>
                  <a:ext cx="182880" cy="182880"/>
                </a:xfrm>
                <a:prstGeom prst="rect">
                  <a:avLst/>
                </a:prstGeom>
                <a:solidFill>
                  <a:srgbClr val="FFC000"/>
                </a:solidFill>
                <a:ln w="12700" cap="flat" cmpd="sng" algn="ctr">
                  <a:solidFill>
                    <a:srgbClr val="FFC000">
                      <a:shade val="50000"/>
                    </a:srgbClr>
                  </a:solidFill>
                  <a:prstDash val="solid"/>
                  <a:miter lim="800000"/>
                </a:ln>
                <a:effectLst/>
              </p:spPr>
              <p:txBody>
                <a:bodyPr rtlCol="0" anchor="ctr"/>
                <a:lstStyle/>
                <a:p>
                  <a:pPr algn="ctr" defTabSz="685800" fontAlgn="auto">
                    <a:spcBef>
                      <a:spcPts val="0"/>
                    </a:spcBef>
                    <a:spcAft>
                      <a:spcPts val="0"/>
                    </a:spcAft>
                    <a:defRPr/>
                  </a:pPr>
                  <a:endParaRPr lang="en-US" sz="3000" kern="0">
                    <a:solidFill>
                      <a:prstClr val="white"/>
                    </a:solidFill>
                    <a:latin typeface="Calibri" panose="020F0502020204030204"/>
                    <a:ea typeface="+mn-ea"/>
                  </a:endParaRPr>
                </a:p>
              </p:txBody>
            </p:sp>
          </p:grpSp>
          <p:sp>
            <p:nvSpPr>
              <p:cNvPr id="239" name="Rectangle 238">
                <a:extLst>
                  <a:ext uri="{FF2B5EF4-FFF2-40B4-BE49-F238E27FC236}">
                    <a16:creationId xmlns:a16="http://schemas.microsoft.com/office/drawing/2014/main" id="{A9EC6BAC-42AC-3548-AD89-85CAEF694A06}"/>
                  </a:ext>
                </a:extLst>
              </p:cNvPr>
              <p:cNvSpPr/>
              <p:nvPr/>
            </p:nvSpPr>
            <p:spPr>
              <a:xfrm>
                <a:off x="10249349" y="674423"/>
                <a:ext cx="84196" cy="100089"/>
              </a:xfrm>
              <a:prstGeom prst="rect">
                <a:avLst/>
              </a:prstGeom>
              <a:solidFill>
                <a:srgbClr val="70AD47">
                  <a:lumMod val="75000"/>
                </a:srgbClr>
              </a:solidFill>
              <a:ln w="12700" cap="flat" cmpd="sng" algn="ctr">
                <a:noFill/>
                <a:prstDash val="solid"/>
                <a:miter lim="800000"/>
              </a:ln>
              <a:effectLst/>
            </p:spPr>
            <p:txBody>
              <a:bodyPr rtlCol="0" anchor="ctr"/>
              <a:lstStyle/>
              <a:p>
                <a:pPr algn="ctr" defTabSz="685800" fontAlgn="auto">
                  <a:spcBef>
                    <a:spcPts val="0"/>
                  </a:spcBef>
                  <a:spcAft>
                    <a:spcPts val="0"/>
                  </a:spcAft>
                  <a:defRPr/>
                </a:pPr>
                <a:endParaRPr lang="en-US" sz="3000" kern="0">
                  <a:solidFill>
                    <a:prstClr val="white"/>
                  </a:solidFill>
                  <a:latin typeface="Calibri" panose="020F0502020204030204"/>
                  <a:ea typeface="+mn-ea"/>
                </a:endParaRPr>
              </a:p>
            </p:txBody>
          </p:sp>
          <p:sp>
            <p:nvSpPr>
              <p:cNvPr id="240" name="Rectangle 239">
                <a:extLst>
                  <a:ext uri="{FF2B5EF4-FFF2-40B4-BE49-F238E27FC236}">
                    <a16:creationId xmlns:a16="http://schemas.microsoft.com/office/drawing/2014/main" id="{A9AA77E6-6DF5-884C-8F08-AAE68727C965}"/>
                  </a:ext>
                </a:extLst>
              </p:cNvPr>
              <p:cNvSpPr/>
              <p:nvPr/>
            </p:nvSpPr>
            <p:spPr>
              <a:xfrm>
                <a:off x="10496398" y="674423"/>
                <a:ext cx="84196" cy="100089"/>
              </a:xfrm>
              <a:prstGeom prst="rect">
                <a:avLst/>
              </a:prstGeom>
              <a:solidFill>
                <a:srgbClr val="70AD47">
                  <a:lumMod val="75000"/>
                </a:srgbClr>
              </a:solidFill>
              <a:ln w="12700" cap="flat" cmpd="sng" algn="ctr">
                <a:noFill/>
                <a:prstDash val="solid"/>
                <a:miter lim="800000"/>
              </a:ln>
              <a:effectLst/>
            </p:spPr>
            <p:txBody>
              <a:bodyPr rtlCol="0" anchor="ctr"/>
              <a:lstStyle/>
              <a:p>
                <a:pPr algn="ctr" defTabSz="685800" fontAlgn="auto">
                  <a:spcBef>
                    <a:spcPts val="0"/>
                  </a:spcBef>
                  <a:spcAft>
                    <a:spcPts val="0"/>
                  </a:spcAft>
                  <a:defRPr/>
                </a:pPr>
                <a:endParaRPr lang="en-US" sz="3000" kern="0">
                  <a:solidFill>
                    <a:prstClr val="white"/>
                  </a:solidFill>
                  <a:latin typeface="Calibri" panose="020F0502020204030204"/>
                  <a:ea typeface="+mn-ea"/>
                </a:endParaRPr>
              </a:p>
            </p:txBody>
          </p:sp>
          <p:sp>
            <p:nvSpPr>
              <p:cNvPr id="241" name="Rectangle 240">
                <a:extLst>
                  <a:ext uri="{FF2B5EF4-FFF2-40B4-BE49-F238E27FC236}">
                    <a16:creationId xmlns:a16="http://schemas.microsoft.com/office/drawing/2014/main" id="{D418A012-140C-DE43-8E2E-A77749B8206E}"/>
                  </a:ext>
                </a:extLst>
              </p:cNvPr>
              <p:cNvSpPr/>
              <p:nvPr/>
            </p:nvSpPr>
            <p:spPr>
              <a:xfrm>
                <a:off x="10744197" y="674423"/>
                <a:ext cx="84196" cy="100089"/>
              </a:xfrm>
              <a:prstGeom prst="rect">
                <a:avLst/>
              </a:prstGeom>
              <a:solidFill>
                <a:srgbClr val="70AD47">
                  <a:lumMod val="75000"/>
                </a:srgbClr>
              </a:solidFill>
              <a:ln w="12700" cap="flat" cmpd="sng" algn="ctr">
                <a:noFill/>
                <a:prstDash val="solid"/>
                <a:miter lim="800000"/>
              </a:ln>
              <a:effectLst/>
            </p:spPr>
            <p:txBody>
              <a:bodyPr rtlCol="0" anchor="ctr"/>
              <a:lstStyle/>
              <a:p>
                <a:pPr algn="ctr" defTabSz="685800" fontAlgn="auto">
                  <a:spcBef>
                    <a:spcPts val="0"/>
                  </a:spcBef>
                  <a:spcAft>
                    <a:spcPts val="0"/>
                  </a:spcAft>
                  <a:defRPr/>
                </a:pPr>
                <a:endParaRPr lang="en-US" sz="3000" kern="0">
                  <a:solidFill>
                    <a:prstClr val="white"/>
                  </a:solidFill>
                  <a:latin typeface="Calibri" panose="020F0502020204030204"/>
                  <a:ea typeface="+mn-ea"/>
                </a:endParaRPr>
              </a:p>
            </p:txBody>
          </p:sp>
          <p:sp>
            <p:nvSpPr>
              <p:cNvPr id="242" name="Rectangle 241">
                <a:extLst>
                  <a:ext uri="{FF2B5EF4-FFF2-40B4-BE49-F238E27FC236}">
                    <a16:creationId xmlns:a16="http://schemas.microsoft.com/office/drawing/2014/main" id="{013072A5-35FA-DC4D-A286-4FF42C6E20B2}"/>
                  </a:ext>
                </a:extLst>
              </p:cNvPr>
              <p:cNvSpPr/>
              <p:nvPr/>
            </p:nvSpPr>
            <p:spPr>
              <a:xfrm>
                <a:off x="10994595" y="674423"/>
                <a:ext cx="84196" cy="100089"/>
              </a:xfrm>
              <a:prstGeom prst="rect">
                <a:avLst/>
              </a:prstGeom>
              <a:solidFill>
                <a:srgbClr val="70AD47">
                  <a:lumMod val="75000"/>
                </a:srgbClr>
              </a:solidFill>
              <a:ln w="12700" cap="flat" cmpd="sng" algn="ctr">
                <a:noFill/>
                <a:prstDash val="solid"/>
                <a:miter lim="800000"/>
              </a:ln>
              <a:effectLst/>
            </p:spPr>
            <p:txBody>
              <a:bodyPr rtlCol="0" anchor="ctr"/>
              <a:lstStyle/>
              <a:p>
                <a:pPr algn="ctr" defTabSz="685800" fontAlgn="auto">
                  <a:spcBef>
                    <a:spcPts val="0"/>
                  </a:spcBef>
                  <a:spcAft>
                    <a:spcPts val="0"/>
                  </a:spcAft>
                  <a:defRPr/>
                </a:pPr>
                <a:endParaRPr lang="en-US" sz="3000" kern="0">
                  <a:solidFill>
                    <a:prstClr val="white"/>
                  </a:solidFill>
                  <a:latin typeface="Calibri" panose="020F0502020204030204"/>
                  <a:ea typeface="+mn-ea"/>
                </a:endParaRPr>
              </a:p>
            </p:txBody>
          </p:sp>
          <p:sp>
            <p:nvSpPr>
              <p:cNvPr id="243" name="Rectangle 242">
                <a:extLst>
                  <a:ext uri="{FF2B5EF4-FFF2-40B4-BE49-F238E27FC236}">
                    <a16:creationId xmlns:a16="http://schemas.microsoft.com/office/drawing/2014/main" id="{8509AB0B-A67B-CD43-8D75-5E51433BB53E}"/>
                  </a:ext>
                </a:extLst>
              </p:cNvPr>
              <p:cNvSpPr/>
              <p:nvPr/>
            </p:nvSpPr>
            <p:spPr>
              <a:xfrm>
                <a:off x="11240131" y="674423"/>
                <a:ext cx="84196" cy="100089"/>
              </a:xfrm>
              <a:prstGeom prst="rect">
                <a:avLst/>
              </a:prstGeom>
              <a:solidFill>
                <a:srgbClr val="70AD47">
                  <a:lumMod val="75000"/>
                </a:srgbClr>
              </a:solidFill>
              <a:ln w="12700" cap="flat" cmpd="sng" algn="ctr">
                <a:noFill/>
                <a:prstDash val="solid"/>
                <a:miter lim="800000"/>
              </a:ln>
              <a:effectLst/>
            </p:spPr>
            <p:txBody>
              <a:bodyPr rtlCol="0" anchor="ctr"/>
              <a:lstStyle/>
              <a:p>
                <a:pPr algn="ctr" defTabSz="685800" fontAlgn="auto">
                  <a:spcBef>
                    <a:spcPts val="0"/>
                  </a:spcBef>
                  <a:spcAft>
                    <a:spcPts val="0"/>
                  </a:spcAft>
                  <a:defRPr/>
                </a:pPr>
                <a:endParaRPr lang="en-US" sz="3000" kern="0">
                  <a:solidFill>
                    <a:prstClr val="white"/>
                  </a:solidFill>
                  <a:latin typeface="Calibri" panose="020F0502020204030204"/>
                  <a:ea typeface="+mn-ea"/>
                </a:endParaRPr>
              </a:p>
            </p:txBody>
          </p:sp>
          <p:sp>
            <p:nvSpPr>
              <p:cNvPr id="244" name="Rectangle 243">
                <a:extLst>
                  <a:ext uri="{FF2B5EF4-FFF2-40B4-BE49-F238E27FC236}">
                    <a16:creationId xmlns:a16="http://schemas.microsoft.com/office/drawing/2014/main" id="{78725489-A13F-BA45-A554-6502155AFAD0}"/>
                  </a:ext>
                </a:extLst>
              </p:cNvPr>
              <p:cNvSpPr/>
              <p:nvPr/>
            </p:nvSpPr>
            <p:spPr>
              <a:xfrm>
                <a:off x="11488048" y="674423"/>
                <a:ext cx="84196" cy="100089"/>
              </a:xfrm>
              <a:prstGeom prst="rect">
                <a:avLst/>
              </a:prstGeom>
              <a:solidFill>
                <a:srgbClr val="70AD47">
                  <a:lumMod val="75000"/>
                </a:srgbClr>
              </a:solidFill>
              <a:ln w="12700" cap="flat" cmpd="sng" algn="ctr">
                <a:noFill/>
                <a:prstDash val="solid"/>
                <a:miter lim="800000"/>
              </a:ln>
              <a:effectLst/>
            </p:spPr>
            <p:txBody>
              <a:bodyPr rtlCol="0" anchor="ctr"/>
              <a:lstStyle/>
              <a:p>
                <a:pPr algn="ctr" defTabSz="685800" fontAlgn="auto">
                  <a:spcBef>
                    <a:spcPts val="0"/>
                  </a:spcBef>
                  <a:spcAft>
                    <a:spcPts val="0"/>
                  </a:spcAft>
                  <a:defRPr/>
                </a:pPr>
                <a:endParaRPr lang="en-US" sz="3000" kern="0">
                  <a:solidFill>
                    <a:prstClr val="white"/>
                  </a:solidFill>
                  <a:latin typeface="Calibri" panose="020F0502020204030204"/>
                  <a:ea typeface="+mn-ea"/>
                </a:endParaRPr>
              </a:p>
            </p:txBody>
          </p:sp>
          <p:sp>
            <p:nvSpPr>
              <p:cNvPr id="245" name="Rectangle 244">
                <a:extLst>
                  <a:ext uri="{FF2B5EF4-FFF2-40B4-BE49-F238E27FC236}">
                    <a16:creationId xmlns:a16="http://schemas.microsoft.com/office/drawing/2014/main" id="{62898045-3239-9842-A138-0A694177795B}"/>
                  </a:ext>
                </a:extLst>
              </p:cNvPr>
              <p:cNvSpPr/>
              <p:nvPr/>
            </p:nvSpPr>
            <p:spPr>
              <a:xfrm>
                <a:off x="11735911" y="674423"/>
                <a:ext cx="84196" cy="100089"/>
              </a:xfrm>
              <a:prstGeom prst="rect">
                <a:avLst/>
              </a:prstGeom>
              <a:solidFill>
                <a:srgbClr val="70AD47">
                  <a:lumMod val="75000"/>
                </a:srgbClr>
              </a:solidFill>
              <a:ln w="12700" cap="flat" cmpd="sng" algn="ctr">
                <a:noFill/>
                <a:prstDash val="solid"/>
                <a:miter lim="800000"/>
              </a:ln>
              <a:effectLst/>
            </p:spPr>
            <p:txBody>
              <a:bodyPr rtlCol="0" anchor="ctr"/>
              <a:lstStyle/>
              <a:p>
                <a:pPr algn="ctr" defTabSz="685800" fontAlgn="auto">
                  <a:spcBef>
                    <a:spcPts val="0"/>
                  </a:spcBef>
                  <a:spcAft>
                    <a:spcPts val="0"/>
                  </a:spcAft>
                  <a:defRPr/>
                </a:pPr>
                <a:endParaRPr lang="en-US" sz="3000" kern="0">
                  <a:solidFill>
                    <a:prstClr val="white"/>
                  </a:solidFill>
                  <a:latin typeface="Calibri" panose="020F0502020204030204"/>
                  <a:ea typeface="+mn-ea"/>
                </a:endParaRPr>
              </a:p>
            </p:txBody>
          </p:sp>
          <p:sp>
            <p:nvSpPr>
              <p:cNvPr id="246" name="Rectangle 245">
                <a:extLst>
                  <a:ext uri="{FF2B5EF4-FFF2-40B4-BE49-F238E27FC236}">
                    <a16:creationId xmlns:a16="http://schemas.microsoft.com/office/drawing/2014/main" id="{D8CF25D0-84BB-EA49-91F6-3B21E60B67FD}"/>
                  </a:ext>
                </a:extLst>
              </p:cNvPr>
              <p:cNvSpPr/>
              <p:nvPr/>
            </p:nvSpPr>
            <p:spPr>
              <a:xfrm>
                <a:off x="11983783" y="674423"/>
                <a:ext cx="84196" cy="100089"/>
              </a:xfrm>
              <a:prstGeom prst="rect">
                <a:avLst/>
              </a:prstGeom>
              <a:solidFill>
                <a:srgbClr val="70AD47">
                  <a:lumMod val="75000"/>
                </a:srgbClr>
              </a:solidFill>
              <a:ln w="12700" cap="flat" cmpd="sng" algn="ctr">
                <a:noFill/>
                <a:prstDash val="solid"/>
                <a:miter lim="800000"/>
              </a:ln>
              <a:effectLst/>
            </p:spPr>
            <p:txBody>
              <a:bodyPr rtlCol="0" anchor="ctr"/>
              <a:lstStyle/>
              <a:p>
                <a:pPr algn="ctr" defTabSz="685800" fontAlgn="auto">
                  <a:spcBef>
                    <a:spcPts val="0"/>
                  </a:spcBef>
                  <a:spcAft>
                    <a:spcPts val="0"/>
                  </a:spcAft>
                  <a:defRPr/>
                </a:pPr>
                <a:endParaRPr lang="en-US" sz="3000" kern="0">
                  <a:solidFill>
                    <a:prstClr val="white"/>
                  </a:solidFill>
                  <a:latin typeface="Calibri" panose="020F0502020204030204"/>
                  <a:ea typeface="+mn-ea"/>
                </a:endParaRPr>
              </a:p>
            </p:txBody>
          </p:sp>
        </p:grpSp>
      </p:grpSp>
      <p:sp>
        <p:nvSpPr>
          <p:cNvPr id="209" name="箭头: 下 644">
            <a:extLst>
              <a:ext uri="{FF2B5EF4-FFF2-40B4-BE49-F238E27FC236}">
                <a16:creationId xmlns:a16="http://schemas.microsoft.com/office/drawing/2014/main" id="{C5963B69-4503-5F4A-A50B-1988C407CEF7}"/>
              </a:ext>
            </a:extLst>
          </p:cNvPr>
          <p:cNvSpPr/>
          <p:nvPr/>
        </p:nvSpPr>
        <p:spPr>
          <a:xfrm rot="16200000">
            <a:off x="4269249" y="3549703"/>
            <a:ext cx="270000" cy="943976"/>
          </a:xfrm>
          <a:prstGeom prst="downArrow">
            <a:avLst>
              <a:gd name="adj1" fmla="val 50000"/>
              <a:gd name="adj2" fmla="val 84771"/>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685800" fontAlgn="auto">
              <a:spcBef>
                <a:spcPts val="0"/>
              </a:spcBef>
              <a:spcAft>
                <a:spcPts val="0"/>
              </a:spcAft>
              <a:defRPr/>
            </a:pPr>
            <a:endParaRPr lang="zh-CN" altLang="en-US" sz="3000" kern="0">
              <a:solidFill>
                <a:prstClr val="white"/>
              </a:solidFill>
              <a:latin typeface="Calibri" panose="020F0502020204030204"/>
              <a:ea typeface="等线" panose="02010600030101010101" pitchFamily="2" charset="-122"/>
            </a:endParaRPr>
          </a:p>
        </p:txBody>
      </p:sp>
      <p:sp>
        <p:nvSpPr>
          <p:cNvPr id="211" name="箭头: 下 641">
            <a:extLst>
              <a:ext uri="{FF2B5EF4-FFF2-40B4-BE49-F238E27FC236}">
                <a16:creationId xmlns:a16="http://schemas.microsoft.com/office/drawing/2014/main" id="{E1D1CDC5-45B3-C743-85B2-5618925825AE}"/>
              </a:ext>
            </a:extLst>
          </p:cNvPr>
          <p:cNvSpPr/>
          <p:nvPr/>
        </p:nvSpPr>
        <p:spPr>
          <a:xfrm>
            <a:off x="3797255" y="3018314"/>
            <a:ext cx="270000" cy="1142388"/>
          </a:xfrm>
          <a:prstGeom prst="downArrow">
            <a:avLst>
              <a:gd name="adj1" fmla="val 50000"/>
              <a:gd name="adj2" fmla="val 84771"/>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685800" fontAlgn="auto">
              <a:spcBef>
                <a:spcPts val="0"/>
              </a:spcBef>
              <a:spcAft>
                <a:spcPts val="0"/>
              </a:spcAft>
              <a:defRPr/>
            </a:pPr>
            <a:endParaRPr lang="zh-CN" altLang="en-US" sz="3000" kern="0">
              <a:solidFill>
                <a:prstClr val="white"/>
              </a:solidFill>
              <a:latin typeface="Calibri" panose="020F0502020204030204"/>
              <a:ea typeface="等线" panose="02010600030101010101" pitchFamily="2" charset="-122"/>
            </a:endParaRPr>
          </a:p>
        </p:txBody>
      </p:sp>
      <p:sp>
        <p:nvSpPr>
          <p:cNvPr id="374" name="椭圆 643">
            <a:extLst>
              <a:ext uri="{FF2B5EF4-FFF2-40B4-BE49-F238E27FC236}">
                <a16:creationId xmlns:a16="http://schemas.microsoft.com/office/drawing/2014/main" id="{ECB631C1-7706-B943-9C1E-3AD293A943B4}"/>
              </a:ext>
            </a:extLst>
          </p:cNvPr>
          <p:cNvSpPr/>
          <p:nvPr/>
        </p:nvSpPr>
        <p:spPr>
          <a:xfrm>
            <a:off x="3208811" y="4914655"/>
            <a:ext cx="108000" cy="108000"/>
          </a:xfrm>
          <a:prstGeom prst="ellipse">
            <a:avLst/>
          </a:prstGeom>
          <a:solidFill>
            <a:srgbClr val="ED7D31"/>
          </a:solidFill>
          <a:ln w="19050" cap="flat" cmpd="sng" algn="ctr">
            <a:solidFill>
              <a:srgbClr val="E7E6E6"/>
            </a:solidFill>
            <a:prstDash val="solid"/>
            <a:miter lim="800000"/>
          </a:ln>
          <a:effectLst/>
        </p:spPr>
        <p:txBody>
          <a:bodyPr rtlCol="0" anchor="ctr"/>
          <a:lstStyle/>
          <a:p>
            <a:pPr algn="ctr" defTabSz="685800" fontAlgn="auto">
              <a:spcBef>
                <a:spcPts val="0"/>
              </a:spcBef>
              <a:spcAft>
                <a:spcPts val="0"/>
              </a:spcAft>
              <a:defRPr/>
            </a:pPr>
            <a:endParaRPr lang="zh-CN" altLang="en-US" sz="2700" kern="0">
              <a:solidFill>
                <a:prstClr val="white"/>
              </a:solidFill>
              <a:latin typeface="Calibri" panose="020F0502020204030204"/>
              <a:ea typeface="等线" panose="02010600030101010101" pitchFamily="2" charset="-122"/>
            </a:endParaRPr>
          </a:p>
        </p:txBody>
      </p:sp>
      <p:sp>
        <p:nvSpPr>
          <p:cNvPr id="375" name="椭圆 645">
            <a:extLst>
              <a:ext uri="{FF2B5EF4-FFF2-40B4-BE49-F238E27FC236}">
                <a16:creationId xmlns:a16="http://schemas.microsoft.com/office/drawing/2014/main" id="{7F4B1691-4818-5349-8CBB-72CD59E96475}"/>
              </a:ext>
            </a:extLst>
          </p:cNvPr>
          <p:cNvSpPr>
            <a:spLocks noChangeAspect="1"/>
          </p:cNvSpPr>
          <p:nvPr/>
        </p:nvSpPr>
        <p:spPr>
          <a:xfrm rot="16200000">
            <a:off x="4043642" y="4914656"/>
            <a:ext cx="108000" cy="108000"/>
          </a:xfrm>
          <a:prstGeom prst="ellipse">
            <a:avLst/>
          </a:prstGeom>
          <a:solidFill>
            <a:srgbClr val="4472C4"/>
          </a:solidFill>
          <a:ln w="19050" cap="flat" cmpd="sng" algn="ctr">
            <a:solidFill>
              <a:srgbClr val="E7E6E6"/>
            </a:solidFill>
            <a:prstDash val="solid"/>
            <a:miter lim="800000"/>
          </a:ln>
          <a:effectLst/>
        </p:spPr>
        <p:txBody>
          <a:bodyPr rtlCol="0" anchor="ctr"/>
          <a:lstStyle/>
          <a:p>
            <a:pPr algn="ctr" defTabSz="685800" fontAlgn="auto">
              <a:spcBef>
                <a:spcPts val="0"/>
              </a:spcBef>
              <a:spcAft>
                <a:spcPts val="0"/>
              </a:spcAft>
              <a:defRPr/>
            </a:pPr>
            <a:endParaRPr lang="zh-CN" altLang="en-US" sz="2700" kern="0">
              <a:solidFill>
                <a:prstClr val="white"/>
              </a:solidFill>
              <a:latin typeface="Calibri" panose="020F0502020204030204"/>
              <a:ea typeface="等线" panose="02010600030101010101" pitchFamily="2" charset="-122"/>
            </a:endParaRPr>
          </a:p>
        </p:txBody>
      </p:sp>
      <p:sp>
        <p:nvSpPr>
          <p:cNvPr id="376" name="椭圆 648">
            <a:extLst>
              <a:ext uri="{FF2B5EF4-FFF2-40B4-BE49-F238E27FC236}">
                <a16:creationId xmlns:a16="http://schemas.microsoft.com/office/drawing/2014/main" id="{5F78908E-0EC5-C245-8FA0-D0C63ED752F3}"/>
              </a:ext>
            </a:extLst>
          </p:cNvPr>
          <p:cNvSpPr>
            <a:spLocks noChangeAspect="1"/>
          </p:cNvSpPr>
          <p:nvPr/>
        </p:nvSpPr>
        <p:spPr>
          <a:xfrm rot="16200000">
            <a:off x="4745720" y="4914656"/>
            <a:ext cx="108000" cy="108000"/>
          </a:xfrm>
          <a:prstGeom prst="ellipse">
            <a:avLst/>
          </a:prstGeom>
          <a:solidFill>
            <a:srgbClr val="FFC000"/>
          </a:solidFill>
          <a:ln w="19050" cap="flat" cmpd="sng" algn="ctr">
            <a:solidFill>
              <a:srgbClr val="E7E6E6"/>
            </a:solidFill>
            <a:prstDash val="solid"/>
            <a:miter lim="800000"/>
          </a:ln>
          <a:effectLst/>
        </p:spPr>
        <p:txBody>
          <a:bodyPr rtlCol="0" anchor="ctr"/>
          <a:lstStyle/>
          <a:p>
            <a:pPr algn="ctr" defTabSz="685800" fontAlgn="auto">
              <a:spcBef>
                <a:spcPts val="0"/>
              </a:spcBef>
              <a:spcAft>
                <a:spcPts val="0"/>
              </a:spcAft>
              <a:defRPr/>
            </a:pPr>
            <a:endParaRPr lang="zh-CN" altLang="en-US" sz="2700" kern="0">
              <a:solidFill>
                <a:prstClr val="white"/>
              </a:solidFill>
              <a:latin typeface="Calibri" panose="020F0502020204030204"/>
              <a:ea typeface="等线" panose="02010600030101010101" pitchFamily="2" charset="-122"/>
            </a:endParaRPr>
          </a:p>
        </p:txBody>
      </p:sp>
      <p:sp>
        <p:nvSpPr>
          <p:cNvPr id="377" name="TextBox 376">
            <a:extLst>
              <a:ext uri="{FF2B5EF4-FFF2-40B4-BE49-F238E27FC236}">
                <a16:creationId xmlns:a16="http://schemas.microsoft.com/office/drawing/2014/main" id="{448CFC0B-2440-0648-A974-EA2FC69AE373}"/>
              </a:ext>
            </a:extLst>
          </p:cNvPr>
          <p:cNvSpPr txBox="1"/>
          <p:nvPr/>
        </p:nvSpPr>
        <p:spPr>
          <a:xfrm>
            <a:off x="3229200" y="4841698"/>
            <a:ext cx="752835" cy="276999"/>
          </a:xfrm>
          <a:prstGeom prst="rect">
            <a:avLst/>
          </a:prstGeom>
          <a:noFill/>
        </p:spPr>
        <p:txBody>
          <a:bodyPr wrap="none" rtlCol="0">
            <a:spAutoFit/>
          </a:bodyPr>
          <a:lstStyle/>
          <a:p>
            <a:pPr algn="ctr" fontAlgn="auto">
              <a:spcBef>
                <a:spcPts val="0"/>
              </a:spcBef>
              <a:spcAft>
                <a:spcPts val="0"/>
              </a:spcAft>
            </a:pPr>
            <a:r>
              <a:rPr lang="en-US" altLang="zh-CN" sz="1200">
                <a:solidFill>
                  <a:prstClr val="black"/>
                </a:solidFill>
                <a:latin typeface="Calibri" panose="020F0502020204030204"/>
                <a:ea typeface="+mn-ea"/>
              </a:rPr>
              <a:t>Producer</a:t>
            </a:r>
            <a:endParaRPr lang="en-US" sz="1200">
              <a:solidFill>
                <a:prstClr val="black"/>
              </a:solidFill>
              <a:latin typeface="Calibri" panose="020F0502020204030204"/>
              <a:ea typeface="+mn-ea"/>
            </a:endParaRPr>
          </a:p>
        </p:txBody>
      </p:sp>
      <p:sp>
        <p:nvSpPr>
          <p:cNvPr id="378" name="TextBox 377">
            <a:extLst>
              <a:ext uri="{FF2B5EF4-FFF2-40B4-BE49-F238E27FC236}">
                <a16:creationId xmlns:a16="http://schemas.microsoft.com/office/drawing/2014/main" id="{AE8FDAA3-3FF0-C54B-9063-7A27E88D1BC1}"/>
              </a:ext>
            </a:extLst>
          </p:cNvPr>
          <p:cNvSpPr txBox="1"/>
          <p:nvPr/>
        </p:nvSpPr>
        <p:spPr>
          <a:xfrm>
            <a:off x="4085690" y="4841698"/>
            <a:ext cx="606256" cy="276999"/>
          </a:xfrm>
          <a:prstGeom prst="rect">
            <a:avLst/>
          </a:prstGeom>
          <a:noFill/>
        </p:spPr>
        <p:txBody>
          <a:bodyPr wrap="none" rtlCol="0">
            <a:spAutoFit/>
          </a:bodyPr>
          <a:lstStyle/>
          <a:p>
            <a:pPr algn="ctr" fontAlgn="auto">
              <a:spcBef>
                <a:spcPts val="0"/>
              </a:spcBef>
              <a:spcAft>
                <a:spcPts val="0"/>
              </a:spcAft>
            </a:pPr>
            <a:r>
              <a:rPr lang="en-US" altLang="zh-CN" sz="1200">
                <a:solidFill>
                  <a:prstClr val="black"/>
                </a:solidFill>
                <a:latin typeface="Calibri" panose="020F0502020204030204"/>
                <a:ea typeface="+mn-ea"/>
              </a:rPr>
              <a:t>Router</a:t>
            </a:r>
            <a:endParaRPr lang="en-US" sz="1200">
              <a:solidFill>
                <a:prstClr val="black"/>
              </a:solidFill>
              <a:latin typeface="Calibri" panose="020F0502020204030204"/>
              <a:ea typeface="+mn-ea"/>
            </a:endParaRPr>
          </a:p>
        </p:txBody>
      </p:sp>
      <p:sp>
        <p:nvSpPr>
          <p:cNvPr id="379" name="TextBox 378">
            <a:extLst>
              <a:ext uri="{FF2B5EF4-FFF2-40B4-BE49-F238E27FC236}">
                <a16:creationId xmlns:a16="http://schemas.microsoft.com/office/drawing/2014/main" id="{81020226-9B55-CB4F-AAE7-7606DA4C20D1}"/>
              </a:ext>
            </a:extLst>
          </p:cNvPr>
          <p:cNvSpPr txBox="1"/>
          <p:nvPr/>
        </p:nvSpPr>
        <p:spPr>
          <a:xfrm>
            <a:off x="4786782" y="4841698"/>
            <a:ext cx="822661" cy="276999"/>
          </a:xfrm>
          <a:prstGeom prst="rect">
            <a:avLst/>
          </a:prstGeom>
          <a:noFill/>
        </p:spPr>
        <p:txBody>
          <a:bodyPr wrap="none" rtlCol="0">
            <a:spAutoFit/>
          </a:bodyPr>
          <a:lstStyle/>
          <a:p>
            <a:pPr algn="ctr" fontAlgn="auto">
              <a:spcBef>
                <a:spcPts val="0"/>
              </a:spcBef>
              <a:spcAft>
                <a:spcPts val="0"/>
              </a:spcAft>
            </a:pPr>
            <a:r>
              <a:rPr lang="en-US" altLang="zh-CN" sz="1200">
                <a:solidFill>
                  <a:prstClr val="black"/>
                </a:solidFill>
                <a:latin typeface="Calibri" panose="020F0502020204030204"/>
                <a:ea typeface="+mn-ea"/>
              </a:rPr>
              <a:t>Consumer</a:t>
            </a:r>
            <a:endParaRPr lang="en-US" sz="1200">
              <a:solidFill>
                <a:prstClr val="black"/>
              </a:solidFill>
              <a:latin typeface="Calibri" panose="020F0502020204030204"/>
              <a:ea typeface="+mn-ea"/>
            </a:endParaRPr>
          </a:p>
        </p:txBody>
      </p:sp>
      <p:sp>
        <p:nvSpPr>
          <p:cNvPr id="380" name="TextBox 379">
            <a:extLst>
              <a:ext uri="{FF2B5EF4-FFF2-40B4-BE49-F238E27FC236}">
                <a16:creationId xmlns:a16="http://schemas.microsoft.com/office/drawing/2014/main" id="{B6DA2CEB-2B14-1444-BF33-1E018E304AC2}"/>
              </a:ext>
            </a:extLst>
          </p:cNvPr>
          <p:cNvSpPr txBox="1"/>
          <p:nvPr/>
        </p:nvSpPr>
        <p:spPr>
          <a:xfrm>
            <a:off x="2174982" y="2014122"/>
            <a:ext cx="1298945" cy="323165"/>
          </a:xfrm>
          <a:prstGeom prst="rect">
            <a:avLst/>
          </a:prstGeom>
          <a:noFill/>
        </p:spPr>
        <p:txBody>
          <a:bodyPr wrap="none" rtlCol="0">
            <a:spAutoFit/>
          </a:bodyPr>
          <a:lstStyle/>
          <a:p>
            <a:pPr algn="ctr" fontAlgn="auto">
              <a:spcBef>
                <a:spcPts val="0"/>
              </a:spcBef>
              <a:spcAft>
                <a:spcPts val="0"/>
              </a:spcAft>
            </a:pPr>
            <a:r>
              <a:rPr lang="en-US" sz="1500" dirty="0">
                <a:solidFill>
                  <a:prstClr val="black"/>
                </a:solidFill>
                <a:latin typeface="Calibri" panose="020F0502020204030204"/>
                <a:ea typeface="+mn-ea"/>
              </a:rPr>
              <a:t>Unsorted data</a:t>
            </a:r>
          </a:p>
        </p:txBody>
      </p:sp>
      <p:sp>
        <p:nvSpPr>
          <p:cNvPr id="2" name="标题 1"/>
          <p:cNvSpPr>
            <a:spLocks noGrp="1"/>
          </p:cNvSpPr>
          <p:nvPr>
            <p:ph type="title"/>
          </p:nvPr>
        </p:nvSpPr>
        <p:spPr/>
        <p:txBody>
          <a:bodyPr>
            <a:normAutofit/>
          </a:bodyPr>
          <a:lstStyle/>
          <a:p>
            <a:r>
              <a:rPr lang="en-US" altLang="zh-CN" sz="2700"/>
              <a:t>Solution 3b: CPE Cluster On-chip Sorting</a:t>
            </a:r>
            <a:endParaRPr lang="zh-CN" altLang="en-US" sz="2700"/>
          </a:p>
        </p:txBody>
      </p:sp>
      <p:grpSp>
        <p:nvGrpSpPr>
          <p:cNvPr id="383" name="组合 382"/>
          <p:cNvGrpSpPr/>
          <p:nvPr/>
        </p:nvGrpSpPr>
        <p:grpSpPr>
          <a:xfrm>
            <a:off x="399245" y="1903946"/>
            <a:ext cx="1455514" cy="3509577"/>
            <a:chOff x="7722746" y="1418516"/>
            <a:chExt cx="1940685" cy="4679436"/>
          </a:xfrm>
        </p:grpSpPr>
        <p:sp>
          <p:nvSpPr>
            <p:cNvPr id="384" name="Rounded Rectangle 47">
              <a:extLst>
                <a:ext uri="{FF2B5EF4-FFF2-40B4-BE49-F238E27FC236}">
                  <a16:creationId xmlns:a16="http://schemas.microsoft.com/office/drawing/2014/main" id="{88A52C56-9395-E443-9572-FA37476E4AAF}"/>
                </a:ext>
              </a:extLst>
            </p:cNvPr>
            <p:cNvSpPr/>
            <p:nvPr/>
          </p:nvSpPr>
          <p:spPr>
            <a:xfrm>
              <a:off x="7722746" y="1418516"/>
              <a:ext cx="1940685" cy="504000"/>
            </a:xfrm>
            <a:prstGeom prst="roundRect">
              <a:avLst>
                <a:gd name="adj" fmla="val 19817"/>
              </a:avLst>
            </a:prstGeom>
            <a:solidFill>
              <a:srgbClr val="F4B1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Generate &amp;</a:t>
              </a:r>
              <a:r>
                <a:rPr lang="zh-CN" altLang="en-US">
                  <a:solidFill>
                    <a:schemeClr val="tx1"/>
                  </a:solidFill>
                </a:rPr>
                <a:t> </a:t>
              </a:r>
              <a:r>
                <a:rPr lang="en-US" altLang="zh-CN">
                  <a:solidFill>
                    <a:schemeClr val="tx1"/>
                  </a:solidFill>
                </a:rPr>
                <a:t>Sort</a:t>
              </a:r>
              <a:endParaRPr lang="en-US">
                <a:solidFill>
                  <a:schemeClr val="tx1"/>
                </a:solidFill>
              </a:endParaRPr>
            </a:p>
          </p:txBody>
        </p:sp>
        <p:sp>
          <p:nvSpPr>
            <p:cNvPr id="385" name="Rounded Rectangle 48">
              <a:extLst>
                <a:ext uri="{FF2B5EF4-FFF2-40B4-BE49-F238E27FC236}">
                  <a16:creationId xmlns:a16="http://schemas.microsoft.com/office/drawing/2014/main" id="{0CE681C9-80C8-A048-A926-B0369A8F3F5D}"/>
                </a:ext>
              </a:extLst>
            </p:cNvPr>
            <p:cNvSpPr/>
            <p:nvPr/>
          </p:nvSpPr>
          <p:spPr>
            <a:xfrm>
              <a:off x="7722746" y="2137807"/>
              <a:ext cx="1940685" cy="360000"/>
            </a:xfrm>
            <a:prstGeom prst="roundRect">
              <a:avLst>
                <a:gd name="adj" fmla="val 19817"/>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Send</a:t>
              </a:r>
              <a:endParaRPr lang="en-US">
                <a:solidFill>
                  <a:schemeClr val="tx1"/>
                </a:solidFill>
              </a:endParaRPr>
            </a:p>
          </p:txBody>
        </p:sp>
        <p:sp>
          <p:nvSpPr>
            <p:cNvPr id="386" name="Rounded Rectangle 49">
              <a:extLst>
                <a:ext uri="{FF2B5EF4-FFF2-40B4-BE49-F238E27FC236}">
                  <a16:creationId xmlns:a16="http://schemas.microsoft.com/office/drawing/2014/main" id="{525A1BAF-18B7-0F44-A15E-EC934B0B3EC7}"/>
                </a:ext>
              </a:extLst>
            </p:cNvPr>
            <p:cNvSpPr/>
            <p:nvPr/>
          </p:nvSpPr>
          <p:spPr>
            <a:xfrm>
              <a:off x="7722746" y="4439828"/>
              <a:ext cx="1940685" cy="360000"/>
            </a:xfrm>
            <a:prstGeom prst="roundRect">
              <a:avLst>
                <a:gd name="adj" fmla="val 19817"/>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Receive</a:t>
              </a:r>
              <a:endParaRPr lang="en-US">
                <a:solidFill>
                  <a:schemeClr val="tx1"/>
                </a:solidFill>
              </a:endParaRPr>
            </a:p>
          </p:txBody>
        </p:sp>
        <p:sp>
          <p:nvSpPr>
            <p:cNvPr id="387" name="Rounded Rectangle 50">
              <a:extLst>
                <a:ext uri="{FF2B5EF4-FFF2-40B4-BE49-F238E27FC236}">
                  <a16:creationId xmlns:a16="http://schemas.microsoft.com/office/drawing/2014/main" id="{1C3638E0-56A2-5548-B26F-DCCAB73D0D15}"/>
                </a:ext>
              </a:extLst>
            </p:cNvPr>
            <p:cNvSpPr/>
            <p:nvPr/>
          </p:nvSpPr>
          <p:spPr>
            <a:xfrm>
              <a:off x="7722746" y="5593952"/>
              <a:ext cx="1940685" cy="504000"/>
            </a:xfrm>
            <a:prstGeom prst="roundRect">
              <a:avLst>
                <a:gd name="adj" fmla="val 19817"/>
              </a:avLst>
            </a:prstGeom>
            <a:solidFill>
              <a:srgbClr val="F4B1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Sort &amp;</a:t>
              </a:r>
              <a:r>
                <a:rPr lang="zh-CN" altLang="en-US">
                  <a:solidFill>
                    <a:schemeClr val="tx1"/>
                  </a:solidFill>
                </a:rPr>
                <a:t> </a:t>
              </a:r>
              <a:r>
                <a:rPr lang="en-US" altLang="zh-CN">
                  <a:solidFill>
                    <a:schemeClr val="tx1"/>
                  </a:solidFill>
                </a:rPr>
                <a:t>Update</a:t>
              </a:r>
              <a:endParaRPr lang="en-US">
                <a:solidFill>
                  <a:schemeClr val="tx1"/>
                </a:solidFill>
              </a:endParaRPr>
            </a:p>
          </p:txBody>
        </p:sp>
        <p:sp>
          <p:nvSpPr>
            <p:cNvPr id="388" name="Rounded Rectangle 51">
              <a:extLst>
                <a:ext uri="{FF2B5EF4-FFF2-40B4-BE49-F238E27FC236}">
                  <a16:creationId xmlns:a16="http://schemas.microsoft.com/office/drawing/2014/main" id="{062A7DC7-4512-9E44-B050-BCBD66625AD3}"/>
                </a:ext>
              </a:extLst>
            </p:cNvPr>
            <p:cNvSpPr/>
            <p:nvPr/>
          </p:nvSpPr>
          <p:spPr>
            <a:xfrm>
              <a:off x="7722746" y="3289935"/>
              <a:ext cx="1940685" cy="360000"/>
            </a:xfrm>
            <a:prstGeom prst="roundRect">
              <a:avLst>
                <a:gd name="adj" fmla="val 19817"/>
              </a:avLst>
            </a:prstGeom>
            <a:solidFill>
              <a:srgbClr val="F4B1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Relay</a:t>
              </a:r>
              <a:endParaRPr lang="en-US">
                <a:solidFill>
                  <a:schemeClr val="tx1"/>
                </a:solidFill>
              </a:endParaRPr>
            </a:p>
          </p:txBody>
        </p:sp>
        <p:sp>
          <p:nvSpPr>
            <p:cNvPr id="389" name="Rounded Rectangle 52">
              <a:extLst>
                <a:ext uri="{FF2B5EF4-FFF2-40B4-BE49-F238E27FC236}">
                  <a16:creationId xmlns:a16="http://schemas.microsoft.com/office/drawing/2014/main" id="{FD22C0E8-A059-0A42-A09F-ACBE6ABB49E7}"/>
                </a:ext>
              </a:extLst>
            </p:cNvPr>
            <p:cNvSpPr/>
            <p:nvPr/>
          </p:nvSpPr>
          <p:spPr>
            <a:xfrm>
              <a:off x="7722746" y="5015833"/>
              <a:ext cx="1940685" cy="360000"/>
            </a:xfrm>
            <a:prstGeom prst="roundRect">
              <a:avLst>
                <a:gd name="adj" fmla="val 19817"/>
              </a:avLst>
            </a:prstGeom>
            <a:solidFill>
              <a:srgbClr val="F4B1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Coarse</a:t>
              </a:r>
              <a:r>
                <a:rPr lang="zh-CN" altLang="en-US">
                  <a:solidFill>
                    <a:schemeClr val="tx1"/>
                  </a:solidFill>
                </a:rPr>
                <a:t> </a:t>
              </a:r>
              <a:r>
                <a:rPr lang="en-US" altLang="zh-CN">
                  <a:solidFill>
                    <a:schemeClr val="tx1"/>
                  </a:solidFill>
                </a:rPr>
                <a:t>Sort</a:t>
              </a:r>
              <a:endParaRPr lang="en-US">
                <a:solidFill>
                  <a:schemeClr val="tx1"/>
                </a:solidFill>
              </a:endParaRPr>
            </a:p>
          </p:txBody>
        </p:sp>
        <p:sp>
          <p:nvSpPr>
            <p:cNvPr id="390" name="Rounded Rectangle 61">
              <a:extLst>
                <a:ext uri="{FF2B5EF4-FFF2-40B4-BE49-F238E27FC236}">
                  <a16:creationId xmlns:a16="http://schemas.microsoft.com/office/drawing/2014/main" id="{5AFC8F3E-3A37-C346-B4AA-AEB6DA390182}"/>
                </a:ext>
              </a:extLst>
            </p:cNvPr>
            <p:cNvSpPr/>
            <p:nvPr/>
          </p:nvSpPr>
          <p:spPr>
            <a:xfrm>
              <a:off x="7722746" y="2713871"/>
              <a:ext cx="1940685" cy="360000"/>
            </a:xfrm>
            <a:prstGeom prst="roundRect">
              <a:avLst>
                <a:gd name="adj" fmla="val 19817"/>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Receive</a:t>
              </a:r>
              <a:endParaRPr lang="en-US">
                <a:solidFill>
                  <a:schemeClr val="tx1"/>
                </a:solidFill>
              </a:endParaRPr>
            </a:p>
          </p:txBody>
        </p:sp>
        <p:sp>
          <p:nvSpPr>
            <p:cNvPr id="391" name="Rounded Rectangle 62">
              <a:extLst>
                <a:ext uri="{FF2B5EF4-FFF2-40B4-BE49-F238E27FC236}">
                  <a16:creationId xmlns:a16="http://schemas.microsoft.com/office/drawing/2014/main" id="{231FBBF7-35AD-CB42-83C4-8E746DA6E857}"/>
                </a:ext>
              </a:extLst>
            </p:cNvPr>
            <p:cNvSpPr/>
            <p:nvPr/>
          </p:nvSpPr>
          <p:spPr>
            <a:xfrm>
              <a:off x="7722746" y="3868054"/>
              <a:ext cx="1940685" cy="360000"/>
            </a:xfrm>
            <a:prstGeom prst="roundRect">
              <a:avLst>
                <a:gd name="adj" fmla="val 19817"/>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Send</a:t>
              </a:r>
              <a:endParaRPr lang="en-US">
                <a:solidFill>
                  <a:schemeClr val="tx1"/>
                </a:solidFill>
              </a:endParaRPr>
            </a:p>
          </p:txBody>
        </p:sp>
      </p:grpSp>
      <p:grpSp>
        <p:nvGrpSpPr>
          <p:cNvPr id="392" name="组合 391"/>
          <p:cNvGrpSpPr/>
          <p:nvPr/>
        </p:nvGrpSpPr>
        <p:grpSpPr>
          <a:xfrm>
            <a:off x="985059" y="2280385"/>
            <a:ext cx="238966" cy="2755521"/>
            <a:chOff x="8574914" y="1926092"/>
            <a:chExt cx="318621" cy="3674028"/>
          </a:xfrm>
          <a:solidFill>
            <a:schemeClr val="bg1">
              <a:lumMod val="50000"/>
            </a:schemeClr>
          </a:solidFill>
        </p:grpSpPr>
        <p:sp>
          <p:nvSpPr>
            <p:cNvPr id="393" name="Down Arrow 67">
              <a:extLst>
                <a:ext uri="{FF2B5EF4-FFF2-40B4-BE49-F238E27FC236}">
                  <a16:creationId xmlns:a16="http://schemas.microsoft.com/office/drawing/2014/main" id="{46B45F87-E0F1-B74B-9780-F0803A221B67}"/>
                </a:ext>
              </a:extLst>
            </p:cNvPr>
            <p:cNvSpPr/>
            <p:nvPr/>
          </p:nvSpPr>
          <p:spPr>
            <a:xfrm>
              <a:off x="8582681" y="2497808"/>
              <a:ext cx="303087" cy="218891"/>
            </a:xfrm>
            <a:prstGeom prst="down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4" name="Down Arrow 68">
              <a:extLst>
                <a:ext uri="{FF2B5EF4-FFF2-40B4-BE49-F238E27FC236}">
                  <a16:creationId xmlns:a16="http://schemas.microsoft.com/office/drawing/2014/main" id="{3A416BB8-D177-3F40-86C2-25D3E2E0BDC7}"/>
                </a:ext>
              </a:extLst>
            </p:cNvPr>
            <p:cNvSpPr/>
            <p:nvPr/>
          </p:nvSpPr>
          <p:spPr>
            <a:xfrm>
              <a:off x="8574914" y="1926092"/>
              <a:ext cx="318621" cy="207483"/>
            </a:xfrm>
            <a:prstGeom prst="down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5" name="Down Arrow 69">
              <a:extLst>
                <a:ext uri="{FF2B5EF4-FFF2-40B4-BE49-F238E27FC236}">
                  <a16:creationId xmlns:a16="http://schemas.microsoft.com/office/drawing/2014/main" id="{8CB1E434-178E-7141-8588-44FFAB95C1A4}"/>
                </a:ext>
              </a:extLst>
            </p:cNvPr>
            <p:cNvSpPr/>
            <p:nvPr/>
          </p:nvSpPr>
          <p:spPr>
            <a:xfrm>
              <a:off x="8590448" y="4804061"/>
              <a:ext cx="287553" cy="226315"/>
            </a:xfrm>
            <a:prstGeom prst="down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6" name="Down Arrow 70">
              <a:extLst>
                <a:ext uri="{FF2B5EF4-FFF2-40B4-BE49-F238E27FC236}">
                  <a16:creationId xmlns:a16="http://schemas.microsoft.com/office/drawing/2014/main" id="{75B1C019-B3BD-3C48-BAFE-5CA3A14E6D1D}"/>
                </a:ext>
              </a:extLst>
            </p:cNvPr>
            <p:cNvSpPr/>
            <p:nvPr/>
          </p:nvSpPr>
          <p:spPr>
            <a:xfrm>
              <a:off x="8582681" y="3073871"/>
              <a:ext cx="303087" cy="218891"/>
            </a:xfrm>
            <a:prstGeom prst="down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7" name="Down Arrow 71">
              <a:extLst>
                <a:ext uri="{FF2B5EF4-FFF2-40B4-BE49-F238E27FC236}">
                  <a16:creationId xmlns:a16="http://schemas.microsoft.com/office/drawing/2014/main" id="{5FC29519-9126-1742-9093-6FF671CD885F}"/>
                </a:ext>
              </a:extLst>
            </p:cNvPr>
            <p:cNvSpPr/>
            <p:nvPr/>
          </p:nvSpPr>
          <p:spPr>
            <a:xfrm>
              <a:off x="8582681" y="3651479"/>
              <a:ext cx="303087" cy="218891"/>
            </a:xfrm>
            <a:prstGeom prst="down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8" name="Down Arrow 72">
              <a:extLst>
                <a:ext uri="{FF2B5EF4-FFF2-40B4-BE49-F238E27FC236}">
                  <a16:creationId xmlns:a16="http://schemas.microsoft.com/office/drawing/2014/main" id="{B7DA1107-BBF2-754A-87B3-26AE71F90978}"/>
                </a:ext>
              </a:extLst>
            </p:cNvPr>
            <p:cNvSpPr/>
            <p:nvPr/>
          </p:nvSpPr>
          <p:spPr>
            <a:xfrm>
              <a:off x="8582681" y="4214290"/>
              <a:ext cx="303087" cy="218891"/>
            </a:xfrm>
            <a:prstGeom prst="down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9" name="Down Arrow 73">
              <a:extLst>
                <a:ext uri="{FF2B5EF4-FFF2-40B4-BE49-F238E27FC236}">
                  <a16:creationId xmlns:a16="http://schemas.microsoft.com/office/drawing/2014/main" id="{436AE4AE-A899-E44D-B634-A433291EEED2}"/>
                </a:ext>
              </a:extLst>
            </p:cNvPr>
            <p:cNvSpPr/>
            <p:nvPr/>
          </p:nvSpPr>
          <p:spPr>
            <a:xfrm>
              <a:off x="8590448" y="5373805"/>
              <a:ext cx="287553" cy="226315"/>
            </a:xfrm>
            <a:prstGeom prst="down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TextBox 3">
            <a:extLst>
              <a:ext uri="{FF2B5EF4-FFF2-40B4-BE49-F238E27FC236}">
                <a16:creationId xmlns:a16="http://schemas.microsoft.com/office/drawing/2014/main" id="{4585D475-2A5F-F74F-81F5-93F7F509189A}"/>
              </a:ext>
            </a:extLst>
          </p:cNvPr>
          <p:cNvSpPr txBox="1"/>
          <p:nvPr/>
        </p:nvSpPr>
        <p:spPr>
          <a:xfrm>
            <a:off x="4652683" y="5348568"/>
            <a:ext cx="184731" cy="369332"/>
          </a:xfrm>
          <a:prstGeom prst="rect">
            <a:avLst/>
          </a:prstGeom>
          <a:noFill/>
        </p:spPr>
        <p:txBody>
          <a:bodyPr wrap="none" rtlCol="0">
            <a:spAutoFit/>
          </a:bodyPr>
          <a:lstStyle/>
          <a:p>
            <a:endParaRPr lang="en-US"/>
          </a:p>
        </p:txBody>
      </p:sp>
      <p:sp>
        <p:nvSpPr>
          <p:cNvPr id="206" name="箭头: 下 641">
            <a:extLst>
              <a:ext uri="{FF2B5EF4-FFF2-40B4-BE49-F238E27FC236}">
                <a16:creationId xmlns:a16="http://schemas.microsoft.com/office/drawing/2014/main" id="{131AB25B-8524-F841-8998-A84084ED7D32}"/>
              </a:ext>
            </a:extLst>
          </p:cNvPr>
          <p:cNvSpPr/>
          <p:nvPr/>
        </p:nvSpPr>
        <p:spPr>
          <a:xfrm rot="16200000">
            <a:off x="3277708" y="2389198"/>
            <a:ext cx="270000" cy="1163067"/>
          </a:xfrm>
          <a:prstGeom prst="downArrow">
            <a:avLst>
              <a:gd name="adj1" fmla="val 50000"/>
              <a:gd name="adj2" fmla="val 84771"/>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685800" fontAlgn="auto">
              <a:spcBef>
                <a:spcPts val="0"/>
              </a:spcBef>
              <a:spcAft>
                <a:spcPts val="0"/>
              </a:spcAft>
              <a:defRPr/>
            </a:pPr>
            <a:endParaRPr lang="zh-CN" altLang="en-US" sz="3000" kern="0">
              <a:solidFill>
                <a:prstClr val="white"/>
              </a:solidFill>
              <a:latin typeface="Calibri" panose="020F0502020204030204"/>
              <a:ea typeface="等线" panose="02010600030101010101" pitchFamily="2" charset="-122"/>
            </a:endParaRPr>
          </a:p>
        </p:txBody>
      </p:sp>
      <p:sp>
        <p:nvSpPr>
          <p:cNvPr id="208" name="箭头: 下 644">
            <a:extLst>
              <a:ext uri="{FF2B5EF4-FFF2-40B4-BE49-F238E27FC236}">
                <a16:creationId xmlns:a16="http://schemas.microsoft.com/office/drawing/2014/main" id="{A347DD62-8FC8-5C42-8AC3-486C5847A23E}"/>
              </a:ext>
            </a:extLst>
          </p:cNvPr>
          <p:cNvSpPr/>
          <p:nvPr/>
        </p:nvSpPr>
        <p:spPr>
          <a:xfrm rot="14460889">
            <a:off x="5070138" y="3433508"/>
            <a:ext cx="289720" cy="734387"/>
          </a:xfrm>
          <a:prstGeom prst="downArrow">
            <a:avLst>
              <a:gd name="adj1" fmla="val 50000"/>
              <a:gd name="adj2" fmla="val 84771"/>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685800" fontAlgn="auto">
              <a:spcBef>
                <a:spcPts val="0"/>
              </a:spcBef>
              <a:spcAft>
                <a:spcPts val="0"/>
              </a:spcAft>
              <a:defRPr/>
            </a:pPr>
            <a:endParaRPr lang="zh-CN" altLang="en-US" sz="3000" kern="0">
              <a:solidFill>
                <a:prstClr val="white"/>
              </a:solidFill>
              <a:latin typeface="Calibri" panose="020F0502020204030204"/>
              <a:ea typeface="等线" panose="02010600030101010101" pitchFamily="2" charset="-122"/>
            </a:endParaRPr>
          </a:p>
        </p:txBody>
      </p:sp>
    </p:spTree>
    <p:custDataLst>
      <p:tags r:id="rId1"/>
    </p:custDataLst>
    <p:extLst>
      <p:ext uri="{BB962C8B-B14F-4D97-AF65-F5344CB8AC3E}">
        <p14:creationId xmlns:p14="http://schemas.microsoft.com/office/powerpoint/2010/main" val="3294641238"/>
      </p:ext>
    </p:extLst>
  </p:cSld>
  <p:clrMapOvr>
    <a:masterClrMapping/>
  </p:clrMapOvr>
  <mc:AlternateContent xmlns:mc="http://schemas.openxmlformats.org/markup-compatibility/2006" xmlns:p14="http://schemas.microsoft.com/office/powerpoint/2010/main">
    <mc:Choice Requires="p14">
      <p:transition spd="slow" p14:dur="2000" advTm="127677"/>
    </mc:Choice>
    <mc:Fallback xmlns="">
      <p:transition spd="slow" advTm="12767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9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grpId="0" nodeType="clickEffect">
                                  <p:stCondLst>
                                    <p:cond delay="0"/>
                                  </p:stCondLst>
                                  <p:childTnLst>
                                    <p:set>
                                      <p:cBhvr>
                                        <p:cTn id="12" dur="1" fill="hold">
                                          <p:stCondLst>
                                            <p:cond delay="0"/>
                                          </p:stCondLst>
                                        </p:cTn>
                                        <p:tgtEl>
                                          <p:spTgt spid="3">
                                            <p:graphicEl>
                                              <a:chart seriesIdx="-3" categoryIdx="-3" bldStep="gridLegend"/>
                                            </p:graphicEl>
                                          </p:spTgt>
                                        </p:tgtEl>
                                        <p:attrNameLst>
                                          <p:attrName>style.visibility</p:attrName>
                                        </p:attrNameLst>
                                      </p:cBhvr>
                                      <p:to>
                                        <p:strVal val="visible"/>
                                      </p:to>
                                    </p:set>
                                    <p:anim calcmode="lin" valueType="num">
                                      <p:cBhvr additive="base">
                                        <p:cTn id="13" dur="500"/>
                                        <p:tgtEl>
                                          <p:spTgt spid="3">
                                            <p:graphicEl>
                                              <a:chart seriesIdx="-3" categoryIdx="-3" bldStep="gridLegend"/>
                                            </p:graphicEl>
                                          </p:spTgt>
                                        </p:tgtEl>
                                        <p:attrNameLst>
                                          <p:attrName>ppt_y</p:attrName>
                                        </p:attrNameLst>
                                      </p:cBhvr>
                                      <p:tavLst>
                                        <p:tav tm="0">
                                          <p:val>
                                            <p:strVal val="#ppt_y+#ppt_h*1.125000"/>
                                          </p:val>
                                        </p:tav>
                                        <p:tav tm="100000">
                                          <p:val>
                                            <p:strVal val="#ppt_y"/>
                                          </p:val>
                                        </p:tav>
                                      </p:tavLst>
                                    </p:anim>
                                    <p:animEffect transition="in" filter="wipe(up)">
                                      <p:cBhvr>
                                        <p:cTn id="14" dur="500"/>
                                        <p:tgtEl>
                                          <p:spTgt spid="3">
                                            <p:graphicEl>
                                              <a:chart seriesIdx="-3" categoryIdx="-3" bldStep="gridLegend"/>
                                            </p:graphicEl>
                                          </p:spTgt>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grpId="0" nodeType="clickEffect">
                                  <p:stCondLst>
                                    <p:cond delay="0"/>
                                  </p:stCondLst>
                                  <p:childTnLst>
                                    <p:set>
                                      <p:cBhvr>
                                        <p:cTn id="18" dur="1" fill="hold">
                                          <p:stCondLst>
                                            <p:cond delay="0"/>
                                          </p:stCondLst>
                                        </p:cTn>
                                        <p:tgtEl>
                                          <p:spTgt spid="3">
                                            <p:graphicEl>
                                              <a:chart seriesIdx="0" categoryIdx="-4" bldStep="series"/>
                                            </p:graphicEl>
                                          </p:spTgt>
                                        </p:tgtEl>
                                        <p:attrNameLst>
                                          <p:attrName>style.visibility</p:attrName>
                                        </p:attrNameLst>
                                      </p:cBhvr>
                                      <p:to>
                                        <p:strVal val="visible"/>
                                      </p:to>
                                    </p:set>
                                    <p:anim calcmode="lin" valueType="num">
                                      <p:cBhvr additive="base">
                                        <p:cTn id="19" dur="500"/>
                                        <p:tgtEl>
                                          <p:spTgt spid="3">
                                            <p:graphicEl>
                                              <a:chart seriesIdx="0" categoryIdx="-4" bldStep="series"/>
                                            </p:graphicEl>
                                          </p:spTgt>
                                        </p:tgtEl>
                                        <p:attrNameLst>
                                          <p:attrName>ppt_y</p:attrName>
                                        </p:attrNameLst>
                                      </p:cBhvr>
                                      <p:tavLst>
                                        <p:tav tm="0">
                                          <p:val>
                                            <p:strVal val="#ppt_y+#ppt_h*1.125000"/>
                                          </p:val>
                                        </p:tav>
                                        <p:tav tm="100000">
                                          <p:val>
                                            <p:strVal val="#ppt_y"/>
                                          </p:val>
                                        </p:tav>
                                      </p:tavLst>
                                    </p:anim>
                                    <p:animEffect transition="in" filter="wipe(up)">
                                      <p:cBhvr>
                                        <p:cTn id="20" dur="500"/>
                                        <p:tgtEl>
                                          <p:spTgt spid="3">
                                            <p:graphicEl>
                                              <a:chart seriesIdx="0" categoryIdx="-4" bldStep="series"/>
                                            </p:graphicEl>
                                          </p:spTgt>
                                        </p:tgtEl>
                                      </p:cBhvr>
                                    </p:animEffect>
                                  </p:childTnLst>
                                </p:cTn>
                              </p:par>
                            </p:childTnLst>
                          </p:cTn>
                        </p:par>
                      </p:childTnLst>
                    </p:cTn>
                  </p:par>
                  <p:par>
                    <p:cTn id="21" fill="hold">
                      <p:stCondLst>
                        <p:cond delay="indefinite"/>
                      </p:stCondLst>
                      <p:childTnLst>
                        <p:par>
                          <p:cTn id="22" fill="hold">
                            <p:stCondLst>
                              <p:cond delay="0"/>
                            </p:stCondLst>
                            <p:childTnLst>
                              <p:par>
                                <p:cTn id="23" presetID="12" presetClass="entr" presetSubtype="4" fill="hold" grpId="0" nodeType="clickEffect">
                                  <p:stCondLst>
                                    <p:cond delay="0"/>
                                  </p:stCondLst>
                                  <p:childTnLst>
                                    <p:set>
                                      <p:cBhvr>
                                        <p:cTn id="24" dur="1" fill="hold">
                                          <p:stCondLst>
                                            <p:cond delay="0"/>
                                          </p:stCondLst>
                                        </p:cTn>
                                        <p:tgtEl>
                                          <p:spTgt spid="3">
                                            <p:graphicEl>
                                              <a:chart seriesIdx="1" categoryIdx="-4" bldStep="series"/>
                                            </p:graphicEl>
                                          </p:spTgt>
                                        </p:tgtEl>
                                        <p:attrNameLst>
                                          <p:attrName>style.visibility</p:attrName>
                                        </p:attrNameLst>
                                      </p:cBhvr>
                                      <p:to>
                                        <p:strVal val="visible"/>
                                      </p:to>
                                    </p:set>
                                    <p:anim calcmode="lin" valueType="num">
                                      <p:cBhvr additive="base">
                                        <p:cTn id="25" dur="500"/>
                                        <p:tgtEl>
                                          <p:spTgt spid="3">
                                            <p:graphicEl>
                                              <a:chart seriesIdx="1" categoryIdx="-4" bldStep="series"/>
                                            </p:graphicEl>
                                          </p:spTgt>
                                        </p:tgtEl>
                                        <p:attrNameLst>
                                          <p:attrName>ppt_y</p:attrName>
                                        </p:attrNameLst>
                                      </p:cBhvr>
                                      <p:tavLst>
                                        <p:tav tm="0">
                                          <p:val>
                                            <p:strVal val="#ppt_y+#ppt_h*1.125000"/>
                                          </p:val>
                                        </p:tav>
                                        <p:tav tm="100000">
                                          <p:val>
                                            <p:strVal val="#ppt_y"/>
                                          </p:val>
                                        </p:tav>
                                      </p:tavLst>
                                    </p:anim>
                                    <p:animEffect transition="in" filter="wipe(up)">
                                      <p:cBhvr>
                                        <p:cTn id="26" dur="500"/>
                                        <p:tgtEl>
                                          <p:spTgt spid="3">
                                            <p:graphicEl>
                                              <a:chart seriesIdx="1" categoryIdx="-4" bldStep="series"/>
                                            </p:graphicEl>
                                          </p:spTgt>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9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9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0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7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7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7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7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76"/>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74"/>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80"/>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04"/>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03"/>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05"/>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06"/>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211"/>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209"/>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208"/>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2" presetClass="entr" presetSubtype="4" fill="hold" grpId="0" nodeType="clickEffect">
                                  <p:stCondLst>
                                    <p:cond delay="0"/>
                                  </p:stCondLst>
                                  <p:childTnLst>
                                    <p:set>
                                      <p:cBhvr>
                                        <p:cTn id="74" dur="1" fill="hold">
                                          <p:stCondLst>
                                            <p:cond delay="0"/>
                                          </p:stCondLst>
                                        </p:cTn>
                                        <p:tgtEl>
                                          <p:spTgt spid="3">
                                            <p:graphicEl>
                                              <a:chart seriesIdx="2" categoryIdx="-4" bldStep="series"/>
                                            </p:graphicEl>
                                          </p:spTgt>
                                        </p:tgtEl>
                                        <p:attrNameLst>
                                          <p:attrName>style.visibility</p:attrName>
                                        </p:attrNameLst>
                                      </p:cBhvr>
                                      <p:to>
                                        <p:strVal val="visible"/>
                                      </p:to>
                                    </p:set>
                                    <p:anim calcmode="lin" valueType="num">
                                      <p:cBhvr additive="base">
                                        <p:cTn id="75" dur="500"/>
                                        <p:tgtEl>
                                          <p:spTgt spid="3">
                                            <p:graphicEl>
                                              <a:chart seriesIdx="2" categoryIdx="-4" bldStep="series"/>
                                            </p:graphicEl>
                                          </p:spTgt>
                                        </p:tgtEl>
                                        <p:attrNameLst>
                                          <p:attrName>ppt_y</p:attrName>
                                        </p:attrNameLst>
                                      </p:cBhvr>
                                      <p:tavLst>
                                        <p:tav tm="0">
                                          <p:val>
                                            <p:strVal val="#ppt_y+#ppt_h*1.125000"/>
                                          </p:val>
                                        </p:tav>
                                        <p:tav tm="100000">
                                          <p:val>
                                            <p:strVal val="#ppt_y"/>
                                          </p:val>
                                        </p:tav>
                                      </p:tavLst>
                                    </p:anim>
                                    <p:animEffect transition="in" filter="wipe(up)">
                                      <p:cBhvr>
                                        <p:cTn id="76" dur="500"/>
                                        <p:tgtEl>
                                          <p:spTgt spid="3">
                                            <p:graphicEl>
                                              <a:chart seriesIdx="2" categoryIdx="-4" bldStep="series"/>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uiExpand="1">
        <p:bldSub>
          <a:bldChart bld="series"/>
        </p:bldSub>
      </p:bldGraphic>
      <p:bldP spid="194" grpId="0" animBg="1"/>
      <p:bldP spid="203" grpId="0"/>
      <p:bldP spid="204" grpId="0"/>
      <p:bldP spid="205" grpId="0"/>
      <p:bldP spid="209" grpId="0" animBg="1"/>
      <p:bldP spid="211" grpId="0" animBg="1"/>
      <p:bldP spid="374" grpId="0" animBg="1"/>
      <p:bldP spid="375" grpId="0" animBg="1"/>
      <p:bldP spid="376" grpId="0" animBg="1"/>
      <p:bldP spid="377" grpId="0"/>
      <p:bldP spid="378" grpId="0"/>
      <p:bldP spid="379" grpId="0"/>
      <p:bldP spid="380" grpId="0"/>
      <p:bldP spid="206" grpId="0" animBg="1"/>
      <p:bldP spid="20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BFS Example</a:t>
            </a:r>
            <a:endParaRPr kumimoji="1" lang="zh-CN" altLang="en-US" dirty="0"/>
          </a:p>
        </p:txBody>
      </p:sp>
      <p:sp>
        <p:nvSpPr>
          <p:cNvPr id="4" name="幻灯片编号占位符 3"/>
          <p:cNvSpPr>
            <a:spLocks noGrp="1"/>
          </p:cNvSpPr>
          <p:nvPr>
            <p:ph type="sldNum" sz="quarter" idx="12"/>
          </p:nvPr>
        </p:nvSpPr>
        <p:spPr/>
        <p:txBody>
          <a:bodyPr/>
          <a:lstStyle/>
          <a:p>
            <a:fld id="{A536E472-7880-6D45-9A04-DD57657D4D82}" type="slidenum">
              <a:rPr kumimoji="1" lang="zh-CN" altLang="en-US" smtClean="0"/>
              <a:pPr/>
              <a:t>5</a:t>
            </a:fld>
            <a:endParaRPr kumimoji="1" lang="zh-CN" altLang="en-US"/>
          </a:p>
        </p:txBody>
      </p:sp>
      <p:sp>
        <p:nvSpPr>
          <p:cNvPr id="5" name="椭圆 4"/>
          <p:cNvSpPr/>
          <p:nvPr/>
        </p:nvSpPr>
        <p:spPr>
          <a:xfrm>
            <a:off x="2540834" y="3587334"/>
            <a:ext cx="393491" cy="393491"/>
          </a:xfrm>
          <a:prstGeom prst="ellipse">
            <a:avLst/>
          </a:prstGeom>
          <a:solidFill>
            <a:schemeClr val="bg1">
              <a:lumMod val="7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350" dirty="0">
                <a:solidFill>
                  <a:schemeClr val="tx1"/>
                </a:solidFill>
              </a:rPr>
              <a:t>0</a:t>
            </a:r>
            <a:endParaRPr kumimoji="1" lang="zh-CN" altLang="en-US" sz="1350" dirty="0">
              <a:solidFill>
                <a:schemeClr val="tx1"/>
              </a:solidFill>
            </a:endParaRPr>
          </a:p>
        </p:txBody>
      </p:sp>
      <p:sp>
        <p:nvSpPr>
          <p:cNvPr id="6" name="椭圆 5"/>
          <p:cNvSpPr/>
          <p:nvPr/>
        </p:nvSpPr>
        <p:spPr>
          <a:xfrm>
            <a:off x="3569533" y="2736643"/>
            <a:ext cx="393491" cy="39349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350" dirty="0">
                <a:solidFill>
                  <a:schemeClr val="tx1"/>
                </a:solidFill>
              </a:rPr>
              <a:t>1</a:t>
            </a:r>
            <a:endParaRPr kumimoji="1" lang="zh-CN" altLang="en-US" sz="1350" dirty="0">
              <a:solidFill>
                <a:schemeClr val="tx1"/>
              </a:solidFill>
            </a:endParaRPr>
          </a:p>
        </p:txBody>
      </p:sp>
      <p:sp>
        <p:nvSpPr>
          <p:cNvPr id="7" name="椭圆 6"/>
          <p:cNvSpPr/>
          <p:nvPr/>
        </p:nvSpPr>
        <p:spPr>
          <a:xfrm>
            <a:off x="3569533" y="3303770"/>
            <a:ext cx="393491" cy="39349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350" dirty="0">
                <a:solidFill>
                  <a:schemeClr val="tx1"/>
                </a:solidFill>
              </a:rPr>
              <a:t>2</a:t>
            </a:r>
            <a:endParaRPr kumimoji="1" lang="zh-CN" altLang="en-US" sz="1350" dirty="0">
              <a:solidFill>
                <a:schemeClr val="tx1"/>
              </a:solidFill>
            </a:endParaRPr>
          </a:p>
        </p:txBody>
      </p:sp>
      <p:sp>
        <p:nvSpPr>
          <p:cNvPr id="8" name="椭圆 7"/>
          <p:cNvSpPr/>
          <p:nvPr/>
        </p:nvSpPr>
        <p:spPr>
          <a:xfrm>
            <a:off x="3569533" y="3870898"/>
            <a:ext cx="393491" cy="39349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350" dirty="0">
                <a:solidFill>
                  <a:schemeClr val="tx1"/>
                </a:solidFill>
              </a:rPr>
              <a:t>5</a:t>
            </a:r>
            <a:endParaRPr kumimoji="1" lang="zh-CN" altLang="en-US" sz="1350" dirty="0">
              <a:solidFill>
                <a:schemeClr val="tx1"/>
              </a:solidFill>
            </a:endParaRPr>
          </a:p>
        </p:txBody>
      </p:sp>
      <p:sp>
        <p:nvSpPr>
          <p:cNvPr id="9" name="椭圆 8"/>
          <p:cNvSpPr/>
          <p:nvPr/>
        </p:nvSpPr>
        <p:spPr>
          <a:xfrm>
            <a:off x="3569533" y="4438026"/>
            <a:ext cx="393491" cy="39349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350" dirty="0">
                <a:solidFill>
                  <a:schemeClr val="tx1"/>
                </a:solidFill>
              </a:rPr>
              <a:t>6</a:t>
            </a:r>
            <a:endParaRPr kumimoji="1" lang="zh-CN" altLang="en-US" sz="1350" dirty="0">
              <a:solidFill>
                <a:schemeClr val="tx1"/>
              </a:solidFill>
            </a:endParaRPr>
          </a:p>
        </p:txBody>
      </p:sp>
      <p:sp>
        <p:nvSpPr>
          <p:cNvPr id="10" name="椭圆 9"/>
          <p:cNvSpPr/>
          <p:nvPr/>
        </p:nvSpPr>
        <p:spPr>
          <a:xfrm>
            <a:off x="4598233" y="2736643"/>
            <a:ext cx="393491" cy="39349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350" dirty="0">
                <a:solidFill>
                  <a:schemeClr val="tx1"/>
                </a:solidFill>
              </a:rPr>
              <a:t>3</a:t>
            </a:r>
            <a:endParaRPr kumimoji="1" lang="zh-CN" altLang="en-US" sz="1350" dirty="0">
              <a:solidFill>
                <a:schemeClr val="tx1"/>
              </a:solidFill>
            </a:endParaRPr>
          </a:p>
        </p:txBody>
      </p:sp>
      <p:sp>
        <p:nvSpPr>
          <p:cNvPr id="11" name="椭圆 10"/>
          <p:cNvSpPr/>
          <p:nvPr/>
        </p:nvSpPr>
        <p:spPr>
          <a:xfrm>
            <a:off x="4598233" y="3303770"/>
            <a:ext cx="393491" cy="39349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350" dirty="0">
                <a:solidFill>
                  <a:schemeClr val="tx1"/>
                </a:solidFill>
              </a:rPr>
              <a:t>4</a:t>
            </a:r>
            <a:endParaRPr kumimoji="1" lang="zh-CN" altLang="en-US" sz="1350" dirty="0">
              <a:solidFill>
                <a:schemeClr val="tx1"/>
              </a:solidFill>
            </a:endParaRPr>
          </a:p>
        </p:txBody>
      </p:sp>
      <p:sp>
        <p:nvSpPr>
          <p:cNvPr id="12" name="椭圆 11"/>
          <p:cNvSpPr/>
          <p:nvPr/>
        </p:nvSpPr>
        <p:spPr>
          <a:xfrm>
            <a:off x="4598233" y="3870898"/>
            <a:ext cx="393491" cy="39349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350" dirty="0">
                <a:solidFill>
                  <a:schemeClr val="tx1"/>
                </a:solidFill>
              </a:rPr>
              <a:t>7</a:t>
            </a:r>
            <a:endParaRPr kumimoji="1" lang="zh-CN" altLang="en-US" sz="1350" dirty="0">
              <a:solidFill>
                <a:schemeClr val="tx1"/>
              </a:solidFill>
            </a:endParaRPr>
          </a:p>
        </p:txBody>
      </p:sp>
      <p:sp>
        <p:nvSpPr>
          <p:cNvPr id="13" name="椭圆 12"/>
          <p:cNvSpPr/>
          <p:nvPr/>
        </p:nvSpPr>
        <p:spPr>
          <a:xfrm>
            <a:off x="4598233" y="4438026"/>
            <a:ext cx="393491" cy="39349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350" dirty="0">
                <a:solidFill>
                  <a:schemeClr val="tx1"/>
                </a:solidFill>
              </a:rPr>
              <a:t>8</a:t>
            </a:r>
            <a:endParaRPr kumimoji="1" lang="zh-CN" altLang="en-US" sz="1350" dirty="0">
              <a:solidFill>
                <a:schemeClr val="tx1"/>
              </a:solidFill>
            </a:endParaRPr>
          </a:p>
        </p:txBody>
      </p:sp>
      <p:sp>
        <p:nvSpPr>
          <p:cNvPr id="14" name="椭圆 13"/>
          <p:cNvSpPr/>
          <p:nvPr/>
        </p:nvSpPr>
        <p:spPr>
          <a:xfrm>
            <a:off x="5626932" y="3587333"/>
            <a:ext cx="393491" cy="39349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350" dirty="0">
                <a:solidFill>
                  <a:schemeClr val="tx1"/>
                </a:solidFill>
              </a:rPr>
              <a:t>9</a:t>
            </a:r>
            <a:endParaRPr kumimoji="1" lang="zh-CN" altLang="en-US" sz="1350" dirty="0">
              <a:solidFill>
                <a:schemeClr val="tx1"/>
              </a:solidFill>
            </a:endParaRPr>
          </a:p>
        </p:txBody>
      </p:sp>
      <p:cxnSp>
        <p:nvCxnSpPr>
          <p:cNvPr id="15" name="直线箭头连接符 14"/>
          <p:cNvCxnSpPr>
            <a:stCxn id="15" idx="0"/>
            <a:endCxn id="16" idx="2"/>
          </p:cNvCxnSpPr>
          <p:nvPr/>
        </p:nvCxnSpPr>
        <p:spPr>
          <a:xfrm flipV="1">
            <a:off x="2737580" y="2933389"/>
            <a:ext cx="831953" cy="65394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线箭头连接符 15"/>
          <p:cNvCxnSpPr>
            <a:stCxn id="15" idx="7"/>
            <a:endCxn id="18" idx="2"/>
          </p:cNvCxnSpPr>
          <p:nvPr/>
        </p:nvCxnSpPr>
        <p:spPr>
          <a:xfrm flipV="1">
            <a:off x="2876699" y="3500516"/>
            <a:ext cx="692834" cy="14444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线箭头连接符 16"/>
          <p:cNvCxnSpPr>
            <a:stCxn id="15" idx="5"/>
            <a:endCxn id="19" idx="2"/>
          </p:cNvCxnSpPr>
          <p:nvPr/>
        </p:nvCxnSpPr>
        <p:spPr>
          <a:xfrm>
            <a:off x="2876699" y="3923199"/>
            <a:ext cx="692834" cy="14444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线箭头连接符 17"/>
          <p:cNvCxnSpPr>
            <a:stCxn id="15" idx="4"/>
            <a:endCxn id="20" idx="2"/>
          </p:cNvCxnSpPr>
          <p:nvPr/>
        </p:nvCxnSpPr>
        <p:spPr>
          <a:xfrm>
            <a:off x="2737580" y="3980825"/>
            <a:ext cx="831953" cy="65394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线箭头连接符 18"/>
          <p:cNvCxnSpPr>
            <a:stCxn id="16" idx="6"/>
            <a:endCxn id="25" idx="2"/>
          </p:cNvCxnSpPr>
          <p:nvPr/>
        </p:nvCxnSpPr>
        <p:spPr>
          <a:xfrm>
            <a:off x="3963024" y="2933388"/>
            <a:ext cx="63520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线箭头连接符 19"/>
          <p:cNvCxnSpPr>
            <a:stCxn id="18" idx="6"/>
            <a:endCxn id="26" idx="2"/>
          </p:cNvCxnSpPr>
          <p:nvPr/>
        </p:nvCxnSpPr>
        <p:spPr>
          <a:xfrm>
            <a:off x="3963024" y="3500516"/>
            <a:ext cx="63520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线箭头连接符 20"/>
          <p:cNvCxnSpPr>
            <a:stCxn id="19" idx="6"/>
            <a:endCxn id="27" idx="2"/>
          </p:cNvCxnSpPr>
          <p:nvPr/>
        </p:nvCxnSpPr>
        <p:spPr>
          <a:xfrm>
            <a:off x="3963024" y="4067643"/>
            <a:ext cx="63520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线箭头连接符 21"/>
          <p:cNvCxnSpPr>
            <a:stCxn id="20" idx="6"/>
            <a:endCxn id="28" idx="2"/>
          </p:cNvCxnSpPr>
          <p:nvPr/>
        </p:nvCxnSpPr>
        <p:spPr>
          <a:xfrm>
            <a:off x="3963024" y="4634771"/>
            <a:ext cx="63520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线箭头连接符 22"/>
          <p:cNvCxnSpPr>
            <a:stCxn id="26" idx="6"/>
            <a:endCxn id="29" idx="1"/>
          </p:cNvCxnSpPr>
          <p:nvPr/>
        </p:nvCxnSpPr>
        <p:spPr>
          <a:xfrm>
            <a:off x="4991723" y="3500515"/>
            <a:ext cx="692834" cy="14444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线箭头连接符 23"/>
          <p:cNvCxnSpPr>
            <a:stCxn id="27" idx="6"/>
            <a:endCxn id="29" idx="3"/>
          </p:cNvCxnSpPr>
          <p:nvPr/>
        </p:nvCxnSpPr>
        <p:spPr>
          <a:xfrm flipV="1">
            <a:off x="4991723" y="3923199"/>
            <a:ext cx="692834" cy="14444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线箭头连接符 24"/>
          <p:cNvCxnSpPr>
            <a:stCxn id="16" idx="5"/>
            <a:endCxn id="26" idx="1"/>
          </p:cNvCxnSpPr>
          <p:nvPr/>
        </p:nvCxnSpPr>
        <p:spPr>
          <a:xfrm>
            <a:off x="3905399" y="3072508"/>
            <a:ext cx="750459" cy="28888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线箭头连接符 25"/>
          <p:cNvCxnSpPr>
            <a:stCxn id="19" idx="7"/>
            <a:endCxn id="26" idx="3"/>
          </p:cNvCxnSpPr>
          <p:nvPr/>
        </p:nvCxnSpPr>
        <p:spPr>
          <a:xfrm flipV="1">
            <a:off x="3905399" y="3639636"/>
            <a:ext cx="750459" cy="28888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线箭头连接符 26"/>
          <p:cNvCxnSpPr>
            <a:stCxn id="19" idx="5"/>
            <a:endCxn id="28" idx="1"/>
          </p:cNvCxnSpPr>
          <p:nvPr/>
        </p:nvCxnSpPr>
        <p:spPr>
          <a:xfrm>
            <a:off x="3905399" y="4206763"/>
            <a:ext cx="750459" cy="28888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线箭头连接符 27"/>
          <p:cNvCxnSpPr>
            <a:stCxn id="18" idx="7"/>
            <a:endCxn id="25" idx="3"/>
          </p:cNvCxnSpPr>
          <p:nvPr/>
        </p:nvCxnSpPr>
        <p:spPr>
          <a:xfrm flipV="1">
            <a:off x="3905399" y="3072508"/>
            <a:ext cx="750459" cy="28888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线箭头连接符 28"/>
          <p:cNvCxnSpPr>
            <a:stCxn id="18" idx="5"/>
            <a:endCxn id="27" idx="1"/>
          </p:cNvCxnSpPr>
          <p:nvPr/>
        </p:nvCxnSpPr>
        <p:spPr>
          <a:xfrm>
            <a:off x="3905399" y="3639636"/>
            <a:ext cx="750459" cy="28888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线箭头连接符 29"/>
          <p:cNvCxnSpPr>
            <a:stCxn id="20" idx="7"/>
            <a:endCxn id="27" idx="3"/>
          </p:cNvCxnSpPr>
          <p:nvPr/>
        </p:nvCxnSpPr>
        <p:spPr>
          <a:xfrm flipV="1">
            <a:off x="3905399" y="4206763"/>
            <a:ext cx="750459" cy="28888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文本框 33"/>
          <p:cNvSpPr txBox="1"/>
          <p:nvPr/>
        </p:nvSpPr>
        <p:spPr>
          <a:xfrm>
            <a:off x="3677775" y="5027326"/>
            <a:ext cx="1265667" cy="369332"/>
          </a:xfrm>
          <a:prstGeom prst="rect">
            <a:avLst/>
          </a:prstGeom>
          <a:noFill/>
        </p:spPr>
        <p:txBody>
          <a:bodyPr wrap="none" rtlCol="0">
            <a:spAutoFit/>
          </a:bodyPr>
          <a:lstStyle/>
          <a:p>
            <a:r>
              <a:rPr kumimoji="1" lang="en-US" altLang="zh-CN" dirty="0"/>
              <a:t>1</a:t>
            </a:r>
            <a:r>
              <a:rPr kumimoji="1" lang="en-US" altLang="zh-CN" baseline="30000" dirty="0"/>
              <a:t>st</a:t>
            </a:r>
            <a:r>
              <a:rPr kumimoji="1" lang="en-US" altLang="zh-CN" dirty="0"/>
              <a:t> iteration</a:t>
            </a:r>
            <a:endParaRPr kumimoji="1" lang="zh-CN" altLang="en-US" dirty="0"/>
          </a:p>
        </p:txBody>
      </p:sp>
    </p:spTree>
    <p:extLst>
      <p:ext uri="{BB962C8B-B14F-4D97-AF65-F5344CB8AC3E}">
        <p14:creationId xmlns:p14="http://schemas.microsoft.com/office/powerpoint/2010/main" val="3207097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mph" presetSubtype="2" fill="hold" nodeType="clickEffect">
                                  <p:stCondLst>
                                    <p:cond delay="0"/>
                                  </p:stCondLst>
                                  <p:childTnLst>
                                    <p:animClr clrSpc="rgb" dir="cw">
                                      <p:cBhvr>
                                        <p:cTn id="10" dur="500" fill="hold"/>
                                        <p:tgtEl>
                                          <p:spTgt spid="5"/>
                                        </p:tgtEl>
                                        <p:attrNameLst>
                                          <p:attrName>fillcolor</p:attrName>
                                        </p:attrNameLst>
                                      </p:cBhvr>
                                      <p:to>
                                        <a:schemeClr val="accent1"/>
                                      </p:to>
                                    </p:animClr>
                                    <p:set>
                                      <p:cBhvr>
                                        <p:cTn id="11" dur="500" fill="hold"/>
                                        <p:tgtEl>
                                          <p:spTgt spid="5"/>
                                        </p:tgtEl>
                                        <p:attrNameLst>
                                          <p:attrName>fill.type</p:attrName>
                                        </p:attrNameLst>
                                      </p:cBhvr>
                                      <p:to>
                                        <p:strVal val="solid"/>
                                      </p:to>
                                    </p:set>
                                    <p:set>
                                      <p:cBhvr>
                                        <p:cTn id="12" dur="500" fill="hold"/>
                                        <p:tgtEl>
                                          <p:spTgt spid="5"/>
                                        </p:tgtEl>
                                        <p:attrNameLst>
                                          <p:attrName>fill.on</p:attrName>
                                        </p:attrNameLst>
                                      </p:cBhvr>
                                      <p:to>
                                        <p:strVal val="true"/>
                                      </p:to>
                                    </p:set>
                                  </p:childTnLst>
                                </p:cTn>
                              </p:par>
                            </p:childTnLst>
                          </p:cTn>
                        </p:par>
                      </p:childTnLst>
                    </p:cTn>
                  </p:par>
                  <p:par>
                    <p:cTn id="13" fill="hold">
                      <p:stCondLst>
                        <p:cond delay="indefinite"/>
                      </p:stCondLst>
                      <p:childTnLst>
                        <p:par>
                          <p:cTn id="14" fill="hold">
                            <p:stCondLst>
                              <p:cond delay="0"/>
                            </p:stCondLst>
                            <p:childTnLst>
                              <p:par>
                                <p:cTn id="15" presetID="7" presetClass="emph" presetSubtype="2" fill="hold" nodeType="clickEffect">
                                  <p:stCondLst>
                                    <p:cond delay="0"/>
                                  </p:stCondLst>
                                  <p:childTnLst>
                                    <p:animClr clrSpc="rgb" dir="cw">
                                      <p:cBhvr>
                                        <p:cTn id="16" dur="500" fill="hold"/>
                                        <p:tgtEl>
                                          <p:spTgt spid="16"/>
                                        </p:tgtEl>
                                        <p:attrNameLst>
                                          <p:attrName>stroke.color</p:attrName>
                                        </p:attrNameLst>
                                      </p:cBhvr>
                                      <p:to>
                                        <a:schemeClr val="accent1"/>
                                      </p:to>
                                    </p:animClr>
                                    <p:set>
                                      <p:cBhvr>
                                        <p:cTn id="17" dur="500" fill="hold"/>
                                        <p:tgtEl>
                                          <p:spTgt spid="16"/>
                                        </p:tgtEl>
                                        <p:attrNameLst>
                                          <p:attrName>stroke.on</p:attrName>
                                        </p:attrNameLst>
                                      </p:cBhvr>
                                      <p:to>
                                        <p:strVal val="true"/>
                                      </p:to>
                                    </p:set>
                                  </p:childTnLst>
                                </p:cTn>
                              </p:par>
                              <p:par>
                                <p:cTn id="18" presetID="7" presetClass="emph" presetSubtype="2" fill="hold" nodeType="withEffect">
                                  <p:stCondLst>
                                    <p:cond delay="0"/>
                                  </p:stCondLst>
                                  <p:childTnLst>
                                    <p:animClr clrSpc="rgb" dir="cw">
                                      <p:cBhvr>
                                        <p:cTn id="19" dur="500" fill="hold"/>
                                        <p:tgtEl>
                                          <p:spTgt spid="17"/>
                                        </p:tgtEl>
                                        <p:attrNameLst>
                                          <p:attrName>stroke.color</p:attrName>
                                        </p:attrNameLst>
                                      </p:cBhvr>
                                      <p:to>
                                        <a:schemeClr val="accent1"/>
                                      </p:to>
                                    </p:animClr>
                                    <p:set>
                                      <p:cBhvr>
                                        <p:cTn id="20" dur="500" fill="hold"/>
                                        <p:tgtEl>
                                          <p:spTgt spid="17"/>
                                        </p:tgtEl>
                                        <p:attrNameLst>
                                          <p:attrName>stroke.on</p:attrName>
                                        </p:attrNameLst>
                                      </p:cBhvr>
                                      <p:to>
                                        <p:strVal val="true"/>
                                      </p:to>
                                    </p:set>
                                  </p:childTnLst>
                                </p:cTn>
                              </p:par>
                              <p:par>
                                <p:cTn id="21" presetID="7" presetClass="emph" presetSubtype="2" fill="hold" nodeType="withEffect">
                                  <p:stCondLst>
                                    <p:cond delay="0"/>
                                  </p:stCondLst>
                                  <p:childTnLst>
                                    <p:animClr clrSpc="rgb" dir="cw">
                                      <p:cBhvr>
                                        <p:cTn id="22" dur="500" fill="hold"/>
                                        <p:tgtEl>
                                          <p:spTgt spid="18"/>
                                        </p:tgtEl>
                                        <p:attrNameLst>
                                          <p:attrName>stroke.color</p:attrName>
                                        </p:attrNameLst>
                                      </p:cBhvr>
                                      <p:to>
                                        <a:schemeClr val="accent1"/>
                                      </p:to>
                                    </p:animClr>
                                    <p:set>
                                      <p:cBhvr>
                                        <p:cTn id="23" dur="500" fill="hold"/>
                                        <p:tgtEl>
                                          <p:spTgt spid="18"/>
                                        </p:tgtEl>
                                        <p:attrNameLst>
                                          <p:attrName>stroke.on</p:attrName>
                                        </p:attrNameLst>
                                      </p:cBhvr>
                                      <p:to>
                                        <p:strVal val="true"/>
                                      </p:to>
                                    </p:set>
                                  </p:childTnLst>
                                </p:cTn>
                              </p:par>
                              <p:par>
                                <p:cTn id="24" presetID="7" presetClass="emph" presetSubtype="2" fill="hold" nodeType="withEffect">
                                  <p:stCondLst>
                                    <p:cond delay="0"/>
                                  </p:stCondLst>
                                  <p:childTnLst>
                                    <p:animClr clrSpc="rgb" dir="cw">
                                      <p:cBhvr>
                                        <p:cTn id="25" dur="500" fill="hold"/>
                                        <p:tgtEl>
                                          <p:spTgt spid="15"/>
                                        </p:tgtEl>
                                        <p:attrNameLst>
                                          <p:attrName>stroke.color</p:attrName>
                                        </p:attrNameLst>
                                      </p:cBhvr>
                                      <p:to>
                                        <a:schemeClr val="accent1"/>
                                      </p:to>
                                    </p:animClr>
                                    <p:set>
                                      <p:cBhvr>
                                        <p:cTn id="26" dur="500" fill="hold"/>
                                        <p:tgtEl>
                                          <p:spTgt spid="15"/>
                                        </p:tgtEl>
                                        <p:attrNameLst>
                                          <p:attrName>stroke.on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C79B9D13-E09B-D64E-8BBE-9604B586E15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25711" y="1720780"/>
            <a:ext cx="2584353" cy="2194874"/>
          </a:xfrm>
          <a:prstGeom prst="rect">
            <a:avLst/>
          </a:prstGeom>
        </p:spPr>
      </p:pic>
      <p:sp>
        <p:nvSpPr>
          <p:cNvPr id="2" name="Title 1">
            <a:extLst>
              <a:ext uri="{FF2B5EF4-FFF2-40B4-BE49-F238E27FC236}">
                <a16:creationId xmlns:a16="http://schemas.microsoft.com/office/drawing/2014/main" id="{9D0484C4-3DD3-F54B-AC62-5B181C5FB312}"/>
              </a:ext>
            </a:extLst>
          </p:cNvPr>
          <p:cNvSpPr>
            <a:spLocks noGrp="1"/>
          </p:cNvSpPr>
          <p:nvPr>
            <p:ph type="title"/>
          </p:nvPr>
        </p:nvSpPr>
        <p:spPr>
          <a:xfrm>
            <a:off x="188069" y="622397"/>
            <a:ext cx="8229600" cy="596503"/>
          </a:xfrm>
        </p:spPr>
        <p:txBody>
          <a:bodyPr/>
          <a:lstStyle/>
          <a:p>
            <a:r>
              <a:rPr lang="en-US" altLang="zh-CN" dirty="0"/>
              <a:t>Programming</a:t>
            </a:r>
            <a:r>
              <a:rPr lang="zh-CN" altLang="en-US" dirty="0"/>
              <a:t> </a:t>
            </a:r>
            <a:r>
              <a:rPr lang="en-US" altLang="zh-CN" dirty="0"/>
              <a:t>Interface</a:t>
            </a:r>
            <a:endParaRPr lang="en-US" dirty="0"/>
          </a:p>
        </p:txBody>
      </p:sp>
      <p:sp>
        <p:nvSpPr>
          <p:cNvPr id="16" name="TextBox 15">
            <a:extLst>
              <a:ext uri="{FF2B5EF4-FFF2-40B4-BE49-F238E27FC236}">
                <a16:creationId xmlns:a16="http://schemas.microsoft.com/office/drawing/2014/main" id="{8A291BF3-A3E7-0B4A-A9C2-2862E52A9DA2}"/>
              </a:ext>
            </a:extLst>
          </p:cNvPr>
          <p:cNvSpPr txBox="1"/>
          <p:nvPr/>
        </p:nvSpPr>
        <p:spPr>
          <a:xfrm>
            <a:off x="415955" y="4474654"/>
            <a:ext cx="4809756" cy="553998"/>
          </a:xfrm>
          <a:prstGeom prst="rect">
            <a:avLst/>
          </a:prstGeom>
          <a:solidFill>
            <a:schemeClr val="accent6">
              <a:lumMod val="20000"/>
              <a:lumOff val="80000"/>
            </a:schemeClr>
          </a:solidFill>
          <a:ln w="19050">
            <a:noFill/>
          </a:ln>
          <a:effectLst>
            <a:outerShdw blurRad="50800" dist="76200" dir="2700000" algn="tl" rotWithShape="0">
              <a:prstClr val="black">
                <a:alpha val="40000"/>
              </a:prstClr>
            </a:outerShdw>
          </a:effectLst>
        </p:spPr>
        <p:txBody>
          <a:bodyPr wrap="square" rtlCol="0">
            <a:spAutoFit/>
          </a:bodyPr>
          <a:lstStyle>
            <a:defPPr>
              <a:defRPr lang="zh-CN"/>
            </a:defPPr>
            <a:lvl1pPr marL="0" indent="0" algn="ctr">
              <a:buFont typeface="Arial" panose="020B0604020202020204" pitchFamily="34" charset="0"/>
              <a:buNone/>
              <a:defRPr sz="2400" b="1">
                <a:ea typeface="Adobe Gothic Std B" panose="020B0800000000000000" pitchFamily="34" charset="-128"/>
              </a:defRPr>
            </a:lvl1pPr>
          </a:lstStyle>
          <a:p>
            <a:pPr algn="l"/>
            <a:r>
              <a:rPr lang="en-US" altLang="zh-CN" sz="1500" dirty="0"/>
              <a:t>Graph500</a:t>
            </a:r>
            <a:r>
              <a:rPr lang="zh-CN" altLang="en-US" sz="1500" dirty="0"/>
              <a:t> </a:t>
            </a:r>
            <a:r>
              <a:rPr lang="en-US" altLang="zh-CN" sz="1500" dirty="0"/>
              <a:t>specific</a:t>
            </a:r>
            <a:r>
              <a:rPr lang="zh-CN" altLang="en-US" sz="1500" dirty="0"/>
              <a:t> </a:t>
            </a:r>
            <a:r>
              <a:rPr lang="en-US" altLang="zh-CN" sz="1500" dirty="0"/>
              <a:t>BFS</a:t>
            </a:r>
            <a:r>
              <a:rPr lang="zh-CN" altLang="en-US" sz="1500" dirty="0"/>
              <a:t> </a:t>
            </a:r>
            <a:r>
              <a:rPr lang="en-US" altLang="zh-CN" sz="1500" dirty="0"/>
              <a:t>implementation [1]: </a:t>
            </a:r>
            <a:endParaRPr lang="en-US" sz="1500" dirty="0"/>
          </a:p>
          <a:p>
            <a:pPr algn="l"/>
            <a:r>
              <a:rPr lang="en-US" sz="1500" dirty="0"/>
              <a:t>&gt; 9</a:t>
            </a:r>
            <a:r>
              <a:rPr lang="en-US" altLang="zh-CN" sz="1500" dirty="0"/>
              <a:t>,</a:t>
            </a:r>
            <a:r>
              <a:rPr lang="en-US" sz="1500" dirty="0"/>
              <a:t>000 LoC</a:t>
            </a:r>
          </a:p>
        </p:txBody>
      </p:sp>
      <p:pic>
        <p:nvPicPr>
          <p:cNvPr id="8" name="Picture 7">
            <a:extLst>
              <a:ext uri="{FF2B5EF4-FFF2-40B4-BE49-F238E27FC236}">
                <a16:creationId xmlns:a16="http://schemas.microsoft.com/office/drawing/2014/main" id="{ED21061F-0655-A64C-A552-F8BB63883DD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90741" y="1456552"/>
            <a:ext cx="4082350" cy="2723329"/>
          </a:xfrm>
          <a:prstGeom prst="rect">
            <a:avLst/>
          </a:prstGeom>
        </p:spPr>
      </p:pic>
      <p:sp>
        <p:nvSpPr>
          <p:cNvPr id="11" name="TextBox 10">
            <a:extLst>
              <a:ext uri="{FF2B5EF4-FFF2-40B4-BE49-F238E27FC236}">
                <a16:creationId xmlns:a16="http://schemas.microsoft.com/office/drawing/2014/main" id="{0484F4DB-CD69-A245-BCFB-973EE70929F3}"/>
              </a:ext>
            </a:extLst>
          </p:cNvPr>
          <p:cNvSpPr txBox="1"/>
          <p:nvPr/>
        </p:nvSpPr>
        <p:spPr>
          <a:xfrm>
            <a:off x="5724128" y="4426927"/>
            <a:ext cx="2839240" cy="369332"/>
          </a:xfrm>
          <a:prstGeom prst="rect">
            <a:avLst/>
          </a:prstGeom>
          <a:solidFill>
            <a:schemeClr val="accent3">
              <a:lumMod val="40000"/>
              <a:lumOff val="60000"/>
            </a:schemeClr>
          </a:solidFill>
          <a:ln w="19050">
            <a:noFill/>
          </a:ln>
          <a:effectLst>
            <a:outerShdw blurRad="50800" dist="76200" dir="2700000" algn="tl" rotWithShape="0">
              <a:prstClr val="black">
                <a:alpha val="40000"/>
              </a:prstClr>
            </a:outerShdw>
          </a:effectLst>
        </p:spPr>
        <p:txBody>
          <a:bodyPr wrap="none" rtlCol="0">
            <a:spAutoFit/>
          </a:bodyPr>
          <a:lstStyle>
            <a:defPPr>
              <a:defRPr lang="zh-CN"/>
            </a:defPPr>
            <a:lvl1pPr marL="0" indent="0" algn="ctr">
              <a:buFont typeface="Arial" panose="020B0604020202020204" pitchFamily="34" charset="0"/>
              <a:buNone/>
              <a:defRPr sz="2400" b="1">
                <a:ea typeface="Adobe Gothic Std B" panose="020B0800000000000000" pitchFamily="34" charset="-128"/>
              </a:defRPr>
            </a:lvl1pPr>
          </a:lstStyle>
          <a:p>
            <a:r>
              <a:rPr lang="zh-CN" altLang="en-US" sz="1800" dirty="0"/>
              <a:t> </a:t>
            </a:r>
            <a:r>
              <a:rPr lang="en-US" altLang="zh-CN" sz="1800" dirty="0" err="1"/>
              <a:t>Shentu</a:t>
            </a:r>
            <a:r>
              <a:rPr lang="en-US" altLang="zh-CN" sz="1800" dirty="0"/>
              <a:t>: 30</a:t>
            </a:r>
            <a:r>
              <a:rPr lang="en-US" sz="1800" dirty="0"/>
              <a:t> </a:t>
            </a:r>
            <a:r>
              <a:rPr lang="en-US" altLang="zh-CN" sz="1800" dirty="0"/>
              <a:t>LoC</a:t>
            </a:r>
            <a:r>
              <a:rPr lang="en-US" sz="1800" dirty="0"/>
              <a:t> for BFS</a:t>
            </a:r>
          </a:p>
        </p:txBody>
      </p:sp>
      <p:sp>
        <p:nvSpPr>
          <p:cNvPr id="4" name="文本框 3">
            <a:extLst>
              <a:ext uri="{FF2B5EF4-FFF2-40B4-BE49-F238E27FC236}">
                <a16:creationId xmlns:a16="http://schemas.microsoft.com/office/drawing/2014/main" id="{9BB11CD3-A4F9-6F41-B4A1-F1424B48BE00}"/>
              </a:ext>
            </a:extLst>
          </p:cNvPr>
          <p:cNvSpPr txBox="1"/>
          <p:nvPr/>
        </p:nvSpPr>
        <p:spPr>
          <a:xfrm>
            <a:off x="188069" y="2146431"/>
            <a:ext cx="4502672" cy="1800493"/>
          </a:xfrm>
          <a:prstGeom prst="rect">
            <a:avLst/>
          </a:prstGeom>
          <a:noFill/>
        </p:spPr>
        <p:txBody>
          <a:bodyPr wrap="square" rtlCol="0">
            <a:spAutoFit/>
          </a:bodyPr>
          <a:lstStyle/>
          <a:p>
            <a:pPr marL="214313" indent="-214313">
              <a:buFont typeface="Arial" panose="020B0604020202020204" pitchFamily="34" charset="0"/>
              <a:buChar char="•"/>
            </a:pPr>
            <a:r>
              <a:rPr lang="en-US" altLang="zh-CN" sz="2400" dirty="0">
                <a:ea typeface="Adobe Gothic Std B" panose="020B0800000000000000" pitchFamily="34" charset="-128"/>
              </a:rPr>
              <a:t>End-to-end</a:t>
            </a:r>
            <a:r>
              <a:rPr lang="zh-CN" altLang="en-US" sz="2400" dirty="0">
                <a:ea typeface="Adobe Gothic Std B" panose="020B0800000000000000" pitchFamily="34" charset="-128"/>
              </a:rPr>
              <a:t> </a:t>
            </a:r>
            <a:r>
              <a:rPr lang="en-US" altLang="zh-CN" sz="2400" dirty="0">
                <a:ea typeface="Adobe Gothic Std B" panose="020B0800000000000000" pitchFamily="34" charset="-128"/>
              </a:rPr>
              <a:t>optimization</a:t>
            </a:r>
            <a:r>
              <a:rPr lang="zh-CN" altLang="en-US" sz="2400" dirty="0">
                <a:ea typeface="Adobe Gothic Std B" panose="020B0800000000000000" pitchFamily="34" charset="-128"/>
              </a:rPr>
              <a:t> </a:t>
            </a:r>
            <a:endParaRPr lang="en-US" altLang="zh-CN" sz="2400" dirty="0">
              <a:ea typeface="Adobe Gothic Std B" panose="020B0800000000000000" pitchFamily="34" charset="-128"/>
            </a:endParaRPr>
          </a:p>
          <a:p>
            <a:pPr lvl="1"/>
            <a:r>
              <a:rPr lang="zh-CN" altLang="en-US" sz="2400" dirty="0">
                <a:ea typeface="Adobe Gothic Std B" panose="020B0800000000000000" pitchFamily="34" charset="-128"/>
              </a:rPr>
              <a:t>     </a:t>
            </a:r>
            <a:r>
              <a:rPr lang="en-US" altLang="zh-CN" sz="2400" dirty="0">
                <a:ea typeface="Adobe Gothic Std B" panose="020B0800000000000000" pitchFamily="34" charset="-128"/>
              </a:rPr>
              <a:t>=&gt;</a:t>
            </a:r>
            <a:r>
              <a:rPr lang="zh-CN" altLang="en-US" sz="2400" dirty="0">
                <a:ea typeface="Adobe Gothic Std B" panose="020B0800000000000000" pitchFamily="34" charset="-128"/>
              </a:rPr>
              <a:t> </a:t>
            </a:r>
            <a:r>
              <a:rPr lang="en-US" altLang="zh-CN" sz="2400" dirty="0">
                <a:ea typeface="Adobe Gothic Std B" panose="020B0800000000000000" pitchFamily="34" charset="-128"/>
              </a:rPr>
              <a:t>22,000</a:t>
            </a:r>
            <a:r>
              <a:rPr lang="zh-CN" altLang="en-US" sz="2400" dirty="0">
                <a:ea typeface="Adobe Gothic Std B" panose="020B0800000000000000" pitchFamily="34" charset="-128"/>
              </a:rPr>
              <a:t> </a:t>
            </a:r>
            <a:r>
              <a:rPr lang="en-US" altLang="zh-CN" sz="2400" dirty="0" err="1">
                <a:ea typeface="Adobe Gothic Std B" panose="020B0800000000000000" pitchFamily="34" charset="-128"/>
              </a:rPr>
              <a:t>Shentu</a:t>
            </a:r>
            <a:r>
              <a:rPr lang="en-US" altLang="zh-CN" sz="2400" dirty="0">
                <a:ea typeface="Adobe Gothic Std B" panose="020B0800000000000000" pitchFamily="34" charset="-128"/>
              </a:rPr>
              <a:t> LoC</a:t>
            </a:r>
          </a:p>
          <a:p>
            <a:pPr marL="214313" indent="-214313">
              <a:buFont typeface="Arial" panose="020B0604020202020204" pitchFamily="34" charset="0"/>
              <a:buChar char="•"/>
            </a:pPr>
            <a:r>
              <a:rPr lang="en-US" altLang="zh-CN" sz="2400" dirty="0">
                <a:ea typeface="Adobe Gothic Std B" panose="020B0800000000000000" pitchFamily="34" charset="-128"/>
              </a:rPr>
              <a:t>Present standard graph APIs to users</a:t>
            </a:r>
          </a:p>
          <a:p>
            <a:pPr marL="214313" indent="-214313">
              <a:buFont typeface="Arial" panose="020B0604020202020204" pitchFamily="34" charset="0"/>
              <a:buChar char="•"/>
            </a:pPr>
            <a:endParaRPr kumimoji="1" lang="zh-CN" altLang="en-US" sz="1500" dirty="0"/>
          </a:p>
        </p:txBody>
      </p:sp>
      <p:sp>
        <p:nvSpPr>
          <p:cNvPr id="3" name="文本框 2">
            <a:extLst>
              <a:ext uri="{FF2B5EF4-FFF2-40B4-BE49-F238E27FC236}">
                <a16:creationId xmlns:a16="http://schemas.microsoft.com/office/drawing/2014/main" id="{B309EF62-2EA7-224F-B568-C4F0441DB450}"/>
              </a:ext>
            </a:extLst>
          </p:cNvPr>
          <p:cNvSpPr txBox="1"/>
          <p:nvPr/>
        </p:nvSpPr>
        <p:spPr>
          <a:xfrm>
            <a:off x="415955" y="6202713"/>
            <a:ext cx="8001714" cy="276999"/>
          </a:xfrm>
          <a:prstGeom prst="rect">
            <a:avLst/>
          </a:prstGeom>
          <a:noFill/>
        </p:spPr>
        <p:txBody>
          <a:bodyPr wrap="square" rtlCol="0">
            <a:spAutoFit/>
          </a:bodyPr>
          <a:lstStyle/>
          <a:p>
            <a:r>
              <a:rPr kumimoji="1" lang="en-US" altLang="zh-CN" sz="1200" dirty="0"/>
              <a:t>[1]</a:t>
            </a:r>
            <a:r>
              <a:rPr kumimoji="1" lang="zh-CN" altLang="en-US" sz="1200" dirty="0"/>
              <a:t> </a:t>
            </a:r>
            <a:r>
              <a:rPr kumimoji="1" lang="en-US" altLang="zh-CN" sz="1200" dirty="0" err="1"/>
              <a:t>Heng</a:t>
            </a:r>
            <a:r>
              <a:rPr kumimoji="1" lang="zh-CN" altLang="en-US" sz="1200" dirty="0"/>
              <a:t> </a:t>
            </a:r>
            <a:r>
              <a:rPr kumimoji="1" lang="en-US" altLang="zh-CN" sz="1200" dirty="0"/>
              <a:t>Lin</a:t>
            </a:r>
            <a:r>
              <a:rPr kumimoji="1" lang="zh-CN" altLang="en-US" sz="1200" dirty="0"/>
              <a:t> </a:t>
            </a:r>
            <a:r>
              <a:rPr kumimoji="1" lang="en-US" altLang="zh-CN" sz="1200" dirty="0"/>
              <a:t>et</a:t>
            </a:r>
            <a:r>
              <a:rPr kumimoji="1" lang="zh-CN" altLang="en-US" sz="1200" dirty="0"/>
              <a:t> </a:t>
            </a:r>
            <a:r>
              <a:rPr kumimoji="1" lang="en-US" altLang="zh-CN" sz="1200" dirty="0"/>
              <a:t>al,</a:t>
            </a:r>
            <a:r>
              <a:rPr kumimoji="1" lang="zh-CN" altLang="en-US" sz="1200" dirty="0"/>
              <a:t> </a:t>
            </a:r>
            <a:r>
              <a:rPr kumimoji="1" lang="en-US" altLang="zh-CN" sz="1200" dirty="0"/>
              <a:t>IPDPS</a:t>
            </a:r>
            <a:r>
              <a:rPr kumimoji="1" lang="zh-CN" altLang="en-US" sz="1200" dirty="0"/>
              <a:t> </a:t>
            </a:r>
            <a:r>
              <a:rPr kumimoji="1" lang="en-US" altLang="zh-CN" sz="1200" dirty="0"/>
              <a:t>‘2017,</a:t>
            </a:r>
            <a:r>
              <a:rPr kumimoji="1" lang="zh-CN" altLang="en-US" sz="1200" dirty="0"/>
              <a:t> </a:t>
            </a:r>
            <a:r>
              <a:rPr kumimoji="1" lang="en-US" altLang="zh-CN" sz="1200" dirty="0"/>
              <a:t>Scalable graph traversal on Sunway</a:t>
            </a:r>
            <a:r>
              <a:rPr kumimoji="1" lang="zh-CN" altLang="en-US" sz="1200" dirty="0"/>
              <a:t> </a:t>
            </a:r>
            <a:r>
              <a:rPr kumimoji="1" lang="en-US" altLang="zh-CN" sz="1200" dirty="0"/>
              <a:t>TaihuLight with ten million cores</a:t>
            </a:r>
            <a:endParaRPr kumimoji="1" lang="zh-CN" altLang="en-US" sz="1200" dirty="0"/>
          </a:p>
        </p:txBody>
      </p:sp>
    </p:spTree>
    <p:custDataLst>
      <p:tags r:id="rId1"/>
    </p:custDataLst>
    <p:extLst>
      <p:ext uri="{BB962C8B-B14F-4D97-AF65-F5344CB8AC3E}">
        <p14:creationId xmlns:p14="http://schemas.microsoft.com/office/powerpoint/2010/main" val="1125845844"/>
      </p:ext>
    </p:extLst>
  </p:cSld>
  <p:clrMapOvr>
    <a:masterClrMapping/>
  </p:clrMapOvr>
  <mc:AlternateContent xmlns:mc="http://schemas.openxmlformats.org/markup-compatibility/2006" xmlns:p14="http://schemas.microsoft.com/office/powerpoint/2010/main">
    <mc:Choice Requires="p14">
      <p:transition spd="slow" p14:dur="2000" advTm="67012"/>
    </mc:Choice>
    <mc:Fallback xmlns="">
      <p:transition spd="slow" advTm="6701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1" grpId="0" animBg="1"/>
    </p:bldLst>
  </p:timing>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79512" y="274638"/>
            <a:ext cx="8964488" cy="1143000"/>
          </a:xfrm>
        </p:spPr>
        <p:txBody>
          <a:bodyPr>
            <a:normAutofit fontScale="90000"/>
          </a:bodyPr>
          <a:lstStyle/>
          <a:p>
            <a:r>
              <a:rPr lang="en-US" altLang="zh-CN" dirty="0"/>
              <a:t>Evaluation Methodology: </a:t>
            </a:r>
            <a:br>
              <a:rPr lang="en-US" altLang="zh-CN" dirty="0"/>
            </a:br>
            <a:r>
              <a:rPr lang="en-US" altLang="zh-CN" dirty="0"/>
              <a:t>What to</a:t>
            </a:r>
            <a:r>
              <a:rPr lang="zh-CN" altLang="en-US" dirty="0"/>
              <a:t> </a:t>
            </a:r>
            <a:r>
              <a:rPr lang="en-US" altLang="zh-CN" dirty="0"/>
              <a:t>Measure</a:t>
            </a:r>
            <a:endParaRPr lang="en-US" dirty="0"/>
          </a:p>
        </p:txBody>
      </p:sp>
      <p:sp>
        <p:nvSpPr>
          <p:cNvPr id="3" name="Content Placeholder 2"/>
          <p:cNvSpPr>
            <a:spLocks noGrp="1"/>
          </p:cNvSpPr>
          <p:nvPr>
            <p:ph idx="1"/>
          </p:nvPr>
        </p:nvSpPr>
        <p:spPr/>
        <p:txBody>
          <a:bodyPr/>
          <a:lstStyle/>
          <a:p>
            <a:r>
              <a:rPr lang="en-US" altLang="zh-CN" sz="2800" dirty="0"/>
              <a:t>Graph500 suggests </a:t>
            </a:r>
            <a:r>
              <a:rPr lang="en-US" altLang="zh-CN" sz="2800" b="1" i="1" dirty="0"/>
              <a:t>TEPS</a:t>
            </a:r>
            <a:r>
              <a:rPr lang="en-US" altLang="zh-CN" sz="2800" i="1" dirty="0"/>
              <a:t> </a:t>
            </a:r>
            <a:r>
              <a:rPr lang="en-US" altLang="zh-CN" sz="2800" b="1" i="1" dirty="0"/>
              <a:t>(</a:t>
            </a:r>
            <a:r>
              <a:rPr lang="en-US" altLang="zh-CN" sz="2800" b="1" i="1" dirty="0">
                <a:solidFill>
                  <a:schemeClr val="accent1">
                    <a:lumMod val="75000"/>
                  </a:schemeClr>
                </a:solidFill>
              </a:rPr>
              <a:t>Traversed</a:t>
            </a:r>
            <a:r>
              <a:rPr lang="en-US" altLang="zh-CN" sz="2800" b="1" i="1" dirty="0"/>
              <a:t> Edges Per Second)</a:t>
            </a:r>
            <a:endParaRPr lang="en-US" altLang="zh-CN" dirty="0"/>
          </a:p>
          <a:p>
            <a:endParaRPr lang="en-US" altLang="zh-CN" sz="1800" dirty="0"/>
          </a:p>
          <a:p>
            <a:r>
              <a:rPr lang="en-US" altLang="zh-CN" sz="2800" dirty="0"/>
              <a:t>Example: optimized BFS with scale-38 </a:t>
            </a:r>
            <a:r>
              <a:rPr lang="en-US" altLang="zh-CN" sz="2800" dirty="0" err="1"/>
              <a:t>Kronecker</a:t>
            </a:r>
            <a:r>
              <a:rPr lang="en-US" altLang="zh-CN" sz="2800" dirty="0"/>
              <a:t> graph</a:t>
            </a:r>
          </a:p>
          <a:p>
            <a:pPr lvl="1"/>
            <a:r>
              <a:rPr lang="en-US" altLang="zh-CN" dirty="0"/>
              <a:t>4.4 billion edges traversed</a:t>
            </a:r>
          </a:p>
          <a:p>
            <a:pPr lvl="1"/>
            <a:r>
              <a:rPr lang="en-US" altLang="zh-CN" dirty="0"/>
              <a:t>195 m</a:t>
            </a:r>
            <a:r>
              <a:rPr lang="en-US" altLang="zh-CN" sz="1800" dirty="0"/>
              <a:t>illion edges accessed (</a:t>
            </a:r>
            <a:r>
              <a:rPr lang="en-US" altLang="zh-CN" sz="1800" dirty="0">
                <a:solidFill>
                  <a:srgbClr val="FF0000"/>
                </a:solidFill>
              </a:rPr>
              <a:t>4.4%</a:t>
            </a:r>
            <a:r>
              <a:rPr lang="en-US" altLang="zh-CN" sz="1800" dirty="0"/>
              <a:t>)</a:t>
            </a:r>
            <a:endParaRPr lang="en-US" altLang="zh-CN" dirty="0"/>
          </a:p>
          <a:p>
            <a:r>
              <a:rPr lang="en-US" altLang="zh-CN" sz="2800" dirty="0"/>
              <a:t>We</a:t>
            </a:r>
            <a:r>
              <a:rPr lang="en-US" altLang="zh-CN" sz="4400" dirty="0"/>
              <a:t> </a:t>
            </a:r>
            <a:r>
              <a:rPr lang="en-US" altLang="zh-CN" sz="2800" dirty="0"/>
              <a:t>suggest </a:t>
            </a:r>
            <a:r>
              <a:rPr lang="en-US" altLang="zh-CN" sz="2800" b="1" i="1" dirty="0"/>
              <a:t>PEPS (</a:t>
            </a:r>
            <a:r>
              <a:rPr lang="en-US" altLang="zh-CN" sz="2800" b="1" i="1" dirty="0">
                <a:solidFill>
                  <a:schemeClr val="accent1">
                    <a:lumMod val="75000"/>
                  </a:schemeClr>
                </a:solidFill>
              </a:rPr>
              <a:t>Processed</a:t>
            </a:r>
            <a:r>
              <a:rPr lang="en-US" altLang="zh-CN" sz="2800" b="1" i="1" dirty="0"/>
              <a:t> Edges Per Second)</a:t>
            </a:r>
          </a:p>
          <a:p>
            <a:pPr lvl="1"/>
            <a:r>
              <a:rPr lang="en-US" altLang="zh-CN" dirty="0"/>
              <a:t>Reflects actual processing ability, less implementation-dependent</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7CE9FE3-57A0-EE48-B624-DBB81F9C7730}"/>
                  </a:ext>
                </a:extLst>
              </p:cNvPr>
              <p:cNvSpPr txBox="1"/>
              <p:nvPr/>
            </p:nvSpPr>
            <p:spPr>
              <a:xfrm>
                <a:off x="1580567" y="2094893"/>
                <a:ext cx="3837253" cy="369332"/>
              </a:xfrm>
              <a:prstGeom prst="rect">
                <a:avLst/>
              </a:prstGeom>
              <a:noFill/>
              <a:ln w="19050">
                <a:noFill/>
              </a:ln>
            </p:spPr>
            <p:txBody>
              <a:bodyPr wrap="square" rtlCol="0">
                <a:spAutoFit/>
              </a:bodyPr>
              <a:lstStyle>
                <a:defPPr>
                  <a:defRPr lang="zh-CN"/>
                </a:defPPr>
                <a:lvl1pPr algn="r">
                  <a:defRPr sz="2400" b="1">
                    <a:latin typeface="+mn-lt"/>
                    <a:ea typeface="Adobe Gothic Std B" panose="020B0800000000000000" pitchFamily="34" charset="-128"/>
                  </a:defRPr>
                </a:lvl1pPr>
              </a:lstStyle>
              <a:p>
                <a:r>
                  <a:rPr lang="en-US" sz="1800">
                    <a:solidFill>
                      <a:srgbClr val="C00000"/>
                    </a:solidFill>
                  </a:rPr>
                  <a:t>Traversed </a:t>
                </a:r>
                <a14:m>
                  <m:oMath xmlns:m="http://schemas.openxmlformats.org/officeDocument/2006/math">
                    <m:r>
                      <a:rPr lang="en-US" sz="1800">
                        <a:solidFill>
                          <a:srgbClr val="C00000"/>
                        </a:solidFill>
                        <a:latin typeface="Cambria Math" charset="0"/>
                      </a:rPr>
                      <m:t>≠</m:t>
                    </m:r>
                  </m:oMath>
                </a14:m>
                <a:r>
                  <a:rPr lang="en-US" sz="1800">
                    <a:solidFill>
                      <a:srgbClr val="C00000"/>
                    </a:solidFill>
                  </a:rPr>
                  <a:t> Actually accessed </a:t>
                </a:r>
              </a:p>
            </p:txBody>
          </p:sp>
        </mc:Choice>
        <mc:Fallback xmlns="">
          <p:sp>
            <p:nvSpPr>
              <p:cNvPr id="6" name="TextBox 5">
                <a:extLst>
                  <a:ext uri="{FF2B5EF4-FFF2-40B4-BE49-F238E27FC236}">
                    <a16:creationId xmlns:a16="http://schemas.microsoft.com/office/drawing/2014/main" id="{87CE9FE3-57A0-EE48-B624-DBB81F9C7730}"/>
                  </a:ext>
                </a:extLst>
              </p:cNvPr>
              <p:cNvSpPr txBox="1">
                <a:spLocks noRot="1" noChangeAspect="1" noMove="1" noResize="1" noEditPoints="1" noAdjustHandles="1" noChangeArrowheads="1" noChangeShapeType="1" noTextEdit="1"/>
              </p:cNvSpPr>
              <p:nvPr/>
            </p:nvSpPr>
            <p:spPr>
              <a:xfrm>
                <a:off x="1580567" y="2094893"/>
                <a:ext cx="3837253" cy="369332"/>
              </a:xfrm>
              <a:prstGeom prst="rect">
                <a:avLst/>
              </a:prstGeom>
              <a:blipFill>
                <a:blip r:embed="rId4"/>
                <a:stretch>
                  <a:fillRect t="-6667" r="-2303" b="-23333"/>
                </a:stretch>
              </a:blipFill>
              <a:ln w="19050">
                <a:noFill/>
              </a:ln>
            </p:spPr>
            <p:txBody>
              <a:bodyPr/>
              <a:lstStyle/>
              <a:p>
                <a:r>
                  <a:rPr lang="zh-CN" altLang="en-US">
                    <a:noFill/>
                  </a:rPr>
                  <a:t> </a:t>
                </a:r>
              </a:p>
            </p:txBody>
          </p:sp>
        </mc:Fallback>
      </mc:AlternateContent>
    </p:spTree>
    <p:custDataLst>
      <p:tags r:id="rId1"/>
    </p:custDataLst>
    <p:extLst>
      <p:ext uri="{BB962C8B-B14F-4D97-AF65-F5344CB8AC3E}">
        <p14:creationId xmlns:p14="http://schemas.microsoft.com/office/powerpoint/2010/main" val="2664938965"/>
      </p:ext>
    </p:extLst>
  </p:cSld>
  <p:clrMapOvr>
    <a:masterClrMapping/>
  </p:clrMapOvr>
  <mc:AlternateContent xmlns:mc="http://schemas.openxmlformats.org/markup-compatibility/2006">
    <mc:Choice xmlns:p14="http://schemas.microsoft.com/office/powerpoint/2010/main" Requires="p14">
      <p:transition spd="slow" p14:dur="2000" advTm="62567"/>
    </mc:Choice>
    <mc:Fallback>
      <p:transition spd="slow" advTm="6256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Experiment Setup</a:t>
            </a:r>
            <a:endParaRPr lang="zh-CN" altLang="en-US"/>
          </a:p>
        </p:txBody>
      </p:sp>
      <p:sp>
        <p:nvSpPr>
          <p:cNvPr id="3" name="Content Placeholder 2">
            <a:extLst>
              <a:ext uri="{FF2B5EF4-FFF2-40B4-BE49-F238E27FC236}">
                <a16:creationId xmlns:a16="http://schemas.microsoft.com/office/drawing/2014/main" id="{3E50D73E-A204-8E49-AC5C-188FCD821DEB}"/>
              </a:ext>
            </a:extLst>
          </p:cNvPr>
          <p:cNvSpPr>
            <a:spLocks noGrp="1"/>
          </p:cNvSpPr>
          <p:nvPr>
            <p:ph idx="1"/>
          </p:nvPr>
        </p:nvSpPr>
        <p:spPr>
          <a:xfrm>
            <a:off x="359532" y="1515292"/>
            <a:ext cx="8327268" cy="4029561"/>
          </a:xfrm>
        </p:spPr>
        <p:txBody>
          <a:bodyPr/>
          <a:lstStyle/>
          <a:p>
            <a:r>
              <a:rPr lang="en-US" altLang="zh-CN" sz="2800" dirty="0"/>
              <a:t>Graph algorithms implemented</a:t>
            </a:r>
          </a:p>
          <a:p>
            <a:pPr lvl="1"/>
            <a:r>
              <a:rPr lang="en-US" altLang="zh-CN" sz="2400" dirty="0"/>
              <a:t>BFS (Breadth</a:t>
            </a:r>
            <a:r>
              <a:rPr lang="zh-CN" altLang="en-US" sz="2400" dirty="0"/>
              <a:t> </a:t>
            </a:r>
            <a:r>
              <a:rPr lang="en-US" altLang="zh-CN" sz="2400" dirty="0"/>
              <a:t>First</a:t>
            </a:r>
            <a:r>
              <a:rPr lang="zh-CN" altLang="en-US" sz="2400" dirty="0"/>
              <a:t> </a:t>
            </a:r>
            <a:r>
              <a:rPr lang="en-US" altLang="zh-CN" sz="2400" dirty="0"/>
              <a:t>Search)</a:t>
            </a:r>
          </a:p>
          <a:p>
            <a:pPr lvl="1"/>
            <a:r>
              <a:rPr lang="en-US" altLang="zh-CN" sz="2400" dirty="0"/>
              <a:t>PR (PageRank)</a:t>
            </a:r>
          </a:p>
          <a:p>
            <a:pPr lvl="1"/>
            <a:r>
              <a:rPr lang="en-US" altLang="zh-CN" sz="2400" dirty="0"/>
              <a:t>WCC (Weakly</a:t>
            </a:r>
            <a:r>
              <a:rPr lang="zh-CN" altLang="en-US" sz="2400" dirty="0"/>
              <a:t> </a:t>
            </a:r>
            <a:r>
              <a:rPr lang="en-US" altLang="zh-CN" sz="2400" dirty="0"/>
              <a:t>Connected</a:t>
            </a:r>
            <a:r>
              <a:rPr lang="zh-CN" altLang="en-US" sz="2400" dirty="0"/>
              <a:t> </a:t>
            </a:r>
            <a:r>
              <a:rPr lang="en-US" altLang="zh-CN" sz="2400" dirty="0"/>
              <a:t>Component)</a:t>
            </a:r>
          </a:p>
          <a:p>
            <a:pPr lvl="1"/>
            <a:r>
              <a:rPr lang="en-US" altLang="zh-CN" sz="2400" dirty="0"/>
              <a:t>BC (Betweenness</a:t>
            </a:r>
            <a:r>
              <a:rPr lang="zh-CN" altLang="en-US" sz="2400" dirty="0"/>
              <a:t> </a:t>
            </a:r>
            <a:r>
              <a:rPr lang="en-US" altLang="zh-CN" sz="2400" dirty="0"/>
              <a:t>Centrality)</a:t>
            </a:r>
          </a:p>
          <a:p>
            <a:pPr lvl="1"/>
            <a:r>
              <a:rPr lang="en-US" altLang="zh-CN" sz="2400" dirty="0"/>
              <a:t>K-Core - implemented, but skipped large-scale experiments</a:t>
            </a:r>
          </a:p>
          <a:p>
            <a:pPr lvl="1"/>
            <a:endParaRPr lang="en-US" sz="2400" dirty="0"/>
          </a:p>
          <a:p>
            <a:r>
              <a:rPr lang="en-US" sz="2800" dirty="0"/>
              <a:t>Input graphs: Both synthetic graphs and real graphs</a:t>
            </a:r>
          </a:p>
          <a:p>
            <a:pPr lvl="1"/>
            <a:r>
              <a:rPr lang="en-US" altLang="zh-CN" sz="2400" dirty="0"/>
              <a:t>Synthetic: </a:t>
            </a:r>
            <a:r>
              <a:rPr lang="en-US" altLang="zh-CN" sz="2400" b="1" dirty="0"/>
              <a:t>Kronecker synthetic graph generator</a:t>
            </a:r>
            <a:r>
              <a:rPr lang="en-US" altLang="zh-CN" sz="2400" dirty="0"/>
              <a:t>, average degree 16, (A,B,C,D) = (</a:t>
            </a:r>
            <a:r>
              <a:rPr lang="en-US" sz="2400" dirty="0"/>
              <a:t>0.57, 0.19, 0.19, 0.05</a:t>
            </a:r>
            <a:r>
              <a:rPr lang="en-US" altLang="zh-CN" sz="2400" dirty="0"/>
              <a:t>)</a:t>
            </a:r>
          </a:p>
          <a:p>
            <a:pPr lvl="1"/>
            <a:r>
              <a:rPr lang="en-US" altLang="zh-CN" sz="2400" dirty="0"/>
              <a:t>Real-world: Sogou web graph, </a:t>
            </a:r>
            <a:r>
              <a:rPr lang="en-US" altLang="zh-CN" sz="2400" dirty="0" err="1"/>
              <a:t>Clueweb</a:t>
            </a:r>
            <a:r>
              <a:rPr lang="en-US" altLang="zh-CN" sz="2400" dirty="0"/>
              <a:t>, Hyperlink, etc.</a:t>
            </a:r>
          </a:p>
          <a:p>
            <a:endParaRPr lang="en-US" dirty="0"/>
          </a:p>
        </p:txBody>
      </p:sp>
    </p:spTree>
    <p:custDataLst>
      <p:tags r:id="rId1"/>
    </p:custDataLst>
    <p:extLst>
      <p:ext uri="{BB962C8B-B14F-4D97-AF65-F5344CB8AC3E}">
        <p14:creationId xmlns:p14="http://schemas.microsoft.com/office/powerpoint/2010/main" val="900194318"/>
      </p:ext>
    </p:extLst>
  </p:cSld>
  <p:clrMapOvr>
    <a:masterClrMapping/>
  </p:clrMapOvr>
  <mc:AlternateContent xmlns:mc="http://schemas.openxmlformats.org/markup-compatibility/2006" xmlns:p14="http://schemas.microsoft.com/office/powerpoint/2010/main">
    <mc:Choice Requires="p14">
      <p:transition spd="slow" p14:dur="2000" advTm="25267"/>
    </mc:Choice>
    <mc:Fallback xmlns="">
      <p:transition spd="slow" advTm="2526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5A8499-8C7E-E949-B10C-0C029B42DD2A}"/>
              </a:ext>
            </a:extLst>
          </p:cNvPr>
          <p:cNvSpPr>
            <a:spLocks noGrp="1"/>
          </p:cNvSpPr>
          <p:nvPr>
            <p:ph type="title"/>
          </p:nvPr>
        </p:nvSpPr>
        <p:spPr/>
        <p:txBody>
          <a:bodyPr/>
          <a:lstStyle/>
          <a:p>
            <a:r>
              <a:rPr lang="en-US"/>
              <a:t>Weak Scaling</a:t>
            </a:r>
          </a:p>
        </p:txBody>
      </p:sp>
      <p:graphicFrame>
        <p:nvGraphicFramePr>
          <p:cNvPr id="4" name="Content Placeholder 3">
            <a:extLst>
              <a:ext uri="{FF2B5EF4-FFF2-40B4-BE49-F238E27FC236}">
                <a16:creationId xmlns:a16="http://schemas.microsoft.com/office/drawing/2014/main" id="{CF4E3C75-6296-3145-8EB1-C3F4403E7A59}"/>
              </a:ext>
            </a:extLst>
          </p:cNvPr>
          <p:cNvGraphicFramePr>
            <a:graphicFrameLocks noGrp="1"/>
          </p:cNvGraphicFramePr>
          <p:nvPr>
            <p:ph idx="1"/>
            <p:extLst>
              <p:ext uri="{D42A27DB-BD31-4B8C-83A1-F6EECF244321}">
                <p14:modId xmlns:p14="http://schemas.microsoft.com/office/powerpoint/2010/main" val="672994964"/>
              </p:ext>
            </p:extLst>
          </p:nvPr>
        </p:nvGraphicFramePr>
        <p:xfrm>
          <a:off x="1817695" y="1668066"/>
          <a:ext cx="5562581" cy="3201094"/>
        </p:xfrm>
        <a:graphic>
          <a:graphicData uri="http://schemas.openxmlformats.org/drawingml/2006/chart">
            <c:chart xmlns:c="http://schemas.openxmlformats.org/drawingml/2006/chart" xmlns:r="http://schemas.openxmlformats.org/officeDocument/2006/relationships" r:id="rId4"/>
          </a:graphicData>
        </a:graphic>
      </p:graphicFrame>
      <p:sp>
        <p:nvSpPr>
          <p:cNvPr id="6" name="TextBox 5">
            <a:extLst>
              <a:ext uri="{FF2B5EF4-FFF2-40B4-BE49-F238E27FC236}">
                <a16:creationId xmlns:a16="http://schemas.microsoft.com/office/drawing/2014/main" id="{AC807295-38FF-CA4E-BE17-FD005E983786}"/>
              </a:ext>
            </a:extLst>
          </p:cNvPr>
          <p:cNvSpPr txBox="1"/>
          <p:nvPr/>
        </p:nvSpPr>
        <p:spPr>
          <a:xfrm>
            <a:off x="1747601" y="4450934"/>
            <a:ext cx="1082348" cy="369332"/>
          </a:xfrm>
          <a:prstGeom prst="rect">
            <a:avLst/>
          </a:prstGeom>
          <a:noFill/>
          <a:ln>
            <a:solidFill>
              <a:schemeClr val="tx1"/>
            </a:solidFill>
          </a:ln>
        </p:spPr>
        <p:txBody>
          <a:bodyPr wrap="none" rtlCol="0">
            <a:spAutoFit/>
          </a:bodyPr>
          <a:lstStyle/>
          <a:p>
            <a:r>
              <a:rPr lang="en-US"/>
              <a:t>Scale 35</a:t>
            </a:r>
          </a:p>
        </p:txBody>
      </p:sp>
      <p:cxnSp>
        <p:nvCxnSpPr>
          <p:cNvPr id="8" name="Straight Arrow Connector 7">
            <a:extLst>
              <a:ext uri="{FF2B5EF4-FFF2-40B4-BE49-F238E27FC236}">
                <a16:creationId xmlns:a16="http://schemas.microsoft.com/office/drawing/2014/main" id="{A53E409A-881D-6A4D-883E-F0973F549DC0}"/>
              </a:ext>
            </a:extLst>
          </p:cNvPr>
          <p:cNvCxnSpPr>
            <a:cxnSpLocks/>
          </p:cNvCxnSpPr>
          <p:nvPr/>
        </p:nvCxnSpPr>
        <p:spPr>
          <a:xfrm flipV="1">
            <a:off x="2583594" y="4329018"/>
            <a:ext cx="284785" cy="12191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2" name="TextBox 11">
            <a:extLst>
              <a:ext uri="{FF2B5EF4-FFF2-40B4-BE49-F238E27FC236}">
                <a16:creationId xmlns:a16="http://schemas.microsoft.com/office/drawing/2014/main" id="{68490F20-BD95-AE46-A697-4C28661BD6D5}"/>
              </a:ext>
            </a:extLst>
          </p:cNvPr>
          <p:cNvSpPr txBox="1"/>
          <p:nvPr/>
        </p:nvSpPr>
        <p:spPr>
          <a:xfrm>
            <a:off x="7256724" y="3712270"/>
            <a:ext cx="1264770" cy="923330"/>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dirty="0"/>
              <a:t>Scale 40, or</a:t>
            </a:r>
          </a:p>
          <a:p>
            <a:r>
              <a:rPr lang="en-US" dirty="0"/>
              <a:t>2</a:t>
            </a:r>
            <a:r>
              <a:rPr lang="en-US" baseline="30000" dirty="0"/>
              <a:t>40</a:t>
            </a:r>
            <a:r>
              <a:rPr lang="en-US" dirty="0"/>
              <a:t> vertices</a:t>
            </a:r>
          </a:p>
          <a:p>
            <a:r>
              <a:rPr lang="en-US" dirty="0"/>
              <a:t>2</a:t>
            </a:r>
            <a:r>
              <a:rPr lang="en-US" baseline="30000" dirty="0"/>
              <a:t>44</a:t>
            </a:r>
            <a:r>
              <a:rPr lang="en-US" dirty="0"/>
              <a:t> edges</a:t>
            </a:r>
          </a:p>
        </p:txBody>
      </p:sp>
      <p:cxnSp>
        <p:nvCxnSpPr>
          <p:cNvPr id="14" name="Straight Arrow Connector 13">
            <a:extLst>
              <a:ext uri="{FF2B5EF4-FFF2-40B4-BE49-F238E27FC236}">
                <a16:creationId xmlns:a16="http://schemas.microsoft.com/office/drawing/2014/main" id="{ED62ADA2-B6B2-7A4B-B1D3-6B06C53727C9}"/>
              </a:ext>
            </a:extLst>
          </p:cNvPr>
          <p:cNvCxnSpPr>
            <a:cxnSpLocks/>
          </p:cNvCxnSpPr>
          <p:nvPr/>
        </p:nvCxnSpPr>
        <p:spPr>
          <a:xfrm flipH="1" flipV="1">
            <a:off x="7028437" y="4023066"/>
            <a:ext cx="189857" cy="12191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custDataLst>
      <p:tags r:id="rId1"/>
    </p:custDataLst>
    <p:extLst>
      <p:ext uri="{BB962C8B-B14F-4D97-AF65-F5344CB8AC3E}">
        <p14:creationId xmlns:p14="http://schemas.microsoft.com/office/powerpoint/2010/main" val="1523444803"/>
      </p:ext>
    </p:extLst>
  </p:cSld>
  <p:clrMapOvr>
    <a:masterClrMapping/>
  </p:clrMapOvr>
  <mc:AlternateContent xmlns:mc="http://schemas.openxmlformats.org/markup-compatibility/2006" xmlns:p14="http://schemas.microsoft.com/office/powerpoint/2010/main">
    <mc:Choice Requires="p14">
      <p:transition spd="slow" p14:dur="2000" advTm="72319"/>
    </mc:Choice>
    <mc:Fallback xmlns="">
      <p:transition spd="slow" advTm="7231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graphicEl>
                                              <a:chart seriesIdx="-3" categoryIdx="-3" bldStep="gridLegend"/>
                                            </p:graphicEl>
                                          </p:spTgt>
                                        </p:tgtEl>
                                        <p:attrNameLst>
                                          <p:attrName>style.visibility</p:attrName>
                                        </p:attrNameLst>
                                      </p:cBhvr>
                                      <p:to>
                                        <p:strVal val="visible"/>
                                      </p:to>
                                    </p:set>
                                  </p:childTnLst>
                                </p:cTn>
                              </p:par>
                              <p:par>
                                <p:cTn id="7" presetID="12" presetClass="entr" presetSubtype="4"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anim calcmode="lin" valueType="num">
                                      <p:cBhvr additive="base">
                                        <p:cTn id="9" dur="500"/>
                                        <p:tgtEl>
                                          <p:spTgt spid="12"/>
                                        </p:tgtEl>
                                        <p:attrNameLst>
                                          <p:attrName>ppt_y</p:attrName>
                                        </p:attrNameLst>
                                      </p:cBhvr>
                                      <p:tavLst>
                                        <p:tav tm="0">
                                          <p:val>
                                            <p:strVal val="#ppt_y+#ppt_h*1.125000"/>
                                          </p:val>
                                        </p:tav>
                                        <p:tav tm="100000">
                                          <p:val>
                                            <p:strVal val="#ppt_y"/>
                                          </p:val>
                                        </p:tav>
                                      </p:tavLst>
                                    </p:anim>
                                    <p:animEffect transition="in" filter="wipe(up)">
                                      <p:cBhvr>
                                        <p:cTn id="10" dur="500"/>
                                        <p:tgtEl>
                                          <p:spTgt spid="12"/>
                                        </p:tgtEl>
                                      </p:cBhvr>
                                    </p:animEffect>
                                  </p:childTnLst>
                                </p:cTn>
                              </p:par>
                              <p:par>
                                <p:cTn id="11" presetID="12" presetClass="entr" presetSubtype="4"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500"/>
                                        <p:tgtEl>
                                          <p:spTgt spid="14"/>
                                        </p:tgtEl>
                                        <p:attrNameLst>
                                          <p:attrName>ppt_y</p:attrName>
                                        </p:attrNameLst>
                                      </p:cBhvr>
                                      <p:tavLst>
                                        <p:tav tm="0">
                                          <p:val>
                                            <p:strVal val="#ppt_y+#ppt_h*1.125000"/>
                                          </p:val>
                                        </p:tav>
                                        <p:tav tm="100000">
                                          <p:val>
                                            <p:strVal val="#ppt_y"/>
                                          </p:val>
                                        </p:tav>
                                      </p:tavLst>
                                    </p:anim>
                                    <p:animEffect transition="in" filter="wipe(up)">
                                      <p:cBhvr>
                                        <p:cTn id="14" dur="500"/>
                                        <p:tgtEl>
                                          <p:spTgt spid="14"/>
                                        </p:tgtEl>
                                      </p:cBhvr>
                                    </p:animEffect>
                                  </p:childTnLst>
                                </p:cTn>
                              </p:par>
                              <p:par>
                                <p:cTn id="15" presetID="12" presetClass="entr" presetSubtype="4" fill="hold" nodeType="with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p:tgtEl>
                                          <p:spTgt spid="8"/>
                                        </p:tgtEl>
                                        <p:attrNameLst>
                                          <p:attrName>ppt_y</p:attrName>
                                        </p:attrNameLst>
                                      </p:cBhvr>
                                      <p:tavLst>
                                        <p:tav tm="0">
                                          <p:val>
                                            <p:strVal val="#ppt_y+#ppt_h*1.125000"/>
                                          </p:val>
                                        </p:tav>
                                        <p:tav tm="100000">
                                          <p:val>
                                            <p:strVal val="#ppt_y"/>
                                          </p:val>
                                        </p:tav>
                                      </p:tavLst>
                                    </p:anim>
                                    <p:animEffect transition="in" filter="wipe(up)">
                                      <p:cBhvr>
                                        <p:cTn id="18" dur="500"/>
                                        <p:tgtEl>
                                          <p:spTgt spid="8"/>
                                        </p:tgtEl>
                                      </p:cBhvr>
                                    </p:animEffect>
                                  </p:childTnLst>
                                </p:cTn>
                              </p:par>
                              <p:par>
                                <p:cTn id="19" presetID="12" presetClass="entr" presetSubtype="4"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anim calcmode="lin" valueType="num">
                                      <p:cBhvr additive="base">
                                        <p:cTn id="21" dur="500"/>
                                        <p:tgtEl>
                                          <p:spTgt spid="6"/>
                                        </p:tgtEl>
                                        <p:attrNameLst>
                                          <p:attrName>ppt_y</p:attrName>
                                        </p:attrNameLst>
                                      </p:cBhvr>
                                      <p:tavLst>
                                        <p:tav tm="0">
                                          <p:val>
                                            <p:strVal val="#ppt_y+#ppt_h*1.125000"/>
                                          </p:val>
                                        </p:tav>
                                        <p:tav tm="100000">
                                          <p:val>
                                            <p:strVal val="#ppt_y"/>
                                          </p:val>
                                        </p:tav>
                                      </p:tavLst>
                                    </p:anim>
                                    <p:animEffect transition="in" filter="wipe(up)">
                                      <p:cBhvr>
                                        <p:cTn id="22" dur="500"/>
                                        <p:tgtEl>
                                          <p:spTgt spid="6"/>
                                        </p:tgtEl>
                                      </p:cBhvr>
                                    </p:animEffect>
                                  </p:childTnLst>
                                </p:cTn>
                              </p:par>
                              <p:par>
                                <p:cTn id="23" presetID="1" presetClass="entr" presetSubtype="0" fill="hold" grpId="0" nodeType="withEffect">
                                  <p:stCondLst>
                                    <p:cond delay="0"/>
                                  </p:stCondLst>
                                  <p:childTnLst>
                                    <p:set>
                                      <p:cBhvr>
                                        <p:cTn id="24" dur="1" fill="hold">
                                          <p:stCondLst>
                                            <p:cond delay="0"/>
                                          </p:stCondLst>
                                        </p:cTn>
                                        <p:tgtEl>
                                          <p:spTgt spid="4">
                                            <p:graphicEl>
                                              <a:chart seriesIdx="0" categoryIdx="-4" bldStep="series"/>
                                            </p:graphic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
                                            <p:graphicEl>
                                              <a:chart seriesIdx="1" categoryIdx="-4" bldStep="series"/>
                                            </p:graphic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
                                            <p:graphicEl>
                                              <a:chart seriesIdx="2" categoryIdx="-4" bldStep="series"/>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uiExpand="1">
        <p:bldSub>
          <a:bldChart bld="series"/>
        </p:bldSub>
      </p:bldGraphic>
      <p:bldP spid="6" grpId="0" animBg="1"/>
      <p:bldP spid="12"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5A8499-8C7E-E949-B10C-0C029B42DD2A}"/>
              </a:ext>
            </a:extLst>
          </p:cNvPr>
          <p:cNvSpPr>
            <a:spLocks noGrp="1"/>
          </p:cNvSpPr>
          <p:nvPr>
            <p:ph type="title"/>
          </p:nvPr>
        </p:nvSpPr>
        <p:spPr/>
        <p:txBody>
          <a:bodyPr/>
          <a:lstStyle/>
          <a:p>
            <a:r>
              <a:rPr lang="en-US"/>
              <a:t>Strong Scaling</a:t>
            </a:r>
          </a:p>
        </p:txBody>
      </p:sp>
      <p:graphicFrame>
        <p:nvGraphicFramePr>
          <p:cNvPr id="4" name="Content Placeholder 3">
            <a:extLst>
              <a:ext uri="{FF2B5EF4-FFF2-40B4-BE49-F238E27FC236}">
                <a16:creationId xmlns:a16="http://schemas.microsoft.com/office/drawing/2014/main" id="{CF4E3C75-6296-3145-8EB1-C3F4403E7A59}"/>
              </a:ext>
            </a:extLst>
          </p:cNvPr>
          <p:cNvGraphicFramePr>
            <a:graphicFrameLocks noGrp="1"/>
          </p:cNvGraphicFramePr>
          <p:nvPr>
            <p:ph idx="1"/>
            <p:extLst>
              <p:ext uri="{D42A27DB-BD31-4B8C-83A1-F6EECF244321}">
                <p14:modId xmlns:p14="http://schemas.microsoft.com/office/powerpoint/2010/main" val="1119146128"/>
              </p:ext>
            </p:extLst>
          </p:nvPr>
        </p:nvGraphicFramePr>
        <p:xfrm>
          <a:off x="1839916" y="1668066"/>
          <a:ext cx="5378378" cy="3273102"/>
        </p:xfrm>
        <a:graphic>
          <a:graphicData uri="http://schemas.openxmlformats.org/drawingml/2006/chart">
            <c:chart xmlns:c="http://schemas.openxmlformats.org/drawingml/2006/chart" xmlns:r="http://schemas.openxmlformats.org/officeDocument/2006/relationships" r:id="rId4"/>
          </a:graphicData>
        </a:graphic>
      </p:graphicFrame>
      <p:sp>
        <p:nvSpPr>
          <p:cNvPr id="6" name="TextBox 5">
            <a:extLst>
              <a:ext uri="{FF2B5EF4-FFF2-40B4-BE49-F238E27FC236}">
                <a16:creationId xmlns:a16="http://schemas.microsoft.com/office/drawing/2014/main" id="{AC807295-38FF-CA4E-BE17-FD005E983786}"/>
              </a:ext>
            </a:extLst>
          </p:cNvPr>
          <p:cNvSpPr txBox="1"/>
          <p:nvPr/>
        </p:nvSpPr>
        <p:spPr>
          <a:xfrm>
            <a:off x="1331640" y="4592505"/>
            <a:ext cx="1415772" cy="923330"/>
          </a:xfrm>
          <a:prstGeom prst="rect">
            <a:avLst/>
          </a:prstGeom>
          <a:noFill/>
          <a:ln>
            <a:solidFill>
              <a:schemeClr val="tx1"/>
            </a:solidFill>
          </a:ln>
        </p:spPr>
        <p:txBody>
          <a:bodyPr wrap="none" rtlCol="0">
            <a:spAutoFit/>
          </a:bodyPr>
          <a:lstStyle/>
          <a:p>
            <a:r>
              <a:rPr lang="en-US" dirty="0"/>
              <a:t>Scale 36, or</a:t>
            </a:r>
          </a:p>
          <a:p>
            <a:r>
              <a:rPr lang="en-US" dirty="0"/>
              <a:t>2</a:t>
            </a:r>
            <a:r>
              <a:rPr lang="en-US" baseline="30000" dirty="0"/>
              <a:t>36 </a:t>
            </a:r>
            <a:r>
              <a:rPr lang="en-US" dirty="0"/>
              <a:t>vertices</a:t>
            </a:r>
          </a:p>
          <a:p>
            <a:r>
              <a:rPr lang="en-US" dirty="0"/>
              <a:t>2</a:t>
            </a:r>
            <a:r>
              <a:rPr lang="en-US" baseline="30000" dirty="0"/>
              <a:t>40</a:t>
            </a:r>
            <a:r>
              <a:rPr lang="en-US" dirty="0"/>
              <a:t> edges</a:t>
            </a:r>
          </a:p>
        </p:txBody>
      </p:sp>
      <p:cxnSp>
        <p:nvCxnSpPr>
          <p:cNvPr id="8" name="Straight Arrow Connector 7">
            <a:extLst>
              <a:ext uri="{FF2B5EF4-FFF2-40B4-BE49-F238E27FC236}">
                <a16:creationId xmlns:a16="http://schemas.microsoft.com/office/drawing/2014/main" id="{A53E409A-881D-6A4D-883E-F0973F549DC0}"/>
              </a:ext>
            </a:extLst>
          </p:cNvPr>
          <p:cNvCxnSpPr>
            <a:cxnSpLocks/>
            <a:stCxn id="6" idx="3"/>
          </p:cNvCxnSpPr>
          <p:nvPr/>
        </p:nvCxnSpPr>
        <p:spPr>
          <a:xfrm flipV="1">
            <a:off x="2747412" y="4592506"/>
            <a:ext cx="50759" cy="46166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2" name="TextBox 11">
            <a:extLst>
              <a:ext uri="{FF2B5EF4-FFF2-40B4-BE49-F238E27FC236}">
                <a16:creationId xmlns:a16="http://schemas.microsoft.com/office/drawing/2014/main" id="{68490F20-BD95-AE46-A697-4C28661BD6D5}"/>
              </a:ext>
            </a:extLst>
          </p:cNvPr>
          <p:cNvSpPr txBox="1"/>
          <p:nvPr/>
        </p:nvSpPr>
        <p:spPr>
          <a:xfrm>
            <a:off x="7149714" y="4223173"/>
            <a:ext cx="952184" cy="36933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a:t>Scale 36</a:t>
            </a:r>
          </a:p>
        </p:txBody>
      </p:sp>
      <p:cxnSp>
        <p:nvCxnSpPr>
          <p:cNvPr id="14" name="Straight Arrow Connector 13">
            <a:extLst>
              <a:ext uri="{FF2B5EF4-FFF2-40B4-BE49-F238E27FC236}">
                <a16:creationId xmlns:a16="http://schemas.microsoft.com/office/drawing/2014/main" id="{ED62ADA2-B6B2-7A4B-B1D3-6B06C53727C9}"/>
              </a:ext>
            </a:extLst>
          </p:cNvPr>
          <p:cNvCxnSpPr>
            <a:cxnSpLocks/>
          </p:cNvCxnSpPr>
          <p:nvPr/>
        </p:nvCxnSpPr>
        <p:spPr>
          <a:xfrm flipH="1" flipV="1">
            <a:off x="6959857" y="4146510"/>
            <a:ext cx="189857" cy="12191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custDataLst>
      <p:tags r:id="rId1"/>
    </p:custDataLst>
    <p:extLst>
      <p:ext uri="{BB962C8B-B14F-4D97-AF65-F5344CB8AC3E}">
        <p14:creationId xmlns:p14="http://schemas.microsoft.com/office/powerpoint/2010/main" val="3197044753"/>
      </p:ext>
    </p:extLst>
  </p:cSld>
  <p:clrMapOvr>
    <a:masterClrMapping/>
  </p:clrMapOvr>
  <mc:AlternateContent xmlns:mc="http://schemas.openxmlformats.org/markup-compatibility/2006" xmlns:p14="http://schemas.microsoft.com/office/powerpoint/2010/main">
    <mc:Choice Requires="p14">
      <p:transition spd="slow" p14:dur="2000" advTm="31265"/>
    </mc:Choice>
    <mc:Fallback xmlns="">
      <p:transition spd="slow" advTm="3126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graphicEl>
                                              <a:chart seriesIdx="-3" categoryIdx="-3" bldStep="gridLegend"/>
                                            </p:graphicEl>
                                          </p:spTgt>
                                        </p:tgtEl>
                                        <p:attrNameLst>
                                          <p:attrName>style.visibility</p:attrName>
                                        </p:attrNameLst>
                                      </p:cBhvr>
                                      <p:to>
                                        <p:strVal val="visible"/>
                                      </p:to>
                                    </p:set>
                                  </p:childTnLst>
                                </p:cTn>
                              </p:par>
                              <p:par>
                                <p:cTn id="7" presetID="12" presetClass="entr" presetSubtype="4" fill="hold" nodeType="withEffect">
                                  <p:stCondLst>
                                    <p:cond delay="0"/>
                                  </p:stCondLst>
                                  <p:childTnLst>
                                    <p:set>
                                      <p:cBhvr>
                                        <p:cTn id="8" dur="1" fill="hold">
                                          <p:stCondLst>
                                            <p:cond delay="0"/>
                                          </p:stCondLst>
                                        </p:cTn>
                                        <p:tgtEl>
                                          <p:spTgt spid="8"/>
                                        </p:tgtEl>
                                        <p:attrNameLst>
                                          <p:attrName>style.visibility</p:attrName>
                                        </p:attrNameLst>
                                      </p:cBhvr>
                                      <p:to>
                                        <p:strVal val="visible"/>
                                      </p:to>
                                    </p:set>
                                    <p:anim calcmode="lin" valueType="num">
                                      <p:cBhvr additive="base">
                                        <p:cTn id="9" dur="500"/>
                                        <p:tgtEl>
                                          <p:spTgt spid="8"/>
                                        </p:tgtEl>
                                        <p:attrNameLst>
                                          <p:attrName>ppt_y</p:attrName>
                                        </p:attrNameLst>
                                      </p:cBhvr>
                                      <p:tavLst>
                                        <p:tav tm="0">
                                          <p:val>
                                            <p:strVal val="#ppt_y+#ppt_h*1.125000"/>
                                          </p:val>
                                        </p:tav>
                                        <p:tav tm="100000">
                                          <p:val>
                                            <p:strVal val="#ppt_y"/>
                                          </p:val>
                                        </p:tav>
                                      </p:tavLst>
                                    </p:anim>
                                    <p:animEffect transition="in" filter="wipe(up)">
                                      <p:cBhvr>
                                        <p:cTn id="10" dur="500"/>
                                        <p:tgtEl>
                                          <p:spTgt spid="8"/>
                                        </p:tgtEl>
                                      </p:cBhvr>
                                    </p:animEffect>
                                  </p:childTnLst>
                                </p:cTn>
                              </p:par>
                              <p:par>
                                <p:cTn id="11" presetID="12" presetClass="entr" presetSubtype="4"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p:tgtEl>
                                          <p:spTgt spid="6"/>
                                        </p:tgtEl>
                                        <p:attrNameLst>
                                          <p:attrName>ppt_y</p:attrName>
                                        </p:attrNameLst>
                                      </p:cBhvr>
                                      <p:tavLst>
                                        <p:tav tm="0">
                                          <p:val>
                                            <p:strVal val="#ppt_y+#ppt_h*1.125000"/>
                                          </p:val>
                                        </p:tav>
                                        <p:tav tm="100000">
                                          <p:val>
                                            <p:strVal val="#ppt_y"/>
                                          </p:val>
                                        </p:tav>
                                      </p:tavLst>
                                    </p:anim>
                                    <p:animEffect transition="in" filter="wipe(up)">
                                      <p:cBhvr>
                                        <p:cTn id="14" dur="500"/>
                                        <p:tgtEl>
                                          <p:spTgt spid="6"/>
                                        </p:tgtEl>
                                      </p:cBhvr>
                                    </p:animEffect>
                                  </p:childTnLst>
                                </p:cTn>
                              </p:par>
                              <p:par>
                                <p:cTn id="15" presetID="12" presetClass="entr" presetSubtype="4"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anim calcmode="lin" valueType="num">
                                      <p:cBhvr additive="base">
                                        <p:cTn id="17" dur="500"/>
                                        <p:tgtEl>
                                          <p:spTgt spid="12"/>
                                        </p:tgtEl>
                                        <p:attrNameLst>
                                          <p:attrName>ppt_y</p:attrName>
                                        </p:attrNameLst>
                                      </p:cBhvr>
                                      <p:tavLst>
                                        <p:tav tm="0">
                                          <p:val>
                                            <p:strVal val="#ppt_y+#ppt_h*1.125000"/>
                                          </p:val>
                                        </p:tav>
                                        <p:tav tm="100000">
                                          <p:val>
                                            <p:strVal val="#ppt_y"/>
                                          </p:val>
                                        </p:tav>
                                      </p:tavLst>
                                    </p:anim>
                                    <p:animEffect transition="in" filter="wipe(up)">
                                      <p:cBhvr>
                                        <p:cTn id="18" dur="500"/>
                                        <p:tgtEl>
                                          <p:spTgt spid="12"/>
                                        </p:tgtEl>
                                      </p:cBhvr>
                                    </p:animEffect>
                                  </p:childTnLst>
                                </p:cTn>
                              </p:par>
                              <p:par>
                                <p:cTn id="19" presetID="12" presetClass="entr" presetSubtype="4"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anim calcmode="lin" valueType="num">
                                      <p:cBhvr additive="base">
                                        <p:cTn id="21" dur="500"/>
                                        <p:tgtEl>
                                          <p:spTgt spid="14"/>
                                        </p:tgtEl>
                                        <p:attrNameLst>
                                          <p:attrName>ppt_y</p:attrName>
                                        </p:attrNameLst>
                                      </p:cBhvr>
                                      <p:tavLst>
                                        <p:tav tm="0">
                                          <p:val>
                                            <p:strVal val="#ppt_y+#ppt_h*1.125000"/>
                                          </p:val>
                                        </p:tav>
                                        <p:tav tm="100000">
                                          <p:val>
                                            <p:strVal val="#ppt_y"/>
                                          </p:val>
                                        </p:tav>
                                      </p:tavLst>
                                    </p:anim>
                                    <p:animEffect transition="in" filter="wipe(up)">
                                      <p:cBhvr>
                                        <p:cTn id="22" dur="500"/>
                                        <p:tgtEl>
                                          <p:spTgt spid="14"/>
                                        </p:tgtEl>
                                      </p:cBhvr>
                                    </p:animEffect>
                                  </p:childTnLst>
                                </p:cTn>
                              </p:par>
                              <p:par>
                                <p:cTn id="23" presetID="1" presetClass="entr" presetSubtype="0" fill="hold" grpId="0" nodeType="withEffect">
                                  <p:stCondLst>
                                    <p:cond delay="0"/>
                                  </p:stCondLst>
                                  <p:childTnLst>
                                    <p:set>
                                      <p:cBhvr>
                                        <p:cTn id="24" dur="1" fill="hold">
                                          <p:stCondLst>
                                            <p:cond delay="0"/>
                                          </p:stCondLst>
                                        </p:cTn>
                                        <p:tgtEl>
                                          <p:spTgt spid="4">
                                            <p:graphicEl>
                                              <a:chart seriesIdx="0" categoryIdx="-4" bldStep="series"/>
                                            </p:graphic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
                                            <p:graphicEl>
                                              <a:chart seriesIdx="1" categoryIdx="-4" bldStep="series"/>
                                            </p:graphic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
                                            <p:graphicEl>
                                              <a:chart seriesIdx="2" categoryIdx="-4" bldStep="series"/>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uiExpand="1">
        <p:bldSub>
          <a:bldChart bld="series"/>
        </p:bldSub>
      </p:bldGraphic>
      <p:bldP spid="6" grpId="0" animBg="1"/>
      <p:bldP spid="12"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 name="Content Placeholder 6">
            <a:extLst>
              <a:ext uri="{FF2B5EF4-FFF2-40B4-BE49-F238E27FC236}">
                <a16:creationId xmlns:a16="http://schemas.microsoft.com/office/drawing/2014/main" id="{CD2B3F83-E39D-3043-B8E4-F6B450FEEB34}"/>
              </a:ext>
            </a:extLst>
          </p:cNvPr>
          <p:cNvGraphicFramePr>
            <a:graphicFrameLocks/>
          </p:cNvGraphicFramePr>
          <p:nvPr/>
        </p:nvGraphicFramePr>
        <p:xfrm>
          <a:off x="257158" y="1918979"/>
          <a:ext cx="8717027" cy="3348369"/>
        </p:xfrm>
        <a:graphic>
          <a:graphicData uri="http://schemas.openxmlformats.org/drawingml/2006/table">
            <a:tbl>
              <a:tblPr firstRow="1" firstCol="1">
                <a:tableStyleId>{5C22544A-7EE6-4342-B048-85BDC9FD1C3A}</a:tableStyleId>
              </a:tblPr>
              <a:tblGrid>
                <a:gridCol w="928548">
                  <a:extLst>
                    <a:ext uri="{9D8B030D-6E8A-4147-A177-3AD203B41FA5}">
                      <a16:colId xmlns:a16="http://schemas.microsoft.com/office/drawing/2014/main" val="577590759"/>
                    </a:ext>
                  </a:extLst>
                </a:gridCol>
                <a:gridCol w="636563">
                  <a:extLst>
                    <a:ext uri="{9D8B030D-6E8A-4147-A177-3AD203B41FA5}">
                      <a16:colId xmlns:a16="http://schemas.microsoft.com/office/drawing/2014/main" val="895426281"/>
                    </a:ext>
                  </a:extLst>
                </a:gridCol>
                <a:gridCol w="744584">
                  <a:extLst>
                    <a:ext uri="{9D8B030D-6E8A-4147-A177-3AD203B41FA5}">
                      <a16:colId xmlns:a16="http://schemas.microsoft.com/office/drawing/2014/main" val="3076160934"/>
                    </a:ext>
                  </a:extLst>
                </a:gridCol>
                <a:gridCol w="685168">
                  <a:extLst>
                    <a:ext uri="{9D8B030D-6E8A-4147-A177-3AD203B41FA5}">
                      <a16:colId xmlns:a16="http://schemas.microsoft.com/office/drawing/2014/main" val="2623923215"/>
                    </a:ext>
                  </a:extLst>
                </a:gridCol>
                <a:gridCol w="663677">
                  <a:extLst>
                    <a:ext uri="{9D8B030D-6E8A-4147-A177-3AD203B41FA5}">
                      <a16:colId xmlns:a16="http://schemas.microsoft.com/office/drawing/2014/main" val="440616863"/>
                    </a:ext>
                  </a:extLst>
                </a:gridCol>
                <a:gridCol w="943897">
                  <a:extLst>
                    <a:ext uri="{9D8B030D-6E8A-4147-A177-3AD203B41FA5}">
                      <a16:colId xmlns:a16="http://schemas.microsoft.com/office/drawing/2014/main" val="3520964564"/>
                    </a:ext>
                  </a:extLst>
                </a:gridCol>
                <a:gridCol w="604684">
                  <a:extLst>
                    <a:ext uri="{9D8B030D-6E8A-4147-A177-3AD203B41FA5}">
                      <a16:colId xmlns:a16="http://schemas.microsoft.com/office/drawing/2014/main" val="506487379"/>
                    </a:ext>
                  </a:extLst>
                </a:gridCol>
                <a:gridCol w="656303">
                  <a:extLst>
                    <a:ext uri="{9D8B030D-6E8A-4147-A177-3AD203B41FA5}">
                      <a16:colId xmlns:a16="http://schemas.microsoft.com/office/drawing/2014/main" val="911701414"/>
                    </a:ext>
                  </a:extLst>
                </a:gridCol>
                <a:gridCol w="604684">
                  <a:extLst>
                    <a:ext uri="{9D8B030D-6E8A-4147-A177-3AD203B41FA5}">
                      <a16:colId xmlns:a16="http://schemas.microsoft.com/office/drawing/2014/main" val="4072432075"/>
                    </a:ext>
                  </a:extLst>
                </a:gridCol>
                <a:gridCol w="501446">
                  <a:extLst>
                    <a:ext uri="{9D8B030D-6E8A-4147-A177-3AD203B41FA5}">
                      <a16:colId xmlns:a16="http://schemas.microsoft.com/office/drawing/2014/main" val="1187530716"/>
                    </a:ext>
                  </a:extLst>
                </a:gridCol>
                <a:gridCol w="722671">
                  <a:extLst>
                    <a:ext uri="{9D8B030D-6E8A-4147-A177-3AD203B41FA5}">
                      <a16:colId xmlns:a16="http://schemas.microsoft.com/office/drawing/2014/main" val="4233816480"/>
                    </a:ext>
                  </a:extLst>
                </a:gridCol>
                <a:gridCol w="1024802">
                  <a:extLst>
                    <a:ext uri="{9D8B030D-6E8A-4147-A177-3AD203B41FA5}">
                      <a16:colId xmlns:a16="http://schemas.microsoft.com/office/drawing/2014/main" val="2960023491"/>
                    </a:ext>
                  </a:extLst>
                </a:gridCol>
              </a:tblGrid>
              <a:tr h="259481">
                <a:tc>
                  <a:txBody>
                    <a:bodyPr/>
                    <a:lstStyle/>
                    <a:p>
                      <a:pPr algn="ctr" fontAlgn="b"/>
                      <a:r>
                        <a:rPr lang="en-US" sz="1400" u="none" strike="noStrike" dirty="0">
                          <a:effectLst/>
                        </a:rPr>
                        <a:t> </a:t>
                      </a:r>
                      <a:endParaRPr lang="en-US" sz="1400" b="0" i="0" u="none" strike="noStrike" dirty="0">
                        <a:solidFill>
                          <a:srgbClr val="000000"/>
                        </a:solidFill>
                        <a:effectLst/>
                        <a:latin typeface="Calibri" panose="020F0502020204030204" pitchFamily="34" charset="0"/>
                      </a:endParaRPr>
                    </a:p>
                  </a:txBody>
                  <a:tcPr marL="7144" marR="7144" marT="7144" marB="0" anchor="ctr"/>
                </a:tc>
                <a:tc>
                  <a:txBody>
                    <a:bodyPr/>
                    <a:lstStyle/>
                    <a:p>
                      <a:pPr algn="ctr" fontAlgn="b"/>
                      <a:r>
                        <a:rPr lang="en-US" altLang="zh-CN" sz="1400" u="none" strike="noStrike" dirty="0">
                          <a:effectLst/>
                        </a:rPr>
                        <a:t>#</a:t>
                      </a:r>
                      <a:r>
                        <a:rPr lang="en-US" altLang="zh-CN" sz="1400" u="none" strike="noStrike" dirty="0" err="1">
                          <a:effectLst/>
                        </a:rPr>
                        <a:t>Vtx</a:t>
                      </a:r>
                      <a:endParaRPr lang="en-US" sz="1400" b="0" i="0" u="none" strike="noStrike" dirty="0">
                        <a:solidFill>
                          <a:srgbClr val="000000"/>
                        </a:solidFill>
                        <a:effectLst/>
                        <a:latin typeface="Calibri" panose="020F0502020204030204" pitchFamily="34" charset="0"/>
                      </a:endParaRPr>
                    </a:p>
                  </a:txBody>
                  <a:tcPr marL="7144" marR="7144" marT="7144" marB="0" anchor="ctr"/>
                </a:tc>
                <a:tc>
                  <a:txBody>
                    <a:bodyPr/>
                    <a:lstStyle/>
                    <a:p>
                      <a:pPr algn="ctr" fontAlgn="b"/>
                      <a:r>
                        <a:rPr lang="en-US" altLang="zh-CN" sz="1400" u="none" strike="noStrike" dirty="0">
                          <a:effectLst/>
                        </a:rPr>
                        <a:t>#Edge</a:t>
                      </a:r>
                      <a:endParaRPr lang="en-US" sz="1400" b="0" i="0" u="none" strike="noStrike" dirty="0">
                        <a:solidFill>
                          <a:srgbClr val="000000"/>
                        </a:solidFill>
                        <a:effectLst/>
                        <a:latin typeface="Calibri" panose="020F0502020204030204" pitchFamily="34" charset="0"/>
                      </a:endParaRPr>
                    </a:p>
                  </a:txBody>
                  <a:tcPr marL="7144" marR="7144" marT="7144" marB="0" anchor="ctr"/>
                </a:tc>
                <a:tc>
                  <a:txBody>
                    <a:bodyPr/>
                    <a:lstStyle/>
                    <a:p>
                      <a:pPr algn="ctr" fontAlgn="b"/>
                      <a:r>
                        <a:rPr lang="en-US" altLang="zh-CN" sz="1400" u="none" strike="noStrike" dirty="0">
                          <a:effectLst/>
                        </a:rPr>
                        <a:t>Size</a:t>
                      </a:r>
                      <a:endParaRPr lang="en-US" sz="1400" b="0" i="0" u="none" strike="noStrike" dirty="0">
                        <a:solidFill>
                          <a:srgbClr val="000000"/>
                        </a:solidFill>
                        <a:effectLst/>
                        <a:latin typeface="Calibri" panose="020F0502020204030204" pitchFamily="34" charset="0"/>
                      </a:endParaRPr>
                    </a:p>
                  </a:txBody>
                  <a:tcPr marL="7144" marR="7144" marT="7144" marB="0" anchor="ctr"/>
                </a:tc>
                <a:tc>
                  <a:txBody>
                    <a:bodyPr/>
                    <a:lstStyle/>
                    <a:p>
                      <a:pPr algn="ctr" fontAlgn="b"/>
                      <a:r>
                        <a:rPr lang="en-US" sz="1400" u="none" strike="noStrike" dirty="0">
                          <a:effectLst/>
                        </a:rPr>
                        <a:t>#</a:t>
                      </a:r>
                      <a:r>
                        <a:rPr lang="en-US" altLang="zh-CN" sz="1400" u="none" strike="noStrike" dirty="0">
                          <a:effectLst/>
                        </a:rPr>
                        <a:t>N</a:t>
                      </a:r>
                      <a:r>
                        <a:rPr lang="en-US" sz="1400" u="none" strike="noStrike" dirty="0">
                          <a:effectLst/>
                        </a:rPr>
                        <a:t>ode</a:t>
                      </a:r>
                      <a:endParaRPr lang="en-US" sz="1400" b="0" i="0" u="none" strike="noStrike" dirty="0">
                        <a:solidFill>
                          <a:srgbClr val="000000"/>
                        </a:solidFill>
                        <a:effectLst/>
                        <a:latin typeface="Calibri" panose="020F0502020204030204" pitchFamily="34" charset="0"/>
                      </a:endParaRPr>
                    </a:p>
                  </a:txBody>
                  <a:tcPr marL="7144" marR="7144" marT="7144" marB="0" anchor="ctr"/>
                </a:tc>
                <a:tc>
                  <a:txBody>
                    <a:bodyPr/>
                    <a:lstStyle/>
                    <a:p>
                      <a:pPr algn="ctr" fontAlgn="b"/>
                      <a:r>
                        <a:rPr lang="en-US" sz="1400" b="1" u="none" strike="noStrike" kern="1200" dirty="0">
                          <a:solidFill>
                            <a:schemeClr val="lt1"/>
                          </a:solidFill>
                          <a:effectLst/>
                          <a:latin typeface="+mn-lt"/>
                          <a:ea typeface="+mn-ea"/>
                          <a:cs typeface="+mn-cs"/>
                        </a:rPr>
                        <a:t>IO cost(s)</a:t>
                      </a:r>
                    </a:p>
                  </a:txBody>
                  <a:tcPr marL="7144" marR="7144" marT="7144" marB="0" anchor="ctr">
                    <a:solidFill>
                      <a:schemeClr val="accent2">
                        <a:lumMod val="75000"/>
                      </a:schemeClr>
                    </a:solidFill>
                  </a:tcPr>
                </a:tc>
                <a:tc>
                  <a:txBody>
                    <a:bodyPr/>
                    <a:lstStyle/>
                    <a:p>
                      <a:pPr algn="ctr" fontAlgn="b"/>
                      <a:r>
                        <a:rPr lang="en-US" altLang="zh-CN" sz="1400" u="none" strike="noStrike" dirty="0">
                          <a:effectLst/>
                        </a:rPr>
                        <a:t>PR</a:t>
                      </a:r>
                      <a:endParaRPr lang="en-US" sz="1400" u="none" strike="noStrike" dirty="0">
                        <a:effectLst/>
                      </a:endParaRPr>
                    </a:p>
                  </a:txBody>
                  <a:tcPr marL="7144" marR="7144" marT="7144" marB="0" anchor="ctr">
                    <a:solidFill>
                      <a:schemeClr val="accent2">
                        <a:lumMod val="75000"/>
                      </a:schemeClr>
                    </a:solidFill>
                  </a:tcPr>
                </a:tc>
                <a:tc>
                  <a:txBody>
                    <a:bodyPr/>
                    <a:lstStyle/>
                    <a:p>
                      <a:pPr algn="ctr" fontAlgn="b"/>
                      <a:r>
                        <a:rPr lang="en-US" altLang="zh-CN" sz="1400" u="none" strike="noStrike" dirty="0">
                          <a:effectLst/>
                        </a:rPr>
                        <a:t>BFS</a:t>
                      </a:r>
                      <a:endParaRPr lang="en-US" sz="1400" b="0" i="0" u="none" strike="noStrike" dirty="0">
                        <a:solidFill>
                          <a:srgbClr val="000000"/>
                        </a:solidFill>
                        <a:effectLst/>
                        <a:latin typeface="Calibri" panose="020F0502020204030204" pitchFamily="34" charset="0"/>
                      </a:endParaRPr>
                    </a:p>
                  </a:txBody>
                  <a:tcPr marL="7144" marR="7144" marT="7144" marB="0" anchor="ctr">
                    <a:solidFill>
                      <a:schemeClr val="accent2">
                        <a:lumMod val="75000"/>
                      </a:schemeClr>
                    </a:solidFill>
                  </a:tcPr>
                </a:tc>
                <a:tc>
                  <a:txBody>
                    <a:bodyPr/>
                    <a:lstStyle/>
                    <a:p>
                      <a:pPr algn="ctr" fontAlgn="b"/>
                      <a:r>
                        <a:rPr lang="en-US" altLang="zh-CN" sz="1400" u="none" strike="noStrike" dirty="0">
                          <a:effectLst/>
                        </a:rPr>
                        <a:t>WCC</a:t>
                      </a:r>
                      <a:endParaRPr lang="en-US" sz="1400" b="0" i="0" u="none" strike="noStrike" dirty="0">
                        <a:solidFill>
                          <a:srgbClr val="000000"/>
                        </a:solidFill>
                        <a:effectLst/>
                        <a:latin typeface="Calibri" panose="020F0502020204030204" pitchFamily="34" charset="0"/>
                      </a:endParaRPr>
                    </a:p>
                  </a:txBody>
                  <a:tcPr marL="7144" marR="7144" marT="7144" marB="0" anchor="ctr">
                    <a:solidFill>
                      <a:schemeClr val="accent2">
                        <a:lumMod val="75000"/>
                      </a:schemeClr>
                    </a:solidFill>
                  </a:tcPr>
                </a:tc>
                <a:tc>
                  <a:txBody>
                    <a:bodyPr/>
                    <a:lstStyle/>
                    <a:p>
                      <a:pPr algn="ctr" fontAlgn="b"/>
                      <a:r>
                        <a:rPr lang="en-US" altLang="zh-CN" sz="1400" u="none" strike="noStrike" dirty="0">
                          <a:effectLst/>
                        </a:rPr>
                        <a:t>BC</a:t>
                      </a:r>
                      <a:endParaRPr lang="en-US" sz="1400" b="0" i="0" u="none" strike="noStrike" dirty="0">
                        <a:solidFill>
                          <a:srgbClr val="000000"/>
                        </a:solidFill>
                        <a:effectLst/>
                        <a:latin typeface="Calibri" panose="020F0502020204030204" pitchFamily="34" charset="0"/>
                      </a:endParaRPr>
                    </a:p>
                  </a:txBody>
                  <a:tcPr marL="7144" marR="7144" marT="7144" marB="0" anchor="ctr">
                    <a:solidFill>
                      <a:schemeClr val="accent2">
                        <a:lumMod val="75000"/>
                      </a:schemeClr>
                    </a:solidFill>
                  </a:tcPr>
                </a:tc>
                <a:tc>
                  <a:txBody>
                    <a:bodyPr/>
                    <a:lstStyle/>
                    <a:p>
                      <a:pPr algn="ctr" fontAlgn="b"/>
                      <a:r>
                        <a:rPr lang="en-US" altLang="zh-CN" sz="1400" u="none" strike="noStrike" dirty="0" err="1">
                          <a:effectLst/>
                        </a:rPr>
                        <a:t>KCore</a:t>
                      </a:r>
                      <a:endParaRPr lang="en-US" sz="1400" b="0" i="0" u="none" strike="noStrike" dirty="0">
                        <a:solidFill>
                          <a:srgbClr val="000000"/>
                        </a:solidFill>
                        <a:effectLst/>
                        <a:latin typeface="Calibri" panose="020F0502020204030204" pitchFamily="34" charset="0"/>
                      </a:endParaRPr>
                    </a:p>
                  </a:txBody>
                  <a:tcPr marL="7144" marR="7144" marT="7144" marB="0" anchor="ctr">
                    <a:solidFill>
                      <a:schemeClr val="accent2">
                        <a:lumMod val="75000"/>
                      </a:schemeClr>
                    </a:solidFill>
                  </a:tcPr>
                </a:tc>
                <a:tc>
                  <a:txBody>
                    <a:bodyPr/>
                    <a:lstStyle/>
                    <a:p>
                      <a:pPr algn="ctr" fontAlgn="b"/>
                      <a:r>
                        <a:rPr lang="en-US" altLang="zh-CN" sz="1400" b="1" u="none" strike="noStrike" kern="1200" dirty="0">
                          <a:solidFill>
                            <a:schemeClr val="lt1"/>
                          </a:solidFill>
                          <a:effectLst/>
                          <a:latin typeface="+mn-lt"/>
                          <a:ea typeface="+mn-ea"/>
                          <a:cs typeface="+mn-cs"/>
                        </a:rPr>
                        <a:t>Net. Usage</a:t>
                      </a:r>
                      <a:endParaRPr lang="en-US" sz="1400" b="1" u="none" strike="noStrike" kern="1200" dirty="0">
                        <a:solidFill>
                          <a:schemeClr val="lt1"/>
                        </a:solidFill>
                        <a:effectLst/>
                        <a:latin typeface="+mn-lt"/>
                        <a:ea typeface="+mn-ea"/>
                        <a:cs typeface="+mn-cs"/>
                      </a:endParaRPr>
                    </a:p>
                  </a:txBody>
                  <a:tcPr marL="7144" marR="7144" marT="7144" marB="0" anchor="ctr">
                    <a:solidFill>
                      <a:schemeClr val="accent2">
                        <a:lumMod val="75000"/>
                      </a:schemeClr>
                    </a:solidFill>
                  </a:tcPr>
                </a:tc>
                <a:extLst>
                  <a:ext uri="{0D108BD9-81ED-4DB2-BD59-A6C34878D82A}">
                    <a16:rowId xmlns:a16="http://schemas.microsoft.com/office/drawing/2014/main" val="1923810821"/>
                  </a:ext>
                </a:extLst>
              </a:tr>
              <a:tr h="280808">
                <a:tc>
                  <a:txBody>
                    <a:bodyPr/>
                    <a:lstStyle/>
                    <a:p>
                      <a:pPr algn="ctr" fontAlgn="b"/>
                      <a:r>
                        <a:rPr lang="en-US" sz="1400" u="none" strike="noStrike">
                          <a:effectLst/>
                        </a:rPr>
                        <a:t>twitter</a:t>
                      </a:r>
                      <a:endParaRPr lang="en-US" sz="1400" b="0" i="0" u="none" strike="noStrike">
                        <a:solidFill>
                          <a:srgbClr val="000000"/>
                        </a:solidFill>
                        <a:effectLst/>
                        <a:latin typeface="Calibri" panose="020F0502020204030204" pitchFamily="34" charset="0"/>
                      </a:endParaRPr>
                    </a:p>
                  </a:txBody>
                  <a:tcPr marL="7144" marR="7144" marT="7144" marB="0" anchor="ctr"/>
                </a:tc>
                <a:tc>
                  <a:txBody>
                    <a:bodyPr/>
                    <a:lstStyle/>
                    <a:p>
                      <a:pPr algn="ctr" fontAlgn="b"/>
                      <a:r>
                        <a:rPr lang="en-US" sz="1200" b="0" i="0" u="none" strike="noStrike" dirty="0">
                          <a:solidFill>
                            <a:schemeClr val="tx1"/>
                          </a:solidFill>
                          <a:effectLst/>
                          <a:latin typeface="Calibri" panose="020F0502020204030204" pitchFamily="34" charset="0"/>
                        </a:rPr>
                        <a:t>41.6m</a:t>
                      </a:r>
                    </a:p>
                  </a:txBody>
                  <a:tcPr marL="7144" marR="7144" marT="7144" marB="0" anchor="ctr">
                    <a:solidFill>
                      <a:schemeClr val="accent1">
                        <a:lumMod val="20000"/>
                        <a:lumOff val="80000"/>
                      </a:schemeClr>
                    </a:solidFill>
                  </a:tcPr>
                </a:tc>
                <a:tc>
                  <a:txBody>
                    <a:bodyPr/>
                    <a:lstStyle/>
                    <a:p>
                      <a:pPr algn="ctr" fontAlgn="b"/>
                      <a:r>
                        <a:rPr lang="en-US" sz="1200" b="0" i="0" u="none" strike="noStrike">
                          <a:solidFill>
                            <a:schemeClr val="tx1"/>
                          </a:solidFill>
                          <a:effectLst/>
                          <a:latin typeface="Calibri" panose="020F0502020204030204" pitchFamily="34" charset="0"/>
                        </a:rPr>
                        <a:t>1.4b</a:t>
                      </a:r>
                    </a:p>
                  </a:txBody>
                  <a:tcPr marL="7144" marR="7144" marT="7144" marB="0" anchor="ctr">
                    <a:solidFill>
                      <a:schemeClr val="accent1">
                        <a:lumMod val="20000"/>
                        <a:lumOff val="80000"/>
                      </a:schemeClr>
                    </a:solidFill>
                  </a:tcPr>
                </a:tc>
                <a:tc>
                  <a:txBody>
                    <a:bodyPr/>
                    <a:lstStyle/>
                    <a:p>
                      <a:pPr algn="ctr" fontAlgn="b"/>
                      <a:r>
                        <a:rPr lang="en-US" sz="1200" b="0" i="0" u="none" strike="noStrike">
                          <a:solidFill>
                            <a:schemeClr val="tx1"/>
                          </a:solidFill>
                          <a:effectLst/>
                          <a:latin typeface="Calibri" panose="020F0502020204030204" pitchFamily="34" charset="0"/>
                        </a:rPr>
                        <a:t>16GB</a:t>
                      </a:r>
                    </a:p>
                  </a:txBody>
                  <a:tcPr marL="7144" marR="7144" marT="7144" marB="0" anchor="ctr">
                    <a:solidFill>
                      <a:schemeClr val="accent1">
                        <a:lumMod val="20000"/>
                        <a:lumOff val="80000"/>
                      </a:schemeClr>
                    </a:solidFill>
                  </a:tcPr>
                </a:tc>
                <a:tc>
                  <a:txBody>
                    <a:bodyPr/>
                    <a:lstStyle/>
                    <a:p>
                      <a:pPr algn="ctr" fontAlgn="b"/>
                      <a:r>
                        <a:rPr lang="en-US" sz="1200" b="0" i="0" u="none" strike="noStrike">
                          <a:solidFill>
                            <a:schemeClr val="tx1"/>
                          </a:solidFill>
                          <a:effectLst/>
                          <a:latin typeface="Calibri" panose="020F0502020204030204" pitchFamily="34" charset="0"/>
                        </a:rPr>
                        <a:t>16</a:t>
                      </a:r>
                    </a:p>
                  </a:txBody>
                  <a:tcPr marL="7144" marR="7144" marT="7144" marB="0" anchor="ctr">
                    <a:solidFill>
                      <a:schemeClr val="accent1">
                        <a:lumMod val="20000"/>
                        <a:lumOff val="80000"/>
                      </a:schemeClr>
                    </a:solidFill>
                  </a:tcPr>
                </a:tc>
                <a:tc>
                  <a:txBody>
                    <a:bodyPr/>
                    <a:lstStyle/>
                    <a:p>
                      <a:pPr algn="ctr" fontAlgn="b"/>
                      <a:r>
                        <a:rPr lang="en-US" sz="1200" b="0" i="0" u="none" strike="noStrike" dirty="0">
                          <a:solidFill>
                            <a:schemeClr val="tx1"/>
                          </a:solidFill>
                          <a:effectLst/>
                          <a:latin typeface="Calibri" panose="020F0502020204030204" pitchFamily="34" charset="0"/>
                        </a:rPr>
                        <a:t>37.2 </a:t>
                      </a:r>
                    </a:p>
                  </a:txBody>
                  <a:tcPr marL="7144" marR="7144" marT="7144" marB="0" anchor="ctr">
                    <a:solidFill>
                      <a:schemeClr val="accent2">
                        <a:lumMod val="20000"/>
                        <a:lumOff val="80000"/>
                      </a:schemeClr>
                    </a:solidFill>
                  </a:tcPr>
                </a:tc>
                <a:tc>
                  <a:txBody>
                    <a:bodyPr/>
                    <a:lstStyle/>
                    <a:p>
                      <a:pPr algn="ctr" fontAlgn="b"/>
                      <a:r>
                        <a:rPr lang="en-US" sz="1200" b="0" i="0" u="none" strike="noStrike" dirty="0">
                          <a:solidFill>
                            <a:schemeClr val="tx1"/>
                          </a:solidFill>
                          <a:effectLst/>
                          <a:latin typeface="Calibri" panose="020F0502020204030204" pitchFamily="34" charset="0"/>
                        </a:rPr>
                        <a:t>0.75</a:t>
                      </a:r>
                    </a:p>
                  </a:txBody>
                  <a:tcPr marL="7144" marR="7144" marT="7144" marB="0" anchor="ctr">
                    <a:solidFill>
                      <a:schemeClr val="accent2">
                        <a:lumMod val="20000"/>
                        <a:lumOff val="80000"/>
                      </a:schemeClr>
                    </a:solidFill>
                  </a:tcPr>
                </a:tc>
                <a:tc>
                  <a:txBody>
                    <a:bodyPr/>
                    <a:lstStyle/>
                    <a:p>
                      <a:pPr algn="ctr" fontAlgn="b"/>
                      <a:r>
                        <a:rPr lang="en-US" sz="1200" b="0" i="0" u="none" strike="noStrike">
                          <a:solidFill>
                            <a:schemeClr val="tx1"/>
                          </a:solidFill>
                          <a:effectLst/>
                          <a:latin typeface="Calibri" panose="020F0502020204030204" pitchFamily="34" charset="0"/>
                        </a:rPr>
                        <a:t>0.36</a:t>
                      </a:r>
                    </a:p>
                  </a:txBody>
                  <a:tcPr marL="7144" marR="7144" marT="7144" marB="0" anchor="ctr">
                    <a:solidFill>
                      <a:schemeClr val="accent2">
                        <a:lumMod val="20000"/>
                        <a:lumOff val="80000"/>
                      </a:schemeClr>
                    </a:solidFill>
                  </a:tcPr>
                </a:tc>
                <a:tc>
                  <a:txBody>
                    <a:bodyPr/>
                    <a:lstStyle/>
                    <a:p>
                      <a:pPr algn="ctr" fontAlgn="b"/>
                      <a:r>
                        <a:rPr lang="en-US" sz="1200" b="0" i="0" u="none" strike="noStrike" dirty="0">
                          <a:solidFill>
                            <a:schemeClr val="tx1"/>
                          </a:solidFill>
                          <a:effectLst/>
                          <a:latin typeface="Calibri" panose="020F0502020204030204" pitchFamily="34" charset="0"/>
                        </a:rPr>
                        <a:t>0.54</a:t>
                      </a:r>
                    </a:p>
                  </a:txBody>
                  <a:tcPr marL="7144" marR="7144" marT="7144" marB="0" anchor="ctr">
                    <a:solidFill>
                      <a:schemeClr val="accent2">
                        <a:lumMod val="20000"/>
                        <a:lumOff val="80000"/>
                      </a:schemeClr>
                    </a:solidFill>
                  </a:tcPr>
                </a:tc>
                <a:tc>
                  <a:txBody>
                    <a:bodyPr/>
                    <a:lstStyle/>
                    <a:p>
                      <a:pPr algn="ctr" fontAlgn="b"/>
                      <a:r>
                        <a:rPr lang="en-US" sz="1200" b="0" i="0" u="none" strike="noStrike" dirty="0">
                          <a:solidFill>
                            <a:schemeClr val="tx1"/>
                          </a:solidFill>
                          <a:effectLst/>
                          <a:latin typeface="Calibri" panose="020F0502020204030204" pitchFamily="34" charset="0"/>
                        </a:rPr>
                        <a:t>0.30</a:t>
                      </a:r>
                    </a:p>
                  </a:txBody>
                  <a:tcPr marL="7144" marR="7144" marT="7144" marB="0" anchor="ctr">
                    <a:solidFill>
                      <a:schemeClr val="accent2">
                        <a:lumMod val="20000"/>
                        <a:lumOff val="80000"/>
                      </a:schemeClr>
                    </a:solidFill>
                  </a:tcPr>
                </a:tc>
                <a:tc>
                  <a:txBody>
                    <a:bodyPr/>
                    <a:lstStyle/>
                    <a:p>
                      <a:pPr algn="ctr" fontAlgn="b"/>
                      <a:r>
                        <a:rPr lang="en-US" sz="1200" b="0" i="0" u="none" strike="noStrike" dirty="0">
                          <a:solidFill>
                            <a:schemeClr val="tx1"/>
                          </a:solidFill>
                          <a:effectLst/>
                          <a:latin typeface="Calibri" panose="020F0502020204030204" pitchFamily="34" charset="0"/>
                        </a:rPr>
                        <a:t>0.01</a:t>
                      </a:r>
                    </a:p>
                  </a:txBody>
                  <a:tcPr marL="7144" marR="7144" marT="7144" marB="0" anchor="ctr">
                    <a:solidFill>
                      <a:schemeClr val="accent2">
                        <a:lumMod val="20000"/>
                        <a:lumOff val="80000"/>
                      </a:schemeClr>
                    </a:solidFill>
                  </a:tcPr>
                </a:tc>
                <a:tc>
                  <a:txBody>
                    <a:bodyPr/>
                    <a:lstStyle/>
                    <a:p>
                      <a:pPr algn="ctr" fontAlgn="b"/>
                      <a:r>
                        <a:rPr lang="en-US" sz="1200" b="0" i="0" u="none" strike="noStrike" dirty="0">
                          <a:solidFill>
                            <a:schemeClr val="tx1"/>
                          </a:solidFill>
                          <a:effectLst/>
                          <a:latin typeface="Calibri" panose="020F0502020204030204" pitchFamily="34" charset="0"/>
                        </a:rPr>
                        <a:t>28.1%</a:t>
                      </a:r>
                    </a:p>
                  </a:txBody>
                  <a:tcPr marL="7144" marR="7144" marT="7144" marB="0" anchor="ctr">
                    <a:solidFill>
                      <a:schemeClr val="accent2">
                        <a:lumMod val="20000"/>
                        <a:lumOff val="80000"/>
                      </a:schemeClr>
                    </a:solidFill>
                  </a:tcPr>
                </a:tc>
                <a:extLst>
                  <a:ext uri="{0D108BD9-81ED-4DB2-BD59-A6C34878D82A}">
                    <a16:rowId xmlns:a16="http://schemas.microsoft.com/office/drawing/2014/main" val="572261280"/>
                  </a:ext>
                </a:extLst>
              </a:tr>
              <a:tr h="280808">
                <a:tc>
                  <a:txBody>
                    <a:bodyPr/>
                    <a:lstStyle/>
                    <a:p>
                      <a:pPr algn="ctr" fontAlgn="b"/>
                      <a:r>
                        <a:rPr lang="en-US" sz="1400" u="none" strike="noStrike">
                          <a:effectLst/>
                        </a:rPr>
                        <a:t>uk-2007</a:t>
                      </a:r>
                      <a:endParaRPr lang="en-US" sz="1400" b="0" i="0" u="none" strike="noStrike">
                        <a:solidFill>
                          <a:srgbClr val="000000"/>
                        </a:solidFill>
                        <a:effectLst/>
                        <a:latin typeface="Calibri" panose="020F0502020204030204" pitchFamily="34" charset="0"/>
                      </a:endParaRPr>
                    </a:p>
                  </a:txBody>
                  <a:tcPr marL="7144" marR="7144" marT="7144" marB="0" anchor="ctr"/>
                </a:tc>
                <a:tc>
                  <a:txBody>
                    <a:bodyPr/>
                    <a:lstStyle/>
                    <a:p>
                      <a:pPr algn="ctr" fontAlgn="b"/>
                      <a:r>
                        <a:rPr lang="en-US" sz="1200" b="0" i="0" u="none" strike="noStrike">
                          <a:solidFill>
                            <a:schemeClr val="tx1"/>
                          </a:solidFill>
                          <a:effectLst/>
                          <a:latin typeface="Calibri" panose="020F0502020204030204" pitchFamily="34" charset="0"/>
                        </a:rPr>
                        <a:t>105.8m</a:t>
                      </a:r>
                    </a:p>
                  </a:txBody>
                  <a:tcPr marL="7144" marR="7144" marT="7144" marB="0" anchor="ctr">
                    <a:solidFill>
                      <a:schemeClr val="accent1">
                        <a:lumMod val="20000"/>
                        <a:lumOff val="80000"/>
                      </a:schemeClr>
                    </a:solidFill>
                  </a:tcPr>
                </a:tc>
                <a:tc>
                  <a:txBody>
                    <a:bodyPr/>
                    <a:lstStyle/>
                    <a:p>
                      <a:pPr algn="ctr" fontAlgn="b"/>
                      <a:r>
                        <a:rPr lang="en-US" sz="1200" b="0" i="0" u="none" strike="noStrike" dirty="0">
                          <a:solidFill>
                            <a:schemeClr val="tx1"/>
                          </a:solidFill>
                          <a:effectLst/>
                          <a:latin typeface="Calibri" panose="020F0502020204030204" pitchFamily="34" charset="0"/>
                        </a:rPr>
                        <a:t>3.7b</a:t>
                      </a:r>
                    </a:p>
                  </a:txBody>
                  <a:tcPr marL="7144" marR="7144" marT="7144" marB="0" anchor="ctr">
                    <a:solidFill>
                      <a:schemeClr val="accent1">
                        <a:lumMod val="20000"/>
                        <a:lumOff val="80000"/>
                      </a:schemeClr>
                    </a:solidFill>
                  </a:tcPr>
                </a:tc>
                <a:tc>
                  <a:txBody>
                    <a:bodyPr/>
                    <a:lstStyle/>
                    <a:p>
                      <a:pPr algn="ctr" fontAlgn="b"/>
                      <a:r>
                        <a:rPr lang="en-US" sz="1200" b="0" i="0" u="none" strike="noStrike">
                          <a:solidFill>
                            <a:schemeClr val="tx1"/>
                          </a:solidFill>
                          <a:effectLst/>
                          <a:latin typeface="Calibri" panose="020F0502020204030204" pitchFamily="34" charset="0"/>
                        </a:rPr>
                        <a:t>41GB</a:t>
                      </a:r>
                    </a:p>
                  </a:txBody>
                  <a:tcPr marL="7144" marR="7144" marT="7144" marB="0" anchor="ctr">
                    <a:solidFill>
                      <a:schemeClr val="accent1">
                        <a:lumMod val="20000"/>
                        <a:lumOff val="80000"/>
                      </a:schemeClr>
                    </a:solidFill>
                  </a:tcPr>
                </a:tc>
                <a:tc>
                  <a:txBody>
                    <a:bodyPr/>
                    <a:lstStyle/>
                    <a:p>
                      <a:pPr algn="ctr" fontAlgn="b"/>
                      <a:r>
                        <a:rPr lang="en-US" sz="1200" b="0" i="0" u="none" strike="noStrike">
                          <a:solidFill>
                            <a:schemeClr val="tx1"/>
                          </a:solidFill>
                          <a:effectLst/>
                          <a:latin typeface="Calibri" panose="020F0502020204030204" pitchFamily="34" charset="0"/>
                        </a:rPr>
                        <a:t>64</a:t>
                      </a:r>
                    </a:p>
                  </a:txBody>
                  <a:tcPr marL="7144" marR="7144" marT="7144" marB="0" anchor="ctr">
                    <a:solidFill>
                      <a:schemeClr val="accent1">
                        <a:lumMod val="20000"/>
                        <a:lumOff val="80000"/>
                      </a:schemeClr>
                    </a:solidFill>
                  </a:tcPr>
                </a:tc>
                <a:tc>
                  <a:txBody>
                    <a:bodyPr/>
                    <a:lstStyle/>
                    <a:p>
                      <a:pPr algn="ctr" fontAlgn="b"/>
                      <a:r>
                        <a:rPr lang="en-US" sz="1200" b="0" i="0" u="none" strike="noStrike" dirty="0">
                          <a:solidFill>
                            <a:schemeClr val="tx1"/>
                          </a:solidFill>
                          <a:effectLst/>
                          <a:latin typeface="Calibri" panose="020F0502020204030204" pitchFamily="34" charset="0"/>
                        </a:rPr>
                        <a:t>28.9 </a:t>
                      </a:r>
                    </a:p>
                  </a:txBody>
                  <a:tcPr marL="7144" marR="7144" marT="7144" marB="0" anchor="ctr">
                    <a:solidFill>
                      <a:schemeClr val="accent2">
                        <a:lumMod val="20000"/>
                        <a:lumOff val="80000"/>
                      </a:schemeClr>
                    </a:solidFill>
                  </a:tcPr>
                </a:tc>
                <a:tc>
                  <a:txBody>
                    <a:bodyPr/>
                    <a:lstStyle/>
                    <a:p>
                      <a:pPr algn="ctr" fontAlgn="b"/>
                      <a:r>
                        <a:rPr lang="en-US" sz="1200" b="0" i="0" u="none" strike="noStrike">
                          <a:solidFill>
                            <a:schemeClr val="tx1"/>
                          </a:solidFill>
                          <a:effectLst/>
                          <a:latin typeface="Calibri" panose="020F0502020204030204" pitchFamily="34" charset="0"/>
                        </a:rPr>
                        <a:t>3.99</a:t>
                      </a:r>
                    </a:p>
                  </a:txBody>
                  <a:tcPr marL="7144" marR="7144" marT="7144" marB="0" anchor="ctr">
                    <a:solidFill>
                      <a:schemeClr val="accent2">
                        <a:lumMod val="20000"/>
                        <a:lumOff val="80000"/>
                      </a:schemeClr>
                    </a:solidFill>
                  </a:tcPr>
                </a:tc>
                <a:tc>
                  <a:txBody>
                    <a:bodyPr/>
                    <a:lstStyle/>
                    <a:p>
                      <a:pPr algn="ctr" fontAlgn="b"/>
                      <a:r>
                        <a:rPr lang="en-US" sz="1200" b="0" i="0" u="none" strike="noStrike">
                          <a:solidFill>
                            <a:schemeClr val="tx1"/>
                          </a:solidFill>
                          <a:effectLst/>
                          <a:latin typeface="Calibri" panose="020F0502020204030204" pitchFamily="34" charset="0"/>
                        </a:rPr>
                        <a:t>3.36</a:t>
                      </a:r>
                    </a:p>
                  </a:txBody>
                  <a:tcPr marL="7144" marR="7144" marT="7144" marB="0" anchor="ctr">
                    <a:solidFill>
                      <a:schemeClr val="accent2">
                        <a:lumMod val="20000"/>
                        <a:lumOff val="80000"/>
                      </a:schemeClr>
                    </a:solidFill>
                  </a:tcPr>
                </a:tc>
                <a:tc>
                  <a:txBody>
                    <a:bodyPr/>
                    <a:lstStyle/>
                    <a:p>
                      <a:pPr algn="ctr" fontAlgn="b"/>
                      <a:r>
                        <a:rPr lang="en-US" sz="1200" b="0" i="0" u="none" strike="noStrike">
                          <a:solidFill>
                            <a:schemeClr val="tx1"/>
                          </a:solidFill>
                          <a:effectLst/>
                          <a:latin typeface="Calibri" panose="020F0502020204030204" pitchFamily="34" charset="0"/>
                        </a:rPr>
                        <a:t>3.97</a:t>
                      </a:r>
                    </a:p>
                  </a:txBody>
                  <a:tcPr marL="7144" marR="7144" marT="7144" marB="0" anchor="ctr">
                    <a:solidFill>
                      <a:schemeClr val="accent2">
                        <a:lumMod val="20000"/>
                        <a:lumOff val="80000"/>
                      </a:schemeClr>
                    </a:solidFill>
                  </a:tcPr>
                </a:tc>
                <a:tc>
                  <a:txBody>
                    <a:bodyPr/>
                    <a:lstStyle/>
                    <a:p>
                      <a:pPr algn="ctr" fontAlgn="b"/>
                      <a:r>
                        <a:rPr lang="en-US" sz="1200" b="0" i="0" u="none" strike="noStrike">
                          <a:solidFill>
                            <a:schemeClr val="tx1"/>
                          </a:solidFill>
                          <a:effectLst/>
                          <a:latin typeface="Calibri" panose="020F0502020204030204" pitchFamily="34" charset="0"/>
                        </a:rPr>
                        <a:t>0.87</a:t>
                      </a:r>
                    </a:p>
                  </a:txBody>
                  <a:tcPr marL="7144" marR="7144" marT="7144" marB="0" anchor="ctr">
                    <a:solidFill>
                      <a:schemeClr val="accent2">
                        <a:lumMod val="20000"/>
                        <a:lumOff val="80000"/>
                      </a:schemeClr>
                    </a:solidFill>
                  </a:tcPr>
                </a:tc>
                <a:tc>
                  <a:txBody>
                    <a:bodyPr/>
                    <a:lstStyle/>
                    <a:p>
                      <a:pPr algn="ctr" fontAlgn="b"/>
                      <a:r>
                        <a:rPr lang="en-US" sz="1200" b="0" i="0" u="none" strike="noStrike">
                          <a:solidFill>
                            <a:schemeClr val="tx1"/>
                          </a:solidFill>
                          <a:effectLst/>
                          <a:latin typeface="Calibri" panose="020F0502020204030204" pitchFamily="34" charset="0"/>
                        </a:rPr>
                        <a:t>0.13</a:t>
                      </a:r>
                    </a:p>
                  </a:txBody>
                  <a:tcPr marL="7144" marR="7144" marT="7144" marB="0" anchor="ctr">
                    <a:solidFill>
                      <a:schemeClr val="accent2">
                        <a:lumMod val="20000"/>
                        <a:lumOff val="80000"/>
                      </a:schemeClr>
                    </a:solidFill>
                  </a:tcPr>
                </a:tc>
                <a:tc>
                  <a:txBody>
                    <a:bodyPr/>
                    <a:lstStyle/>
                    <a:p>
                      <a:pPr algn="ctr" fontAlgn="b"/>
                      <a:r>
                        <a:rPr lang="en-US" sz="1200" b="0" i="0" u="none" strike="noStrike">
                          <a:solidFill>
                            <a:schemeClr val="tx1"/>
                          </a:solidFill>
                          <a:effectLst/>
                          <a:latin typeface="Calibri" panose="020F0502020204030204" pitchFamily="34" charset="0"/>
                        </a:rPr>
                        <a:t>28.1%</a:t>
                      </a:r>
                    </a:p>
                  </a:txBody>
                  <a:tcPr marL="7144" marR="7144" marT="7144" marB="0" anchor="ctr">
                    <a:solidFill>
                      <a:schemeClr val="accent2">
                        <a:lumMod val="20000"/>
                        <a:lumOff val="80000"/>
                      </a:schemeClr>
                    </a:solidFill>
                  </a:tcPr>
                </a:tc>
                <a:extLst>
                  <a:ext uri="{0D108BD9-81ED-4DB2-BD59-A6C34878D82A}">
                    <a16:rowId xmlns:a16="http://schemas.microsoft.com/office/drawing/2014/main" val="366706140"/>
                  </a:ext>
                </a:extLst>
              </a:tr>
              <a:tr h="280808">
                <a:tc>
                  <a:txBody>
                    <a:bodyPr/>
                    <a:lstStyle/>
                    <a:p>
                      <a:pPr algn="ctr" fontAlgn="b"/>
                      <a:r>
                        <a:rPr lang="en-US" sz="1400" u="none" strike="noStrike">
                          <a:effectLst/>
                        </a:rPr>
                        <a:t>clueweb</a:t>
                      </a:r>
                      <a:endParaRPr lang="en-US" sz="1400" b="0" i="0" u="none" strike="noStrike">
                        <a:solidFill>
                          <a:srgbClr val="000000"/>
                        </a:solidFill>
                        <a:effectLst/>
                        <a:latin typeface="Calibri" panose="020F0502020204030204" pitchFamily="34" charset="0"/>
                      </a:endParaRPr>
                    </a:p>
                  </a:txBody>
                  <a:tcPr marL="7144" marR="7144" marT="7144" marB="0" anchor="ctr"/>
                </a:tc>
                <a:tc>
                  <a:txBody>
                    <a:bodyPr/>
                    <a:lstStyle/>
                    <a:p>
                      <a:pPr algn="ctr" fontAlgn="b"/>
                      <a:r>
                        <a:rPr lang="en-US" sz="1200" b="0" i="0" u="none" strike="noStrike">
                          <a:solidFill>
                            <a:schemeClr val="tx1"/>
                          </a:solidFill>
                          <a:effectLst/>
                          <a:latin typeface="Calibri" panose="020F0502020204030204" pitchFamily="34" charset="0"/>
                        </a:rPr>
                        <a:t>978.4m</a:t>
                      </a:r>
                    </a:p>
                  </a:txBody>
                  <a:tcPr marL="7144" marR="7144" marT="7144" marB="0" anchor="ctr">
                    <a:solidFill>
                      <a:schemeClr val="accent1">
                        <a:lumMod val="20000"/>
                        <a:lumOff val="80000"/>
                      </a:schemeClr>
                    </a:solidFill>
                  </a:tcPr>
                </a:tc>
                <a:tc>
                  <a:txBody>
                    <a:bodyPr/>
                    <a:lstStyle/>
                    <a:p>
                      <a:pPr algn="ctr" fontAlgn="b"/>
                      <a:r>
                        <a:rPr lang="en-US" sz="1200" b="0" i="0" u="none" strike="noStrike">
                          <a:solidFill>
                            <a:schemeClr val="tx1"/>
                          </a:solidFill>
                          <a:effectLst/>
                          <a:latin typeface="Calibri" panose="020F0502020204030204" pitchFamily="34" charset="0"/>
                        </a:rPr>
                        <a:t>42.5b</a:t>
                      </a:r>
                    </a:p>
                  </a:txBody>
                  <a:tcPr marL="7144" marR="7144" marT="7144" marB="0" anchor="ctr">
                    <a:solidFill>
                      <a:schemeClr val="accent1">
                        <a:lumMod val="20000"/>
                        <a:lumOff val="80000"/>
                      </a:schemeClr>
                    </a:solidFill>
                  </a:tcPr>
                </a:tc>
                <a:tc>
                  <a:txBody>
                    <a:bodyPr/>
                    <a:lstStyle/>
                    <a:p>
                      <a:pPr algn="ctr" fontAlgn="b"/>
                      <a:r>
                        <a:rPr lang="en-US" sz="1200" b="0" i="0" u="none" strike="noStrike">
                          <a:solidFill>
                            <a:schemeClr val="tx1"/>
                          </a:solidFill>
                          <a:effectLst/>
                          <a:latin typeface="Calibri" panose="020F0502020204030204" pitchFamily="34" charset="0"/>
                        </a:rPr>
                        <a:t>476GB</a:t>
                      </a:r>
                    </a:p>
                  </a:txBody>
                  <a:tcPr marL="7144" marR="7144" marT="7144" marB="0" anchor="ctr">
                    <a:solidFill>
                      <a:schemeClr val="accent1">
                        <a:lumMod val="20000"/>
                        <a:lumOff val="80000"/>
                      </a:schemeClr>
                    </a:solidFill>
                  </a:tcPr>
                </a:tc>
                <a:tc>
                  <a:txBody>
                    <a:bodyPr/>
                    <a:lstStyle/>
                    <a:p>
                      <a:pPr algn="ctr" fontAlgn="b"/>
                      <a:r>
                        <a:rPr lang="en-US" sz="1200" b="0" i="0" u="none" strike="noStrike">
                          <a:solidFill>
                            <a:schemeClr val="tx1"/>
                          </a:solidFill>
                          <a:effectLst/>
                          <a:latin typeface="Calibri" panose="020F0502020204030204" pitchFamily="34" charset="0"/>
                        </a:rPr>
                        <a:t>100</a:t>
                      </a:r>
                    </a:p>
                  </a:txBody>
                  <a:tcPr marL="7144" marR="7144" marT="7144" marB="0" anchor="ctr">
                    <a:solidFill>
                      <a:schemeClr val="accent1">
                        <a:lumMod val="20000"/>
                        <a:lumOff val="80000"/>
                      </a:schemeClr>
                    </a:solidFill>
                  </a:tcPr>
                </a:tc>
                <a:tc>
                  <a:txBody>
                    <a:bodyPr/>
                    <a:lstStyle/>
                    <a:p>
                      <a:pPr algn="ctr" fontAlgn="b"/>
                      <a:r>
                        <a:rPr lang="en-US" sz="1200" b="0" i="0" u="none" strike="noStrike">
                          <a:solidFill>
                            <a:schemeClr val="tx1"/>
                          </a:solidFill>
                          <a:effectLst/>
                          <a:latin typeface="Calibri" panose="020F0502020204030204" pitchFamily="34" charset="0"/>
                        </a:rPr>
                        <a:t>119.4 </a:t>
                      </a:r>
                    </a:p>
                  </a:txBody>
                  <a:tcPr marL="7144" marR="7144" marT="7144" marB="0" anchor="ctr">
                    <a:solidFill>
                      <a:schemeClr val="accent2">
                        <a:lumMod val="20000"/>
                        <a:lumOff val="80000"/>
                      </a:schemeClr>
                    </a:solidFill>
                  </a:tcPr>
                </a:tc>
                <a:tc>
                  <a:txBody>
                    <a:bodyPr/>
                    <a:lstStyle/>
                    <a:p>
                      <a:pPr algn="ctr" fontAlgn="b"/>
                      <a:r>
                        <a:rPr lang="en-US" sz="1200" b="0" i="0" u="none" strike="noStrike" dirty="0">
                          <a:solidFill>
                            <a:schemeClr val="tx1"/>
                          </a:solidFill>
                          <a:effectLst/>
                          <a:latin typeface="Calibri" panose="020F0502020204030204" pitchFamily="34" charset="0"/>
                        </a:rPr>
                        <a:t>5.04</a:t>
                      </a:r>
                    </a:p>
                  </a:txBody>
                  <a:tcPr marL="7144" marR="7144" marT="7144" marB="0" anchor="ctr">
                    <a:solidFill>
                      <a:schemeClr val="accent2">
                        <a:lumMod val="20000"/>
                        <a:lumOff val="80000"/>
                      </a:schemeClr>
                    </a:solidFill>
                  </a:tcPr>
                </a:tc>
                <a:tc>
                  <a:txBody>
                    <a:bodyPr/>
                    <a:lstStyle/>
                    <a:p>
                      <a:pPr algn="ctr" fontAlgn="b"/>
                      <a:r>
                        <a:rPr lang="en-US" sz="1200" b="0" i="0" u="none" strike="noStrike">
                          <a:solidFill>
                            <a:schemeClr val="tx1"/>
                          </a:solidFill>
                          <a:effectLst/>
                          <a:latin typeface="Calibri" panose="020F0502020204030204" pitchFamily="34" charset="0"/>
                        </a:rPr>
                        <a:t>2.47</a:t>
                      </a:r>
                    </a:p>
                  </a:txBody>
                  <a:tcPr marL="7144" marR="7144" marT="7144" marB="0" anchor="ctr">
                    <a:solidFill>
                      <a:schemeClr val="accent2">
                        <a:lumMod val="20000"/>
                        <a:lumOff val="80000"/>
                      </a:schemeClr>
                    </a:solidFill>
                  </a:tcPr>
                </a:tc>
                <a:tc>
                  <a:txBody>
                    <a:bodyPr/>
                    <a:lstStyle/>
                    <a:p>
                      <a:pPr algn="ctr" fontAlgn="b"/>
                      <a:r>
                        <a:rPr lang="en-US" sz="1200" b="0" i="0" u="none" strike="noStrike">
                          <a:solidFill>
                            <a:schemeClr val="tx1"/>
                          </a:solidFill>
                          <a:effectLst/>
                          <a:latin typeface="Calibri" panose="020F0502020204030204" pitchFamily="34" charset="0"/>
                        </a:rPr>
                        <a:t>4.79</a:t>
                      </a:r>
                    </a:p>
                  </a:txBody>
                  <a:tcPr marL="7144" marR="7144" marT="7144" marB="0" anchor="ctr">
                    <a:solidFill>
                      <a:schemeClr val="accent2">
                        <a:lumMod val="20000"/>
                        <a:lumOff val="80000"/>
                      </a:schemeClr>
                    </a:solidFill>
                  </a:tcPr>
                </a:tc>
                <a:tc>
                  <a:txBody>
                    <a:bodyPr/>
                    <a:lstStyle/>
                    <a:p>
                      <a:pPr algn="ctr" fontAlgn="b"/>
                      <a:r>
                        <a:rPr lang="en-US" sz="1200" b="0" i="0" u="none" strike="noStrike">
                          <a:solidFill>
                            <a:schemeClr val="tx1"/>
                          </a:solidFill>
                          <a:effectLst/>
                          <a:latin typeface="Calibri" panose="020F0502020204030204" pitchFamily="34" charset="0"/>
                        </a:rPr>
                        <a:t>1.23</a:t>
                      </a:r>
                    </a:p>
                  </a:txBody>
                  <a:tcPr marL="7144" marR="7144" marT="7144" marB="0" anchor="ctr">
                    <a:solidFill>
                      <a:schemeClr val="accent2">
                        <a:lumMod val="20000"/>
                        <a:lumOff val="80000"/>
                      </a:schemeClr>
                    </a:solidFill>
                  </a:tcPr>
                </a:tc>
                <a:tc>
                  <a:txBody>
                    <a:bodyPr/>
                    <a:lstStyle/>
                    <a:p>
                      <a:pPr algn="ctr" fontAlgn="b"/>
                      <a:r>
                        <a:rPr lang="en-US" sz="1200" b="0" i="0" u="none" strike="noStrike" dirty="0">
                          <a:solidFill>
                            <a:schemeClr val="tx1"/>
                          </a:solidFill>
                          <a:effectLst/>
                          <a:latin typeface="Calibri" panose="020F0502020204030204" pitchFamily="34" charset="0"/>
                        </a:rPr>
                        <a:t>0.41</a:t>
                      </a:r>
                    </a:p>
                  </a:txBody>
                  <a:tcPr marL="7144" marR="7144" marT="7144" marB="0" anchor="ctr">
                    <a:solidFill>
                      <a:schemeClr val="accent2">
                        <a:lumMod val="20000"/>
                        <a:lumOff val="80000"/>
                      </a:schemeClr>
                    </a:solidFill>
                  </a:tcPr>
                </a:tc>
                <a:tc>
                  <a:txBody>
                    <a:bodyPr/>
                    <a:lstStyle/>
                    <a:p>
                      <a:pPr algn="ctr" fontAlgn="b"/>
                      <a:r>
                        <a:rPr lang="en-US" sz="1200" b="0" i="0" u="none" strike="noStrike">
                          <a:solidFill>
                            <a:schemeClr val="tx1"/>
                          </a:solidFill>
                          <a:effectLst/>
                          <a:latin typeface="Calibri" panose="020F0502020204030204" pitchFamily="34" charset="0"/>
                        </a:rPr>
                        <a:t>47.4%</a:t>
                      </a:r>
                    </a:p>
                  </a:txBody>
                  <a:tcPr marL="7144" marR="7144" marT="7144" marB="0" anchor="ctr">
                    <a:solidFill>
                      <a:schemeClr val="accent2">
                        <a:lumMod val="20000"/>
                        <a:lumOff val="80000"/>
                      </a:schemeClr>
                    </a:solidFill>
                  </a:tcPr>
                </a:tc>
                <a:extLst>
                  <a:ext uri="{0D108BD9-81ED-4DB2-BD59-A6C34878D82A}">
                    <a16:rowId xmlns:a16="http://schemas.microsoft.com/office/drawing/2014/main" val="1332688929"/>
                  </a:ext>
                </a:extLst>
              </a:tr>
              <a:tr h="280808">
                <a:tc>
                  <a:txBody>
                    <a:bodyPr/>
                    <a:lstStyle/>
                    <a:p>
                      <a:pPr algn="ctr" fontAlgn="b"/>
                      <a:r>
                        <a:rPr lang="en-US" sz="1400" u="none" strike="noStrike">
                          <a:effectLst/>
                        </a:rPr>
                        <a:t>uk-2014</a:t>
                      </a:r>
                      <a:endParaRPr lang="en-US" sz="1400" b="0" i="0" u="none" strike="noStrike">
                        <a:solidFill>
                          <a:srgbClr val="000000"/>
                        </a:solidFill>
                        <a:effectLst/>
                        <a:latin typeface="Calibri" panose="020F0502020204030204" pitchFamily="34" charset="0"/>
                      </a:endParaRPr>
                    </a:p>
                  </a:txBody>
                  <a:tcPr marL="7144" marR="7144" marT="7144" marB="0" anchor="ctr"/>
                </a:tc>
                <a:tc>
                  <a:txBody>
                    <a:bodyPr/>
                    <a:lstStyle/>
                    <a:p>
                      <a:pPr algn="ctr" fontAlgn="b"/>
                      <a:r>
                        <a:rPr lang="en-US" sz="1200" b="0" i="0" u="none" strike="noStrike">
                          <a:solidFill>
                            <a:schemeClr val="tx1"/>
                          </a:solidFill>
                          <a:effectLst/>
                          <a:latin typeface="Calibri" panose="020F0502020204030204" pitchFamily="34" charset="0"/>
                        </a:rPr>
                        <a:t>747.8m</a:t>
                      </a:r>
                    </a:p>
                  </a:txBody>
                  <a:tcPr marL="7144" marR="7144" marT="7144" marB="0" anchor="ctr">
                    <a:solidFill>
                      <a:schemeClr val="accent1">
                        <a:lumMod val="20000"/>
                        <a:lumOff val="80000"/>
                      </a:schemeClr>
                    </a:solidFill>
                  </a:tcPr>
                </a:tc>
                <a:tc>
                  <a:txBody>
                    <a:bodyPr/>
                    <a:lstStyle/>
                    <a:p>
                      <a:pPr algn="ctr" fontAlgn="b"/>
                      <a:r>
                        <a:rPr lang="en-US" sz="1200" b="0" i="0" u="none" strike="noStrike">
                          <a:solidFill>
                            <a:schemeClr val="tx1"/>
                          </a:solidFill>
                          <a:effectLst/>
                          <a:latin typeface="Calibri" panose="020F0502020204030204" pitchFamily="34" charset="0"/>
                        </a:rPr>
                        <a:t>47.6b</a:t>
                      </a:r>
                    </a:p>
                  </a:txBody>
                  <a:tcPr marL="7144" marR="7144" marT="7144" marB="0" anchor="ctr">
                    <a:solidFill>
                      <a:schemeClr val="accent1">
                        <a:lumMod val="20000"/>
                        <a:lumOff val="80000"/>
                      </a:schemeClr>
                    </a:solidFill>
                  </a:tcPr>
                </a:tc>
                <a:tc>
                  <a:txBody>
                    <a:bodyPr/>
                    <a:lstStyle/>
                    <a:p>
                      <a:pPr algn="ctr" fontAlgn="b"/>
                      <a:r>
                        <a:rPr lang="en-US" sz="1200" b="0" i="0" u="none" strike="noStrike">
                          <a:solidFill>
                            <a:schemeClr val="tx1"/>
                          </a:solidFill>
                          <a:effectLst/>
                          <a:latin typeface="Calibri" panose="020F0502020204030204" pitchFamily="34" charset="0"/>
                        </a:rPr>
                        <a:t>532GB</a:t>
                      </a:r>
                    </a:p>
                  </a:txBody>
                  <a:tcPr marL="7144" marR="7144" marT="7144" marB="0" anchor="ctr">
                    <a:solidFill>
                      <a:schemeClr val="accent1">
                        <a:lumMod val="20000"/>
                        <a:lumOff val="80000"/>
                      </a:schemeClr>
                    </a:solidFill>
                  </a:tcPr>
                </a:tc>
                <a:tc>
                  <a:txBody>
                    <a:bodyPr/>
                    <a:lstStyle/>
                    <a:p>
                      <a:pPr algn="ctr" fontAlgn="b"/>
                      <a:r>
                        <a:rPr lang="en-US" sz="1200" b="0" i="0" u="none" strike="noStrike" dirty="0">
                          <a:solidFill>
                            <a:schemeClr val="tx1"/>
                          </a:solidFill>
                          <a:effectLst/>
                          <a:latin typeface="Calibri" panose="020F0502020204030204" pitchFamily="34" charset="0"/>
                        </a:rPr>
                        <a:t>100</a:t>
                      </a:r>
                    </a:p>
                  </a:txBody>
                  <a:tcPr marL="7144" marR="7144" marT="7144" marB="0" anchor="ctr">
                    <a:solidFill>
                      <a:schemeClr val="accent1">
                        <a:lumMod val="20000"/>
                        <a:lumOff val="80000"/>
                      </a:schemeClr>
                    </a:solidFill>
                  </a:tcPr>
                </a:tc>
                <a:tc>
                  <a:txBody>
                    <a:bodyPr/>
                    <a:lstStyle/>
                    <a:p>
                      <a:pPr algn="ctr" fontAlgn="b"/>
                      <a:r>
                        <a:rPr lang="en-US" sz="1200" b="0" i="0" u="none" strike="noStrike" dirty="0">
                          <a:solidFill>
                            <a:schemeClr val="tx1"/>
                          </a:solidFill>
                          <a:effectLst/>
                          <a:latin typeface="Calibri" panose="020F0502020204030204" pitchFamily="34" charset="0"/>
                        </a:rPr>
                        <a:t>132.7 </a:t>
                      </a:r>
                    </a:p>
                  </a:txBody>
                  <a:tcPr marL="7144" marR="7144" marT="7144" marB="0" anchor="ctr">
                    <a:solidFill>
                      <a:schemeClr val="accent2">
                        <a:lumMod val="20000"/>
                        <a:lumOff val="80000"/>
                      </a:schemeClr>
                    </a:solidFill>
                  </a:tcPr>
                </a:tc>
                <a:tc>
                  <a:txBody>
                    <a:bodyPr/>
                    <a:lstStyle/>
                    <a:p>
                      <a:pPr algn="ctr" fontAlgn="b"/>
                      <a:r>
                        <a:rPr lang="en-US" sz="1200" b="0" i="0" u="none" strike="noStrike">
                          <a:solidFill>
                            <a:schemeClr val="tx1"/>
                          </a:solidFill>
                          <a:effectLst/>
                          <a:latin typeface="Calibri" panose="020F0502020204030204" pitchFamily="34" charset="0"/>
                        </a:rPr>
                        <a:t>4.67</a:t>
                      </a:r>
                    </a:p>
                  </a:txBody>
                  <a:tcPr marL="7144" marR="7144" marT="7144" marB="0" anchor="ctr">
                    <a:solidFill>
                      <a:schemeClr val="accent2">
                        <a:lumMod val="20000"/>
                        <a:lumOff val="80000"/>
                      </a:schemeClr>
                    </a:solidFill>
                  </a:tcPr>
                </a:tc>
                <a:tc>
                  <a:txBody>
                    <a:bodyPr/>
                    <a:lstStyle/>
                    <a:p>
                      <a:pPr algn="ctr" fontAlgn="b"/>
                      <a:r>
                        <a:rPr lang="en-US" sz="1200" b="0" i="0" u="none" strike="noStrike" dirty="0">
                          <a:solidFill>
                            <a:schemeClr val="tx1"/>
                          </a:solidFill>
                          <a:effectLst/>
                          <a:latin typeface="Calibri" panose="020F0502020204030204" pitchFamily="34" charset="0"/>
                        </a:rPr>
                        <a:t>2.06</a:t>
                      </a:r>
                    </a:p>
                  </a:txBody>
                  <a:tcPr marL="7144" marR="7144" marT="7144" marB="0" anchor="ctr">
                    <a:solidFill>
                      <a:schemeClr val="accent2">
                        <a:lumMod val="20000"/>
                        <a:lumOff val="80000"/>
                      </a:schemeClr>
                    </a:solidFill>
                  </a:tcPr>
                </a:tc>
                <a:tc>
                  <a:txBody>
                    <a:bodyPr/>
                    <a:lstStyle/>
                    <a:p>
                      <a:pPr algn="ctr" fontAlgn="b"/>
                      <a:r>
                        <a:rPr lang="en-US" sz="1200" b="0" i="0" u="none" strike="noStrike">
                          <a:solidFill>
                            <a:schemeClr val="tx1"/>
                          </a:solidFill>
                          <a:effectLst/>
                          <a:latin typeface="Calibri" panose="020F0502020204030204" pitchFamily="34" charset="0"/>
                        </a:rPr>
                        <a:t>3.81</a:t>
                      </a:r>
                    </a:p>
                  </a:txBody>
                  <a:tcPr marL="7144" marR="7144" marT="7144" marB="0" anchor="ctr">
                    <a:solidFill>
                      <a:schemeClr val="accent2">
                        <a:lumMod val="20000"/>
                        <a:lumOff val="80000"/>
                      </a:schemeClr>
                    </a:solidFill>
                  </a:tcPr>
                </a:tc>
                <a:tc>
                  <a:txBody>
                    <a:bodyPr/>
                    <a:lstStyle/>
                    <a:p>
                      <a:pPr algn="ctr" fontAlgn="b"/>
                      <a:r>
                        <a:rPr lang="en-US" sz="1200" b="0" i="0" u="none" strike="noStrike">
                          <a:solidFill>
                            <a:schemeClr val="tx1"/>
                          </a:solidFill>
                          <a:effectLst/>
                          <a:latin typeface="Calibri" panose="020F0502020204030204" pitchFamily="34" charset="0"/>
                        </a:rPr>
                        <a:t>0.35</a:t>
                      </a:r>
                    </a:p>
                  </a:txBody>
                  <a:tcPr marL="7144" marR="7144" marT="7144" marB="0" anchor="ctr">
                    <a:solidFill>
                      <a:schemeClr val="accent2">
                        <a:lumMod val="20000"/>
                        <a:lumOff val="80000"/>
                      </a:schemeClr>
                    </a:solidFill>
                  </a:tcPr>
                </a:tc>
                <a:tc>
                  <a:txBody>
                    <a:bodyPr/>
                    <a:lstStyle/>
                    <a:p>
                      <a:pPr algn="ctr" fontAlgn="b"/>
                      <a:r>
                        <a:rPr lang="en-US" sz="1200" b="0" i="0" u="none" strike="noStrike">
                          <a:solidFill>
                            <a:schemeClr val="tx1"/>
                          </a:solidFill>
                          <a:effectLst/>
                          <a:latin typeface="Calibri" panose="020F0502020204030204" pitchFamily="34" charset="0"/>
                        </a:rPr>
                        <a:t>0.32</a:t>
                      </a:r>
                    </a:p>
                  </a:txBody>
                  <a:tcPr marL="7144" marR="7144" marT="7144" marB="0" anchor="ctr">
                    <a:solidFill>
                      <a:schemeClr val="accent2">
                        <a:lumMod val="20000"/>
                        <a:lumOff val="80000"/>
                      </a:schemeClr>
                    </a:solidFill>
                  </a:tcPr>
                </a:tc>
                <a:tc>
                  <a:txBody>
                    <a:bodyPr/>
                    <a:lstStyle/>
                    <a:p>
                      <a:pPr algn="ctr" fontAlgn="b"/>
                      <a:r>
                        <a:rPr lang="en-US" sz="1200" b="0" i="0" u="none" strike="noStrike">
                          <a:solidFill>
                            <a:schemeClr val="tx1"/>
                          </a:solidFill>
                          <a:effectLst/>
                          <a:latin typeface="Calibri" panose="020F0502020204030204" pitchFamily="34" charset="0"/>
                        </a:rPr>
                        <a:t>47.1%</a:t>
                      </a:r>
                    </a:p>
                  </a:txBody>
                  <a:tcPr marL="7144" marR="7144" marT="7144" marB="0" anchor="ctr">
                    <a:solidFill>
                      <a:schemeClr val="accent2">
                        <a:lumMod val="20000"/>
                        <a:lumOff val="80000"/>
                      </a:schemeClr>
                    </a:solidFill>
                  </a:tcPr>
                </a:tc>
                <a:extLst>
                  <a:ext uri="{0D108BD9-81ED-4DB2-BD59-A6C34878D82A}">
                    <a16:rowId xmlns:a16="http://schemas.microsoft.com/office/drawing/2014/main" val="2500678430"/>
                  </a:ext>
                </a:extLst>
              </a:tr>
              <a:tr h="280808">
                <a:tc>
                  <a:txBody>
                    <a:bodyPr/>
                    <a:lstStyle/>
                    <a:p>
                      <a:pPr algn="ctr" fontAlgn="b"/>
                      <a:r>
                        <a:rPr lang="en-US" sz="1400" u="none" strike="noStrike">
                          <a:effectLst/>
                        </a:rPr>
                        <a:t>weibo</a:t>
                      </a:r>
                      <a:endParaRPr lang="en-US" sz="1400" b="0" i="0" u="none" strike="noStrike">
                        <a:solidFill>
                          <a:srgbClr val="000000"/>
                        </a:solidFill>
                        <a:effectLst/>
                        <a:latin typeface="Calibri" panose="020F0502020204030204" pitchFamily="34" charset="0"/>
                      </a:endParaRPr>
                    </a:p>
                  </a:txBody>
                  <a:tcPr marL="7144" marR="7144" marT="7144" marB="0" anchor="ctr"/>
                </a:tc>
                <a:tc>
                  <a:txBody>
                    <a:bodyPr/>
                    <a:lstStyle/>
                    <a:p>
                      <a:pPr algn="ctr" fontAlgn="b"/>
                      <a:r>
                        <a:rPr lang="en-US" sz="1200" b="0" i="0" u="none" strike="noStrike">
                          <a:solidFill>
                            <a:schemeClr val="tx1"/>
                          </a:solidFill>
                          <a:effectLst/>
                          <a:latin typeface="Calibri" panose="020F0502020204030204" pitchFamily="34" charset="0"/>
                        </a:rPr>
                        <a:t>349.9m</a:t>
                      </a:r>
                    </a:p>
                  </a:txBody>
                  <a:tcPr marL="7144" marR="7144" marT="7144" marB="0" anchor="ctr">
                    <a:solidFill>
                      <a:schemeClr val="accent1">
                        <a:lumMod val="20000"/>
                        <a:lumOff val="80000"/>
                      </a:schemeClr>
                    </a:solidFill>
                  </a:tcPr>
                </a:tc>
                <a:tc>
                  <a:txBody>
                    <a:bodyPr/>
                    <a:lstStyle/>
                    <a:p>
                      <a:pPr algn="ctr" fontAlgn="b"/>
                      <a:r>
                        <a:rPr lang="en-US" sz="1200" b="0" i="0" u="none" strike="noStrike">
                          <a:solidFill>
                            <a:schemeClr val="tx1"/>
                          </a:solidFill>
                          <a:effectLst/>
                          <a:latin typeface="Calibri" panose="020F0502020204030204" pitchFamily="34" charset="0"/>
                        </a:rPr>
                        <a:t>42.4b</a:t>
                      </a:r>
                    </a:p>
                  </a:txBody>
                  <a:tcPr marL="7144" marR="7144" marT="7144" marB="0" anchor="ctr">
                    <a:solidFill>
                      <a:schemeClr val="accent1">
                        <a:lumMod val="20000"/>
                        <a:lumOff val="80000"/>
                      </a:schemeClr>
                    </a:solidFill>
                  </a:tcPr>
                </a:tc>
                <a:tc>
                  <a:txBody>
                    <a:bodyPr/>
                    <a:lstStyle/>
                    <a:p>
                      <a:pPr algn="ctr" fontAlgn="b"/>
                      <a:r>
                        <a:rPr lang="en-US" sz="1200" b="0" i="0" u="none" strike="noStrike">
                          <a:solidFill>
                            <a:schemeClr val="tx1"/>
                          </a:solidFill>
                          <a:effectLst/>
                          <a:latin typeface="Calibri" panose="020F0502020204030204" pitchFamily="34" charset="0"/>
                        </a:rPr>
                        <a:t>474GB</a:t>
                      </a:r>
                    </a:p>
                  </a:txBody>
                  <a:tcPr marL="7144" marR="7144" marT="7144" marB="0" anchor="ctr">
                    <a:solidFill>
                      <a:schemeClr val="accent1">
                        <a:lumMod val="20000"/>
                        <a:lumOff val="80000"/>
                      </a:schemeClr>
                    </a:solidFill>
                  </a:tcPr>
                </a:tc>
                <a:tc>
                  <a:txBody>
                    <a:bodyPr/>
                    <a:lstStyle/>
                    <a:p>
                      <a:pPr algn="ctr" fontAlgn="b"/>
                      <a:r>
                        <a:rPr lang="en-US" sz="1200" b="0" i="0" u="none" strike="noStrike">
                          <a:solidFill>
                            <a:schemeClr val="tx1"/>
                          </a:solidFill>
                          <a:effectLst/>
                          <a:latin typeface="Calibri" panose="020F0502020204030204" pitchFamily="34" charset="0"/>
                        </a:rPr>
                        <a:t>100</a:t>
                      </a:r>
                    </a:p>
                  </a:txBody>
                  <a:tcPr marL="7144" marR="7144" marT="7144" marB="0" anchor="ctr">
                    <a:solidFill>
                      <a:schemeClr val="accent1">
                        <a:lumMod val="20000"/>
                        <a:lumOff val="80000"/>
                      </a:schemeClr>
                    </a:solidFill>
                  </a:tcPr>
                </a:tc>
                <a:tc>
                  <a:txBody>
                    <a:bodyPr/>
                    <a:lstStyle/>
                    <a:p>
                      <a:pPr algn="ctr" fontAlgn="b"/>
                      <a:r>
                        <a:rPr lang="en-US" sz="1200" b="0" i="0" u="none" strike="noStrike" dirty="0">
                          <a:solidFill>
                            <a:schemeClr val="tx1"/>
                          </a:solidFill>
                          <a:effectLst/>
                          <a:latin typeface="Calibri" panose="020F0502020204030204" pitchFamily="34" charset="0"/>
                        </a:rPr>
                        <a:t>121.3 </a:t>
                      </a:r>
                    </a:p>
                  </a:txBody>
                  <a:tcPr marL="7144" marR="7144" marT="7144" marB="0" anchor="ctr">
                    <a:solidFill>
                      <a:schemeClr val="accent2">
                        <a:lumMod val="20000"/>
                        <a:lumOff val="80000"/>
                      </a:schemeClr>
                    </a:solidFill>
                  </a:tcPr>
                </a:tc>
                <a:tc>
                  <a:txBody>
                    <a:bodyPr/>
                    <a:lstStyle/>
                    <a:p>
                      <a:pPr algn="ctr" fontAlgn="b"/>
                      <a:r>
                        <a:rPr lang="en-US" sz="1200" b="0" i="0" u="none" strike="noStrike" dirty="0">
                          <a:solidFill>
                            <a:schemeClr val="tx1"/>
                          </a:solidFill>
                          <a:effectLst/>
                          <a:latin typeface="Calibri" panose="020F0502020204030204" pitchFamily="34" charset="0"/>
                        </a:rPr>
                        <a:t>8.22</a:t>
                      </a:r>
                    </a:p>
                  </a:txBody>
                  <a:tcPr marL="7144" marR="7144" marT="7144" marB="0" anchor="ctr">
                    <a:solidFill>
                      <a:schemeClr val="accent2">
                        <a:lumMod val="20000"/>
                        <a:lumOff val="80000"/>
                      </a:schemeClr>
                    </a:solidFill>
                  </a:tcPr>
                </a:tc>
                <a:tc>
                  <a:txBody>
                    <a:bodyPr/>
                    <a:lstStyle/>
                    <a:p>
                      <a:pPr algn="ctr" fontAlgn="b"/>
                      <a:r>
                        <a:rPr lang="en-US" sz="1200" b="0" i="0" u="none" strike="noStrike">
                          <a:solidFill>
                            <a:schemeClr val="tx1"/>
                          </a:solidFill>
                          <a:effectLst/>
                          <a:latin typeface="Calibri" panose="020F0502020204030204" pitchFamily="34" charset="0"/>
                        </a:rPr>
                        <a:t>2.56</a:t>
                      </a:r>
                    </a:p>
                  </a:txBody>
                  <a:tcPr marL="7144" marR="7144" marT="7144" marB="0" anchor="ctr">
                    <a:solidFill>
                      <a:schemeClr val="accent2">
                        <a:lumMod val="20000"/>
                        <a:lumOff val="80000"/>
                      </a:schemeClr>
                    </a:solidFill>
                  </a:tcPr>
                </a:tc>
                <a:tc>
                  <a:txBody>
                    <a:bodyPr/>
                    <a:lstStyle/>
                    <a:p>
                      <a:pPr algn="ctr" fontAlgn="b"/>
                      <a:r>
                        <a:rPr lang="en-US" sz="1200" b="0" i="0" u="none" strike="noStrike">
                          <a:solidFill>
                            <a:schemeClr val="tx1"/>
                          </a:solidFill>
                          <a:effectLst/>
                          <a:latin typeface="Calibri" panose="020F0502020204030204" pitchFamily="34" charset="0"/>
                        </a:rPr>
                        <a:t>7.15</a:t>
                      </a:r>
                    </a:p>
                  </a:txBody>
                  <a:tcPr marL="7144" marR="7144" marT="7144" marB="0" anchor="ctr">
                    <a:solidFill>
                      <a:schemeClr val="accent2">
                        <a:lumMod val="20000"/>
                        <a:lumOff val="80000"/>
                      </a:schemeClr>
                    </a:solidFill>
                  </a:tcPr>
                </a:tc>
                <a:tc>
                  <a:txBody>
                    <a:bodyPr/>
                    <a:lstStyle/>
                    <a:p>
                      <a:pPr algn="ctr" fontAlgn="b"/>
                      <a:r>
                        <a:rPr lang="en-US" sz="1200" b="0" i="0" u="none" strike="noStrike">
                          <a:solidFill>
                            <a:schemeClr val="tx1"/>
                          </a:solidFill>
                          <a:effectLst/>
                          <a:latin typeface="Calibri" panose="020F0502020204030204" pitchFamily="34" charset="0"/>
                        </a:rPr>
                        <a:t>4.77</a:t>
                      </a:r>
                    </a:p>
                  </a:txBody>
                  <a:tcPr marL="7144" marR="7144" marT="7144" marB="0" anchor="ctr">
                    <a:solidFill>
                      <a:schemeClr val="accent2">
                        <a:lumMod val="20000"/>
                        <a:lumOff val="80000"/>
                      </a:schemeClr>
                    </a:solidFill>
                  </a:tcPr>
                </a:tc>
                <a:tc>
                  <a:txBody>
                    <a:bodyPr/>
                    <a:lstStyle/>
                    <a:p>
                      <a:pPr algn="ctr" fontAlgn="b"/>
                      <a:r>
                        <a:rPr lang="en-US" sz="1200" b="0" i="0" u="none" strike="noStrike">
                          <a:solidFill>
                            <a:schemeClr val="tx1"/>
                          </a:solidFill>
                          <a:effectLst/>
                          <a:latin typeface="Calibri" panose="020F0502020204030204" pitchFamily="34" charset="0"/>
                        </a:rPr>
                        <a:t>0.72</a:t>
                      </a:r>
                    </a:p>
                  </a:txBody>
                  <a:tcPr marL="7144" marR="7144" marT="7144" marB="0" anchor="ctr">
                    <a:solidFill>
                      <a:schemeClr val="accent2">
                        <a:lumMod val="20000"/>
                        <a:lumOff val="80000"/>
                      </a:schemeClr>
                    </a:solidFill>
                  </a:tcPr>
                </a:tc>
                <a:tc>
                  <a:txBody>
                    <a:bodyPr/>
                    <a:lstStyle/>
                    <a:p>
                      <a:pPr algn="ctr" fontAlgn="b"/>
                      <a:r>
                        <a:rPr lang="en-US" sz="1200" b="0" i="0" u="none" strike="noStrike">
                          <a:solidFill>
                            <a:schemeClr val="tx1"/>
                          </a:solidFill>
                          <a:effectLst/>
                          <a:latin typeface="Calibri" panose="020F0502020204030204" pitchFamily="34" charset="0"/>
                        </a:rPr>
                        <a:t>40.8%</a:t>
                      </a:r>
                    </a:p>
                  </a:txBody>
                  <a:tcPr marL="7144" marR="7144" marT="7144" marB="0" anchor="ctr">
                    <a:solidFill>
                      <a:schemeClr val="accent2">
                        <a:lumMod val="20000"/>
                        <a:lumOff val="80000"/>
                      </a:schemeClr>
                    </a:solidFill>
                  </a:tcPr>
                </a:tc>
                <a:extLst>
                  <a:ext uri="{0D108BD9-81ED-4DB2-BD59-A6C34878D82A}">
                    <a16:rowId xmlns:a16="http://schemas.microsoft.com/office/drawing/2014/main" val="4288412158"/>
                  </a:ext>
                </a:extLst>
              </a:tr>
              <a:tr h="280808">
                <a:tc>
                  <a:txBody>
                    <a:bodyPr/>
                    <a:lstStyle/>
                    <a:p>
                      <a:pPr algn="ctr" fontAlgn="b"/>
                      <a:r>
                        <a:rPr lang="en-US" sz="1400" u="none" strike="noStrike">
                          <a:effectLst/>
                        </a:rPr>
                        <a:t>hyberlink</a:t>
                      </a:r>
                      <a:endParaRPr lang="en-US" sz="1400" b="0" i="0" u="none" strike="noStrike">
                        <a:solidFill>
                          <a:srgbClr val="000000"/>
                        </a:solidFill>
                        <a:effectLst/>
                        <a:latin typeface="Calibri" panose="020F0502020204030204" pitchFamily="34" charset="0"/>
                      </a:endParaRPr>
                    </a:p>
                  </a:txBody>
                  <a:tcPr marL="7144" marR="7144" marT="7144" marB="0" anchor="ctr"/>
                </a:tc>
                <a:tc>
                  <a:txBody>
                    <a:bodyPr/>
                    <a:lstStyle/>
                    <a:p>
                      <a:pPr algn="ctr" fontAlgn="b"/>
                      <a:r>
                        <a:rPr lang="en-US" sz="1200" b="0" i="0" u="none" strike="noStrike">
                          <a:solidFill>
                            <a:schemeClr val="tx1"/>
                          </a:solidFill>
                          <a:effectLst/>
                          <a:latin typeface="Calibri" panose="020F0502020204030204" pitchFamily="34" charset="0"/>
                        </a:rPr>
                        <a:t>3.5b</a:t>
                      </a:r>
                    </a:p>
                  </a:txBody>
                  <a:tcPr marL="7144" marR="7144" marT="7144" marB="0" anchor="ctr">
                    <a:solidFill>
                      <a:schemeClr val="accent1">
                        <a:lumMod val="20000"/>
                        <a:lumOff val="80000"/>
                      </a:schemeClr>
                    </a:solidFill>
                  </a:tcPr>
                </a:tc>
                <a:tc>
                  <a:txBody>
                    <a:bodyPr/>
                    <a:lstStyle/>
                    <a:p>
                      <a:pPr algn="ctr" fontAlgn="b"/>
                      <a:r>
                        <a:rPr lang="en-US" sz="1200" b="0" i="0" u="none" strike="noStrike">
                          <a:solidFill>
                            <a:schemeClr val="tx1"/>
                          </a:solidFill>
                          <a:effectLst/>
                          <a:latin typeface="Calibri" panose="020F0502020204030204" pitchFamily="34" charset="0"/>
                        </a:rPr>
                        <a:t>128.7b</a:t>
                      </a:r>
                    </a:p>
                  </a:txBody>
                  <a:tcPr marL="7144" marR="7144" marT="7144" marB="0" anchor="ctr">
                    <a:solidFill>
                      <a:schemeClr val="accent1">
                        <a:lumMod val="20000"/>
                        <a:lumOff val="80000"/>
                      </a:schemeClr>
                    </a:solidFill>
                  </a:tcPr>
                </a:tc>
                <a:tc>
                  <a:txBody>
                    <a:bodyPr/>
                    <a:lstStyle/>
                    <a:p>
                      <a:pPr algn="ctr" fontAlgn="b"/>
                      <a:r>
                        <a:rPr lang="en-US" sz="1200" b="0" i="0" u="none" strike="noStrike">
                          <a:solidFill>
                            <a:schemeClr val="tx1"/>
                          </a:solidFill>
                          <a:effectLst/>
                          <a:latin typeface="Calibri" panose="020F0502020204030204" pitchFamily="34" charset="0"/>
                        </a:rPr>
                        <a:t>1.5TB</a:t>
                      </a:r>
                    </a:p>
                  </a:txBody>
                  <a:tcPr marL="7144" marR="7144" marT="7144" marB="0" anchor="ctr">
                    <a:solidFill>
                      <a:schemeClr val="accent1">
                        <a:lumMod val="20000"/>
                        <a:lumOff val="80000"/>
                      </a:schemeClr>
                    </a:solidFill>
                  </a:tcPr>
                </a:tc>
                <a:tc>
                  <a:txBody>
                    <a:bodyPr/>
                    <a:lstStyle/>
                    <a:p>
                      <a:pPr algn="ctr" fontAlgn="b"/>
                      <a:r>
                        <a:rPr lang="en-US" sz="1200" b="0" i="0" u="none" strike="noStrike" dirty="0">
                          <a:solidFill>
                            <a:schemeClr val="tx1"/>
                          </a:solidFill>
                          <a:effectLst/>
                          <a:latin typeface="Calibri" panose="020F0502020204030204" pitchFamily="34" charset="0"/>
                        </a:rPr>
                        <a:t>256</a:t>
                      </a:r>
                    </a:p>
                  </a:txBody>
                  <a:tcPr marL="7144" marR="7144" marT="7144" marB="0" anchor="ctr">
                    <a:solidFill>
                      <a:schemeClr val="accent1">
                        <a:lumMod val="20000"/>
                        <a:lumOff val="80000"/>
                      </a:schemeClr>
                    </a:solidFill>
                  </a:tcPr>
                </a:tc>
                <a:tc>
                  <a:txBody>
                    <a:bodyPr/>
                    <a:lstStyle/>
                    <a:p>
                      <a:pPr algn="ctr" fontAlgn="b"/>
                      <a:r>
                        <a:rPr lang="en-US" sz="1200" b="0" i="0" u="none" strike="noStrike">
                          <a:solidFill>
                            <a:schemeClr val="tx1"/>
                          </a:solidFill>
                          <a:effectLst/>
                          <a:latin typeface="Calibri" panose="020F0502020204030204" pitchFamily="34" charset="0"/>
                        </a:rPr>
                        <a:t>243.0 </a:t>
                      </a:r>
                    </a:p>
                  </a:txBody>
                  <a:tcPr marL="7144" marR="7144" marT="7144" marB="0" anchor="ctr">
                    <a:solidFill>
                      <a:schemeClr val="accent2">
                        <a:lumMod val="20000"/>
                        <a:lumOff val="80000"/>
                      </a:schemeClr>
                    </a:solidFill>
                  </a:tcPr>
                </a:tc>
                <a:tc>
                  <a:txBody>
                    <a:bodyPr/>
                    <a:lstStyle/>
                    <a:p>
                      <a:pPr algn="ctr" fontAlgn="b"/>
                      <a:r>
                        <a:rPr lang="en-US" sz="1200" b="0" i="0" u="none" strike="noStrike">
                          <a:solidFill>
                            <a:schemeClr val="tx1"/>
                          </a:solidFill>
                          <a:effectLst/>
                          <a:latin typeface="Calibri" panose="020F0502020204030204" pitchFamily="34" charset="0"/>
                        </a:rPr>
                        <a:t>17.20</a:t>
                      </a:r>
                    </a:p>
                  </a:txBody>
                  <a:tcPr marL="7144" marR="7144" marT="7144" marB="0" anchor="ctr">
                    <a:solidFill>
                      <a:schemeClr val="accent2">
                        <a:lumMod val="20000"/>
                        <a:lumOff val="80000"/>
                      </a:schemeClr>
                    </a:solidFill>
                  </a:tcPr>
                </a:tc>
                <a:tc>
                  <a:txBody>
                    <a:bodyPr/>
                    <a:lstStyle/>
                    <a:p>
                      <a:pPr algn="ctr" fontAlgn="b"/>
                      <a:r>
                        <a:rPr lang="en-US" sz="1200" b="0" i="0" u="none" strike="noStrike" dirty="0">
                          <a:solidFill>
                            <a:schemeClr val="tx1"/>
                          </a:solidFill>
                          <a:effectLst/>
                          <a:latin typeface="Calibri" panose="020F0502020204030204" pitchFamily="34" charset="0"/>
                        </a:rPr>
                        <a:t>3.68</a:t>
                      </a:r>
                    </a:p>
                  </a:txBody>
                  <a:tcPr marL="7144" marR="7144" marT="7144" marB="0" anchor="ctr">
                    <a:solidFill>
                      <a:schemeClr val="accent2">
                        <a:lumMod val="20000"/>
                        <a:lumOff val="80000"/>
                      </a:schemeClr>
                    </a:solidFill>
                  </a:tcPr>
                </a:tc>
                <a:tc>
                  <a:txBody>
                    <a:bodyPr/>
                    <a:lstStyle/>
                    <a:p>
                      <a:pPr algn="ctr" fontAlgn="b"/>
                      <a:r>
                        <a:rPr lang="en-US" sz="1200" b="0" i="0" u="none" strike="noStrike" dirty="0">
                          <a:solidFill>
                            <a:schemeClr val="tx1"/>
                          </a:solidFill>
                          <a:effectLst/>
                          <a:latin typeface="Calibri" panose="020F0502020204030204" pitchFamily="34" charset="0"/>
                        </a:rPr>
                        <a:t>14.49</a:t>
                      </a:r>
                    </a:p>
                  </a:txBody>
                  <a:tcPr marL="7144" marR="7144" marT="7144" marB="0" anchor="ctr">
                    <a:solidFill>
                      <a:schemeClr val="accent2">
                        <a:lumMod val="20000"/>
                        <a:lumOff val="80000"/>
                      </a:schemeClr>
                    </a:solidFill>
                  </a:tcPr>
                </a:tc>
                <a:tc>
                  <a:txBody>
                    <a:bodyPr/>
                    <a:lstStyle/>
                    <a:p>
                      <a:pPr algn="ctr" fontAlgn="b"/>
                      <a:r>
                        <a:rPr lang="en-US" sz="1200" b="0" i="0" u="none" strike="noStrike">
                          <a:solidFill>
                            <a:schemeClr val="tx1"/>
                          </a:solidFill>
                          <a:effectLst/>
                          <a:latin typeface="Calibri" panose="020F0502020204030204" pitchFamily="34" charset="0"/>
                        </a:rPr>
                        <a:t>0.32</a:t>
                      </a:r>
                    </a:p>
                  </a:txBody>
                  <a:tcPr marL="7144" marR="7144" marT="7144" marB="0" anchor="ctr">
                    <a:solidFill>
                      <a:schemeClr val="accent2">
                        <a:lumMod val="20000"/>
                        <a:lumOff val="80000"/>
                      </a:schemeClr>
                    </a:solidFill>
                  </a:tcPr>
                </a:tc>
                <a:tc>
                  <a:txBody>
                    <a:bodyPr/>
                    <a:lstStyle/>
                    <a:p>
                      <a:pPr algn="ctr" fontAlgn="b"/>
                      <a:r>
                        <a:rPr lang="en-US" sz="1200" b="0" i="0" u="none" strike="noStrike">
                          <a:solidFill>
                            <a:schemeClr val="tx1"/>
                          </a:solidFill>
                          <a:effectLst/>
                          <a:latin typeface="Calibri" panose="020F0502020204030204" pitchFamily="34" charset="0"/>
                        </a:rPr>
                        <a:t>0.26</a:t>
                      </a:r>
                    </a:p>
                  </a:txBody>
                  <a:tcPr marL="7144" marR="7144" marT="7144" marB="0" anchor="ctr">
                    <a:solidFill>
                      <a:schemeClr val="accent2">
                        <a:lumMod val="20000"/>
                        <a:lumOff val="80000"/>
                      </a:schemeClr>
                    </a:solidFill>
                  </a:tcPr>
                </a:tc>
                <a:tc>
                  <a:txBody>
                    <a:bodyPr/>
                    <a:lstStyle/>
                    <a:p>
                      <a:pPr algn="ctr" fontAlgn="b"/>
                      <a:r>
                        <a:rPr lang="en-US" sz="1200" b="0" i="0" u="none" strike="noStrike" dirty="0">
                          <a:solidFill>
                            <a:schemeClr val="tx1"/>
                          </a:solidFill>
                          <a:effectLst/>
                          <a:latin typeface="Calibri" panose="020F0502020204030204" pitchFamily="34" charset="0"/>
                        </a:rPr>
                        <a:t>60.1%</a:t>
                      </a:r>
                    </a:p>
                  </a:txBody>
                  <a:tcPr marL="7144" marR="7144" marT="7144" marB="0" anchor="ctr">
                    <a:solidFill>
                      <a:schemeClr val="accent2">
                        <a:lumMod val="20000"/>
                        <a:lumOff val="80000"/>
                      </a:schemeClr>
                    </a:solidFill>
                  </a:tcPr>
                </a:tc>
                <a:extLst>
                  <a:ext uri="{0D108BD9-81ED-4DB2-BD59-A6C34878D82A}">
                    <a16:rowId xmlns:a16="http://schemas.microsoft.com/office/drawing/2014/main" val="3492516652"/>
                  </a:ext>
                </a:extLst>
              </a:tr>
              <a:tr h="280808">
                <a:tc>
                  <a:txBody>
                    <a:bodyPr/>
                    <a:lstStyle/>
                    <a:p>
                      <a:pPr algn="ctr" fontAlgn="b"/>
                      <a:r>
                        <a:rPr lang="en-US" sz="1400" u="none" strike="noStrike">
                          <a:effectLst/>
                        </a:rPr>
                        <a:t>sogou</a:t>
                      </a:r>
                      <a:endParaRPr lang="en-US" sz="1400" b="0" i="0" u="none" strike="noStrike">
                        <a:solidFill>
                          <a:srgbClr val="000000"/>
                        </a:solidFill>
                        <a:effectLst/>
                        <a:latin typeface="Calibri" panose="020F0502020204030204" pitchFamily="34" charset="0"/>
                      </a:endParaRPr>
                    </a:p>
                  </a:txBody>
                  <a:tcPr marL="7144" marR="7144" marT="7144" marB="0" anchor="ctr"/>
                </a:tc>
                <a:tc>
                  <a:txBody>
                    <a:bodyPr/>
                    <a:lstStyle/>
                    <a:p>
                      <a:pPr algn="ctr" fontAlgn="b"/>
                      <a:r>
                        <a:rPr lang="en-US" sz="1200" b="0" i="0" u="none" strike="noStrike" dirty="0">
                          <a:solidFill>
                            <a:schemeClr val="tx2"/>
                          </a:solidFill>
                          <a:effectLst/>
                          <a:latin typeface="Calibri" panose="020F0502020204030204" pitchFamily="34" charset="0"/>
                        </a:rPr>
                        <a:t>271.8b</a:t>
                      </a:r>
                    </a:p>
                  </a:txBody>
                  <a:tcPr marL="7144" marR="7144" marT="7144" marB="0" anchor="ctr">
                    <a:solidFill>
                      <a:schemeClr val="accent1">
                        <a:lumMod val="20000"/>
                        <a:lumOff val="80000"/>
                      </a:schemeClr>
                    </a:solidFill>
                  </a:tcPr>
                </a:tc>
                <a:tc>
                  <a:txBody>
                    <a:bodyPr/>
                    <a:lstStyle/>
                    <a:p>
                      <a:pPr algn="ctr" fontAlgn="b"/>
                      <a:r>
                        <a:rPr lang="en-US" sz="1200" b="0" i="0" u="none" strike="noStrike">
                          <a:solidFill>
                            <a:schemeClr val="tx2"/>
                          </a:solidFill>
                          <a:effectLst/>
                          <a:latin typeface="Calibri" panose="020F0502020204030204" pitchFamily="34" charset="0"/>
                        </a:rPr>
                        <a:t>12253.9b</a:t>
                      </a:r>
                    </a:p>
                  </a:txBody>
                  <a:tcPr marL="7144" marR="7144" marT="7144" marB="0" anchor="ctr">
                    <a:solidFill>
                      <a:schemeClr val="accent1">
                        <a:lumMod val="20000"/>
                        <a:lumOff val="80000"/>
                      </a:schemeClr>
                    </a:solidFill>
                  </a:tcPr>
                </a:tc>
                <a:tc>
                  <a:txBody>
                    <a:bodyPr/>
                    <a:lstStyle/>
                    <a:p>
                      <a:pPr algn="ctr" fontAlgn="b"/>
                      <a:r>
                        <a:rPr lang="en-US" sz="1200" b="0" i="0" u="none" strike="noStrike">
                          <a:solidFill>
                            <a:schemeClr val="tx2"/>
                          </a:solidFill>
                          <a:effectLst/>
                          <a:latin typeface="Calibri" panose="020F0502020204030204" pitchFamily="34" charset="0"/>
                        </a:rPr>
                        <a:t>136.9TB</a:t>
                      </a:r>
                    </a:p>
                  </a:txBody>
                  <a:tcPr marL="7144" marR="7144" marT="7144" marB="0" anchor="ctr">
                    <a:solidFill>
                      <a:schemeClr val="accent1">
                        <a:lumMod val="20000"/>
                        <a:lumOff val="80000"/>
                      </a:schemeClr>
                    </a:solidFill>
                  </a:tcPr>
                </a:tc>
                <a:tc>
                  <a:txBody>
                    <a:bodyPr/>
                    <a:lstStyle/>
                    <a:p>
                      <a:pPr algn="ctr" fontAlgn="b"/>
                      <a:r>
                        <a:rPr lang="en-US" sz="1200" b="0" i="0" u="none" strike="noStrike">
                          <a:solidFill>
                            <a:schemeClr val="tx2"/>
                          </a:solidFill>
                          <a:effectLst/>
                          <a:latin typeface="Calibri" panose="020F0502020204030204" pitchFamily="34" charset="0"/>
                        </a:rPr>
                        <a:t>38656</a:t>
                      </a:r>
                    </a:p>
                  </a:txBody>
                  <a:tcPr marL="7144" marR="7144" marT="7144" marB="0" anchor="ctr">
                    <a:solidFill>
                      <a:schemeClr val="accent1">
                        <a:lumMod val="20000"/>
                        <a:lumOff val="80000"/>
                      </a:schemeClr>
                    </a:solidFill>
                  </a:tcPr>
                </a:tc>
                <a:tc>
                  <a:txBody>
                    <a:bodyPr/>
                    <a:lstStyle/>
                    <a:p>
                      <a:pPr algn="ctr" fontAlgn="b"/>
                      <a:r>
                        <a:rPr lang="en-US" sz="1200" b="0" i="0" u="none" strike="noStrike">
                          <a:solidFill>
                            <a:schemeClr val="tx2"/>
                          </a:solidFill>
                          <a:effectLst/>
                          <a:latin typeface="Calibri" panose="020F0502020204030204" pitchFamily="34" charset="0"/>
                        </a:rPr>
                        <a:t>2130.6 </a:t>
                      </a:r>
                    </a:p>
                  </a:txBody>
                  <a:tcPr marL="7144" marR="7144" marT="7144" marB="0" anchor="ctr">
                    <a:solidFill>
                      <a:schemeClr val="accent2">
                        <a:lumMod val="20000"/>
                        <a:lumOff val="80000"/>
                      </a:schemeClr>
                    </a:solidFill>
                  </a:tcPr>
                </a:tc>
                <a:tc>
                  <a:txBody>
                    <a:bodyPr/>
                    <a:lstStyle/>
                    <a:p>
                      <a:pPr algn="ctr" fontAlgn="b"/>
                      <a:r>
                        <a:rPr lang="en-US" sz="1200" b="0" i="0" u="none" strike="noStrike">
                          <a:solidFill>
                            <a:schemeClr val="tx2"/>
                          </a:solidFill>
                          <a:effectLst/>
                          <a:latin typeface="Calibri" panose="020F0502020204030204" pitchFamily="34" charset="0"/>
                        </a:rPr>
                        <a:t>1443.4</a:t>
                      </a:r>
                    </a:p>
                  </a:txBody>
                  <a:tcPr marL="7144" marR="7144" marT="7144" marB="0" anchor="ctr">
                    <a:solidFill>
                      <a:schemeClr val="accent2">
                        <a:lumMod val="20000"/>
                        <a:lumOff val="80000"/>
                      </a:schemeClr>
                    </a:solidFill>
                  </a:tcPr>
                </a:tc>
                <a:tc>
                  <a:txBody>
                    <a:bodyPr/>
                    <a:lstStyle/>
                    <a:p>
                      <a:pPr algn="ctr" fontAlgn="b"/>
                      <a:r>
                        <a:rPr lang="en-US" sz="1200" b="0" i="0" u="none" strike="noStrike">
                          <a:solidFill>
                            <a:schemeClr val="tx2"/>
                          </a:solidFill>
                          <a:effectLst/>
                          <a:latin typeface="Calibri" panose="020F0502020204030204" pitchFamily="34" charset="0"/>
                        </a:rPr>
                        <a:t>30.8</a:t>
                      </a:r>
                    </a:p>
                  </a:txBody>
                  <a:tcPr marL="7144" marR="7144" marT="7144" marB="0" anchor="ctr">
                    <a:solidFill>
                      <a:schemeClr val="accent2">
                        <a:lumMod val="20000"/>
                        <a:lumOff val="80000"/>
                      </a:schemeClr>
                    </a:solidFill>
                  </a:tcPr>
                </a:tc>
                <a:tc>
                  <a:txBody>
                    <a:bodyPr/>
                    <a:lstStyle/>
                    <a:p>
                      <a:pPr algn="ctr" fontAlgn="b"/>
                      <a:r>
                        <a:rPr lang="en-US" sz="1200" b="0" i="0" u="none" strike="noStrike" dirty="0">
                          <a:solidFill>
                            <a:schemeClr val="tx2"/>
                          </a:solidFill>
                          <a:effectLst/>
                          <a:latin typeface="Calibri" panose="020F0502020204030204" pitchFamily="34" charset="0"/>
                        </a:rPr>
                        <a:t>224.4</a:t>
                      </a:r>
                    </a:p>
                  </a:txBody>
                  <a:tcPr marL="7144" marR="7144" marT="7144" marB="0" anchor="ctr">
                    <a:solidFill>
                      <a:schemeClr val="accent2">
                        <a:lumMod val="20000"/>
                        <a:lumOff val="80000"/>
                      </a:schemeClr>
                    </a:solidFill>
                  </a:tcPr>
                </a:tc>
                <a:tc>
                  <a:txBody>
                    <a:bodyPr/>
                    <a:lstStyle/>
                    <a:p>
                      <a:pPr algn="ctr" fontAlgn="b"/>
                      <a:r>
                        <a:rPr lang="en-US" sz="1200" b="0" i="0" u="none" strike="noStrike" dirty="0">
                          <a:solidFill>
                            <a:schemeClr val="tx2"/>
                          </a:solidFill>
                          <a:effectLst/>
                          <a:latin typeface="Calibri" panose="020F0502020204030204" pitchFamily="34" charset="0"/>
                        </a:rPr>
                        <a:t> </a:t>
                      </a:r>
                    </a:p>
                  </a:txBody>
                  <a:tcPr marL="7144" marR="7144" marT="7144" marB="0" anchor="ctr">
                    <a:solidFill>
                      <a:schemeClr val="accent2">
                        <a:lumMod val="20000"/>
                        <a:lumOff val="80000"/>
                      </a:schemeClr>
                    </a:solidFill>
                  </a:tcPr>
                </a:tc>
                <a:tc>
                  <a:txBody>
                    <a:bodyPr/>
                    <a:lstStyle/>
                    <a:p>
                      <a:pPr algn="ctr" fontAlgn="b"/>
                      <a:r>
                        <a:rPr lang="en-US" sz="1200" b="0" i="0" u="none" strike="noStrike">
                          <a:solidFill>
                            <a:schemeClr val="tx2"/>
                          </a:solidFill>
                          <a:effectLst/>
                          <a:latin typeface="Calibri" panose="020F0502020204030204" pitchFamily="34" charset="0"/>
                        </a:rPr>
                        <a:t> </a:t>
                      </a:r>
                    </a:p>
                  </a:txBody>
                  <a:tcPr marL="7144" marR="7144" marT="7144" marB="0" anchor="ctr">
                    <a:solidFill>
                      <a:schemeClr val="accent2">
                        <a:lumMod val="20000"/>
                        <a:lumOff val="80000"/>
                      </a:schemeClr>
                    </a:solidFill>
                  </a:tcPr>
                </a:tc>
                <a:tc>
                  <a:txBody>
                    <a:bodyPr/>
                    <a:lstStyle/>
                    <a:p>
                      <a:pPr algn="ctr" fontAlgn="b"/>
                      <a:r>
                        <a:rPr lang="en-US" sz="1200" b="0" i="0" u="none" strike="noStrike" dirty="0">
                          <a:solidFill>
                            <a:schemeClr val="tx2"/>
                          </a:solidFill>
                          <a:effectLst/>
                          <a:latin typeface="Calibri" panose="020F0502020204030204" pitchFamily="34" charset="0"/>
                        </a:rPr>
                        <a:t>18.8%</a:t>
                      </a:r>
                    </a:p>
                  </a:txBody>
                  <a:tcPr marL="7144" marR="7144" marT="7144" marB="0" anchor="ctr">
                    <a:solidFill>
                      <a:schemeClr val="accent2">
                        <a:lumMod val="20000"/>
                        <a:lumOff val="80000"/>
                      </a:schemeClr>
                    </a:solidFill>
                  </a:tcPr>
                </a:tc>
                <a:extLst>
                  <a:ext uri="{0D108BD9-81ED-4DB2-BD59-A6C34878D82A}">
                    <a16:rowId xmlns:a16="http://schemas.microsoft.com/office/drawing/2014/main" val="1354980530"/>
                  </a:ext>
                </a:extLst>
              </a:tr>
              <a:tr h="280808">
                <a:tc>
                  <a:txBody>
                    <a:bodyPr/>
                    <a:lstStyle/>
                    <a:p>
                      <a:pPr algn="ctr" fontAlgn="b"/>
                      <a:r>
                        <a:rPr lang="en-US" sz="1400" u="none" strike="noStrike">
                          <a:effectLst/>
                        </a:rPr>
                        <a:t>34.rmat</a:t>
                      </a:r>
                      <a:endParaRPr lang="en-US" sz="1400" b="0" i="0" u="none" strike="noStrike">
                        <a:solidFill>
                          <a:srgbClr val="000000"/>
                        </a:solidFill>
                        <a:effectLst/>
                        <a:latin typeface="Calibri" panose="020F0502020204030204" pitchFamily="34" charset="0"/>
                      </a:endParaRPr>
                    </a:p>
                  </a:txBody>
                  <a:tcPr marL="7144" marR="7144" marT="7144" marB="0" anchor="ctr"/>
                </a:tc>
                <a:tc>
                  <a:txBody>
                    <a:bodyPr/>
                    <a:lstStyle/>
                    <a:p>
                      <a:pPr algn="ctr" fontAlgn="b"/>
                      <a:r>
                        <a:rPr lang="en-US" sz="1200" b="0" i="0" u="none" strike="noStrike" dirty="0">
                          <a:solidFill>
                            <a:schemeClr val="tx2"/>
                          </a:solidFill>
                          <a:effectLst/>
                          <a:latin typeface="Calibri" panose="020F0502020204030204" pitchFamily="34" charset="0"/>
                        </a:rPr>
                        <a:t>17.1b</a:t>
                      </a:r>
                    </a:p>
                  </a:txBody>
                  <a:tcPr marL="7144" marR="7144" marT="7144" marB="0" anchor="ctr">
                    <a:solidFill>
                      <a:schemeClr val="accent1">
                        <a:lumMod val="20000"/>
                        <a:lumOff val="80000"/>
                      </a:schemeClr>
                    </a:solidFill>
                  </a:tcPr>
                </a:tc>
                <a:tc>
                  <a:txBody>
                    <a:bodyPr/>
                    <a:lstStyle/>
                    <a:p>
                      <a:pPr algn="ctr" fontAlgn="b"/>
                      <a:r>
                        <a:rPr lang="en-US" sz="1200" b="0" i="0" u="none" strike="noStrike" dirty="0">
                          <a:solidFill>
                            <a:schemeClr val="tx2"/>
                          </a:solidFill>
                          <a:effectLst/>
                          <a:latin typeface="Calibri" panose="020F0502020204030204" pitchFamily="34" charset="0"/>
                        </a:rPr>
                        <a:t>274.8b</a:t>
                      </a:r>
                    </a:p>
                  </a:txBody>
                  <a:tcPr marL="7144" marR="7144" marT="7144" marB="0" anchor="ctr">
                    <a:solidFill>
                      <a:schemeClr val="accent1">
                        <a:lumMod val="20000"/>
                        <a:lumOff val="80000"/>
                      </a:schemeClr>
                    </a:solidFill>
                  </a:tcPr>
                </a:tc>
                <a:tc>
                  <a:txBody>
                    <a:bodyPr/>
                    <a:lstStyle/>
                    <a:p>
                      <a:pPr algn="ctr" fontAlgn="b"/>
                      <a:r>
                        <a:rPr lang="en-US" altLang="zh-CN" sz="1200" b="0" i="0" u="none" strike="noStrike">
                          <a:solidFill>
                            <a:schemeClr val="tx2"/>
                          </a:solidFill>
                          <a:effectLst/>
                          <a:latin typeface="Calibri" panose="020F0502020204030204" pitchFamily="34" charset="0"/>
                        </a:rPr>
                        <a:t>3.3TB</a:t>
                      </a:r>
                      <a:endParaRPr lang="en-US" sz="1200" b="0" i="0" u="none" strike="noStrike">
                        <a:solidFill>
                          <a:schemeClr val="tx2"/>
                        </a:solidFill>
                        <a:effectLst/>
                        <a:latin typeface="Calibri" panose="020F0502020204030204" pitchFamily="34" charset="0"/>
                      </a:endParaRPr>
                    </a:p>
                  </a:txBody>
                  <a:tcPr marL="7144" marR="7144" marT="7144" marB="0" anchor="ctr">
                    <a:solidFill>
                      <a:schemeClr val="accent1">
                        <a:lumMod val="20000"/>
                        <a:lumOff val="80000"/>
                      </a:schemeClr>
                    </a:solidFill>
                  </a:tcPr>
                </a:tc>
                <a:tc>
                  <a:txBody>
                    <a:bodyPr/>
                    <a:lstStyle/>
                    <a:p>
                      <a:pPr algn="ctr" fontAlgn="b"/>
                      <a:r>
                        <a:rPr lang="en-US" sz="1200" b="0" i="0" u="none" strike="noStrike">
                          <a:solidFill>
                            <a:schemeClr val="tx2"/>
                          </a:solidFill>
                          <a:effectLst/>
                          <a:latin typeface="Calibri" panose="020F0502020204030204" pitchFamily="34" charset="0"/>
                        </a:rPr>
                        <a:t>1024</a:t>
                      </a:r>
                    </a:p>
                  </a:txBody>
                  <a:tcPr marL="7144" marR="7144" marT="7144" marB="0" anchor="ctr">
                    <a:solidFill>
                      <a:schemeClr val="accent1">
                        <a:lumMod val="20000"/>
                        <a:lumOff val="80000"/>
                      </a:schemeClr>
                    </a:solidFill>
                  </a:tcPr>
                </a:tc>
                <a:tc>
                  <a:txBody>
                    <a:bodyPr/>
                    <a:lstStyle/>
                    <a:p>
                      <a:pPr algn="ctr" fontAlgn="b"/>
                      <a:r>
                        <a:rPr lang="zh-CN" altLang="en-US" sz="1200" b="0" i="0" u="none" strike="noStrike" dirty="0">
                          <a:solidFill>
                            <a:schemeClr val="tx2"/>
                          </a:solidFill>
                          <a:effectLst/>
                          <a:latin typeface="Calibri" panose="020F0502020204030204" pitchFamily="34" charset="0"/>
                        </a:rPr>
                        <a:t> </a:t>
                      </a:r>
                      <a:r>
                        <a:rPr lang="en-US" altLang="zh-CN" sz="1200" b="0" i="0" u="none" strike="noStrike" dirty="0">
                          <a:solidFill>
                            <a:schemeClr val="tx2"/>
                          </a:solidFill>
                          <a:effectLst/>
                          <a:latin typeface="Calibri" panose="020F0502020204030204" pitchFamily="34" charset="0"/>
                        </a:rPr>
                        <a:t>-</a:t>
                      </a:r>
                      <a:endParaRPr lang="en-US" sz="1200" b="0" i="0" u="none" strike="noStrike" dirty="0">
                        <a:solidFill>
                          <a:schemeClr val="tx2"/>
                        </a:solidFill>
                        <a:effectLst/>
                        <a:latin typeface="Calibri" panose="020F0502020204030204" pitchFamily="34" charset="0"/>
                      </a:endParaRPr>
                    </a:p>
                  </a:txBody>
                  <a:tcPr marL="7144" marR="7144" marT="7144" marB="0" anchor="ctr">
                    <a:solidFill>
                      <a:schemeClr val="accent2">
                        <a:lumMod val="20000"/>
                        <a:lumOff val="80000"/>
                      </a:schemeClr>
                    </a:solidFill>
                  </a:tcPr>
                </a:tc>
                <a:tc>
                  <a:txBody>
                    <a:bodyPr/>
                    <a:lstStyle/>
                    <a:p>
                      <a:pPr algn="ctr" fontAlgn="b"/>
                      <a:r>
                        <a:rPr lang="en-US" sz="1200" b="0" i="0" u="none" strike="noStrike">
                          <a:solidFill>
                            <a:schemeClr val="tx2"/>
                          </a:solidFill>
                          <a:effectLst/>
                          <a:latin typeface="Calibri" panose="020F0502020204030204" pitchFamily="34" charset="0"/>
                        </a:rPr>
                        <a:t>83.0</a:t>
                      </a:r>
                    </a:p>
                  </a:txBody>
                  <a:tcPr marL="7144" marR="7144" marT="7144" marB="0" anchor="ctr">
                    <a:solidFill>
                      <a:schemeClr val="accent2">
                        <a:lumMod val="20000"/>
                        <a:lumOff val="80000"/>
                      </a:schemeClr>
                    </a:solidFill>
                  </a:tcPr>
                </a:tc>
                <a:tc>
                  <a:txBody>
                    <a:bodyPr/>
                    <a:lstStyle/>
                    <a:p>
                      <a:pPr algn="ctr" fontAlgn="b"/>
                      <a:r>
                        <a:rPr lang="en-US" sz="1200" b="0" i="0" u="none" strike="noStrike">
                          <a:solidFill>
                            <a:schemeClr val="tx2"/>
                          </a:solidFill>
                          <a:effectLst/>
                          <a:latin typeface="Calibri" panose="020F0502020204030204" pitchFamily="34" charset="0"/>
                        </a:rPr>
                        <a:t>34.5</a:t>
                      </a:r>
                    </a:p>
                  </a:txBody>
                  <a:tcPr marL="7144" marR="7144" marT="7144" marB="0" anchor="ctr">
                    <a:solidFill>
                      <a:schemeClr val="accent2">
                        <a:lumMod val="20000"/>
                        <a:lumOff val="80000"/>
                      </a:schemeClr>
                    </a:solidFill>
                  </a:tcPr>
                </a:tc>
                <a:tc>
                  <a:txBody>
                    <a:bodyPr/>
                    <a:lstStyle/>
                    <a:p>
                      <a:pPr algn="ctr" fontAlgn="b"/>
                      <a:r>
                        <a:rPr lang="en-US" sz="1200" b="0" i="0" u="none" strike="noStrike" dirty="0">
                          <a:solidFill>
                            <a:schemeClr val="tx2"/>
                          </a:solidFill>
                          <a:effectLst/>
                          <a:latin typeface="Calibri" panose="020F0502020204030204" pitchFamily="34" charset="0"/>
                        </a:rPr>
                        <a:t>77.7</a:t>
                      </a:r>
                    </a:p>
                  </a:txBody>
                  <a:tcPr marL="7144" marR="7144" marT="7144" marB="0" anchor="ctr">
                    <a:solidFill>
                      <a:schemeClr val="accent2">
                        <a:lumMod val="20000"/>
                        <a:lumOff val="80000"/>
                      </a:schemeClr>
                    </a:solidFill>
                  </a:tcPr>
                </a:tc>
                <a:tc>
                  <a:txBody>
                    <a:bodyPr/>
                    <a:lstStyle/>
                    <a:p>
                      <a:pPr algn="ctr" fontAlgn="b"/>
                      <a:r>
                        <a:rPr lang="en-US" sz="1200" b="0" i="0" u="none" strike="noStrike" dirty="0">
                          <a:solidFill>
                            <a:schemeClr val="tx2"/>
                          </a:solidFill>
                          <a:effectLst/>
                          <a:latin typeface="Calibri" panose="020F0502020204030204" pitchFamily="34" charset="0"/>
                        </a:rPr>
                        <a:t>44.8</a:t>
                      </a:r>
                    </a:p>
                  </a:txBody>
                  <a:tcPr marL="7144" marR="7144" marT="7144" marB="0" anchor="ctr">
                    <a:solidFill>
                      <a:schemeClr val="accent2">
                        <a:lumMod val="20000"/>
                        <a:lumOff val="80000"/>
                      </a:schemeClr>
                    </a:solidFill>
                  </a:tcPr>
                </a:tc>
                <a:tc>
                  <a:txBody>
                    <a:bodyPr/>
                    <a:lstStyle/>
                    <a:p>
                      <a:pPr algn="ctr" fontAlgn="b"/>
                      <a:r>
                        <a:rPr lang="en-US" sz="1200" b="0" i="0" u="none" strike="noStrike" dirty="0">
                          <a:solidFill>
                            <a:schemeClr val="tx2"/>
                          </a:solidFill>
                          <a:effectLst/>
                          <a:latin typeface="Calibri" panose="020F0502020204030204" pitchFamily="34" charset="0"/>
                        </a:rPr>
                        <a:t>0.25</a:t>
                      </a:r>
                    </a:p>
                  </a:txBody>
                  <a:tcPr marL="7144" marR="7144" marT="7144" marB="0" anchor="ctr">
                    <a:solidFill>
                      <a:schemeClr val="accent2">
                        <a:lumMod val="20000"/>
                        <a:lumOff val="80000"/>
                      </a:schemeClr>
                    </a:solidFill>
                  </a:tcPr>
                </a:tc>
                <a:tc>
                  <a:txBody>
                    <a:bodyPr/>
                    <a:lstStyle/>
                    <a:p>
                      <a:pPr algn="ctr" fontAlgn="b"/>
                      <a:r>
                        <a:rPr lang="en-US" sz="1200" b="0" i="0" u="none" strike="noStrike" dirty="0">
                          <a:solidFill>
                            <a:schemeClr val="tx2"/>
                          </a:solidFill>
                          <a:effectLst/>
                          <a:latin typeface="Calibri" panose="020F0502020204030204" pitchFamily="34" charset="0"/>
                        </a:rPr>
                        <a:t>29.2%</a:t>
                      </a:r>
                    </a:p>
                  </a:txBody>
                  <a:tcPr marL="7144" marR="7144" marT="7144" marB="0" anchor="ctr">
                    <a:solidFill>
                      <a:schemeClr val="accent2">
                        <a:lumMod val="20000"/>
                        <a:lumOff val="80000"/>
                      </a:schemeClr>
                    </a:solidFill>
                  </a:tcPr>
                </a:tc>
                <a:extLst>
                  <a:ext uri="{0D108BD9-81ED-4DB2-BD59-A6C34878D82A}">
                    <a16:rowId xmlns:a16="http://schemas.microsoft.com/office/drawing/2014/main" val="4222573307"/>
                  </a:ext>
                </a:extLst>
              </a:tr>
              <a:tr h="280808">
                <a:tc>
                  <a:txBody>
                    <a:bodyPr/>
                    <a:lstStyle/>
                    <a:p>
                      <a:pPr algn="ctr" fontAlgn="b"/>
                      <a:r>
                        <a:rPr lang="en-US" sz="1400" u="none" strike="noStrike">
                          <a:effectLst/>
                        </a:rPr>
                        <a:t>34.erdos</a:t>
                      </a:r>
                      <a:endParaRPr lang="en-US" sz="1400" b="0" i="0" u="none" strike="noStrike">
                        <a:solidFill>
                          <a:srgbClr val="000000"/>
                        </a:solidFill>
                        <a:effectLst/>
                        <a:latin typeface="Calibri" panose="020F0502020204030204" pitchFamily="34" charset="0"/>
                      </a:endParaRPr>
                    </a:p>
                  </a:txBody>
                  <a:tcPr marL="7144" marR="7144" marT="7144" marB="0" anchor="ctr"/>
                </a:tc>
                <a:tc>
                  <a:txBody>
                    <a:bodyPr/>
                    <a:lstStyle/>
                    <a:p>
                      <a:pPr algn="ctr" fontAlgn="b"/>
                      <a:r>
                        <a:rPr lang="en-US" sz="1200" b="0" i="0" u="none" strike="noStrike">
                          <a:solidFill>
                            <a:schemeClr val="tx2"/>
                          </a:solidFill>
                          <a:effectLst/>
                          <a:latin typeface="Calibri" panose="020F0502020204030204" pitchFamily="34" charset="0"/>
                        </a:rPr>
                        <a:t>17.1b</a:t>
                      </a:r>
                    </a:p>
                  </a:txBody>
                  <a:tcPr marL="7144" marR="7144" marT="7144" marB="0" anchor="ctr">
                    <a:solidFill>
                      <a:schemeClr val="accent1">
                        <a:lumMod val="20000"/>
                        <a:lumOff val="80000"/>
                      </a:schemeClr>
                    </a:solidFill>
                  </a:tcPr>
                </a:tc>
                <a:tc>
                  <a:txBody>
                    <a:bodyPr/>
                    <a:lstStyle/>
                    <a:p>
                      <a:pPr algn="ctr" fontAlgn="b"/>
                      <a:r>
                        <a:rPr lang="en-US" sz="1200" b="0" i="0" u="none" strike="noStrike">
                          <a:solidFill>
                            <a:schemeClr val="tx2"/>
                          </a:solidFill>
                          <a:effectLst/>
                          <a:latin typeface="Calibri" panose="020F0502020204030204" pitchFamily="34" charset="0"/>
                        </a:rPr>
                        <a:t>274.8b</a:t>
                      </a:r>
                    </a:p>
                  </a:txBody>
                  <a:tcPr marL="7144" marR="7144" marT="7144" marB="0" anchor="ctr">
                    <a:solidFill>
                      <a:schemeClr val="accent1">
                        <a:lumMod val="20000"/>
                        <a:lumOff val="80000"/>
                      </a:schemeClr>
                    </a:solidFill>
                  </a:tcPr>
                </a:tc>
                <a:tc>
                  <a:txBody>
                    <a:bodyPr/>
                    <a:lstStyle/>
                    <a:p>
                      <a:pPr algn="ctr" fontAlgn="b"/>
                      <a:r>
                        <a:rPr lang="en-US" altLang="zh-CN" sz="1200" b="0" i="0" u="none" strike="noStrike" dirty="0">
                          <a:solidFill>
                            <a:schemeClr val="tx2"/>
                          </a:solidFill>
                          <a:effectLst/>
                          <a:latin typeface="Calibri" panose="020F0502020204030204" pitchFamily="34" charset="0"/>
                        </a:rPr>
                        <a:t>3.3TB</a:t>
                      </a:r>
                      <a:endParaRPr lang="en-US" sz="1200" b="0" i="0" u="none" strike="noStrike" dirty="0">
                        <a:solidFill>
                          <a:schemeClr val="tx2"/>
                        </a:solidFill>
                        <a:effectLst/>
                        <a:latin typeface="Calibri" panose="020F0502020204030204" pitchFamily="34" charset="0"/>
                      </a:endParaRPr>
                    </a:p>
                  </a:txBody>
                  <a:tcPr marL="7144" marR="7144" marT="7144" marB="0" anchor="ctr">
                    <a:solidFill>
                      <a:schemeClr val="accent1">
                        <a:lumMod val="20000"/>
                        <a:lumOff val="80000"/>
                      </a:schemeClr>
                    </a:solidFill>
                  </a:tcPr>
                </a:tc>
                <a:tc>
                  <a:txBody>
                    <a:bodyPr/>
                    <a:lstStyle/>
                    <a:p>
                      <a:pPr algn="ctr" fontAlgn="b"/>
                      <a:r>
                        <a:rPr lang="en-US" sz="1200" b="0" i="0" u="none" strike="noStrike" dirty="0">
                          <a:solidFill>
                            <a:schemeClr val="tx2"/>
                          </a:solidFill>
                          <a:effectLst/>
                          <a:latin typeface="Calibri" panose="020F0502020204030204" pitchFamily="34" charset="0"/>
                        </a:rPr>
                        <a:t>1024</a:t>
                      </a:r>
                    </a:p>
                  </a:txBody>
                  <a:tcPr marL="7144" marR="7144" marT="7144" marB="0" anchor="ctr">
                    <a:solidFill>
                      <a:schemeClr val="accent1">
                        <a:lumMod val="20000"/>
                        <a:lumOff val="80000"/>
                      </a:schemeClr>
                    </a:solidFill>
                  </a:tcPr>
                </a:tc>
                <a:tc>
                  <a:txBody>
                    <a:bodyPr/>
                    <a:lstStyle/>
                    <a:p>
                      <a:pPr algn="ctr" fontAlgn="b"/>
                      <a:r>
                        <a:rPr lang="en-US" sz="1200" b="0" i="0" u="none" strike="noStrike" dirty="0">
                          <a:solidFill>
                            <a:schemeClr val="tx2"/>
                          </a:solidFill>
                          <a:effectLst/>
                          <a:latin typeface="Calibri" panose="020F0502020204030204" pitchFamily="34" charset="0"/>
                        </a:rPr>
                        <a:t> </a:t>
                      </a:r>
                      <a:r>
                        <a:rPr lang="en-US" altLang="zh-CN" sz="1200" b="0" i="0" u="none" strike="noStrike" dirty="0">
                          <a:solidFill>
                            <a:schemeClr val="tx2"/>
                          </a:solidFill>
                          <a:effectLst/>
                          <a:latin typeface="Calibri" panose="020F0502020204030204" pitchFamily="34" charset="0"/>
                        </a:rPr>
                        <a:t>-</a:t>
                      </a:r>
                      <a:endParaRPr lang="en-US" sz="1200" b="0" i="0" u="none" strike="noStrike" dirty="0">
                        <a:solidFill>
                          <a:schemeClr val="tx2"/>
                        </a:solidFill>
                        <a:effectLst/>
                        <a:latin typeface="Calibri" panose="020F0502020204030204" pitchFamily="34" charset="0"/>
                      </a:endParaRPr>
                    </a:p>
                  </a:txBody>
                  <a:tcPr marL="7144" marR="7144" marT="7144" marB="0" anchor="ctr">
                    <a:solidFill>
                      <a:schemeClr val="accent2">
                        <a:lumMod val="20000"/>
                        <a:lumOff val="80000"/>
                      </a:schemeClr>
                    </a:solidFill>
                  </a:tcPr>
                </a:tc>
                <a:tc>
                  <a:txBody>
                    <a:bodyPr/>
                    <a:lstStyle/>
                    <a:p>
                      <a:pPr algn="ctr" fontAlgn="b"/>
                      <a:r>
                        <a:rPr lang="en-US" sz="1200" b="0" i="0" u="none" strike="noStrike" dirty="0">
                          <a:solidFill>
                            <a:schemeClr val="tx2"/>
                          </a:solidFill>
                          <a:effectLst/>
                          <a:latin typeface="Calibri" panose="020F0502020204030204" pitchFamily="34" charset="0"/>
                        </a:rPr>
                        <a:t>52.5</a:t>
                      </a:r>
                    </a:p>
                  </a:txBody>
                  <a:tcPr marL="7144" marR="7144" marT="7144" marB="0" anchor="ctr">
                    <a:solidFill>
                      <a:schemeClr val="accent2">
                        <a:lumMod val="20000"/>
                        <a:lumOff val="80000"/>
                      </a:schemeClr>
                    </a:solidFill>
                  </a:tcPr>
                </a:tc>
                <a:tc>
                  <a:txBody>
                    <a:bodyPr/>
                    <a:lstStyle/>
                    <a:p>
                      <a:pPr algn="ctr" fontAlgn="b"/>
                      <a:r>
                        <a:rPr lang="en-US" sz="1200" b="0" i="0" u="none" strike="noStrike" dirty="0">
                          <a:solidFill>
                            <a:schemeClr val="tx2"/>
                          </a:solidFill>
                          <a:effectLst/>
                          <a:latin typeface="Calibri" panose="020F0502020204030204" pitchFamily="34" charset="0"/>
                        </a:rPr>
                        <a:t>48.8</a:t>
                      </a:r>
                    </a:p>
                  </a:txBody>
                  <a:tcPr marL="7144" marR="7144" marT="7144" marB="0" anchor="ctr">
                    <a:solidFill>
                      <a:schemeClr val="accent2">
                        <a:lumMod val="20000"/>
                        <a:lumOff val="80000"/>
                      </a:schemeClr>
                    </a:solidFill>
                  </a:tcPr>
                </a:tc>
                <a:tc>
                  <a:txBody>
                    <a:bodyPr/>
                    <a:lstStyle/>
                    <a:p>
                      <a:pPr algn="ctr" fontAlgn="b"/>
                      <a:r>
                        <a:rPr lang="en-US" sz="1200" b="0" i="0" u="none" strike="noStrike" dirty="0">
                          <a:solidFill>
                            <a:schemeClr val="tx2"/>
                          </a:solidFill>
                          <a:effectLst/>
                          <a:latin typeface="Calibri" panose="020F0502020204030204" pitchFamily="34" charset="0"/>
                        </a:rPr>
                        <a:t>51.3</a:t>
                      </a:r>
                    </a:p>
                  </a:txBody>
                  <a:tcPr marL="7144" marR="7144" marT="7144" marB="0" anchor="ctr">
                    <a:solidFill>
                      <a:schemeClr val="accent2">
                        <a:lumMod val="20000"/>
                        <a:lumOff val="80000"/>
                      </a:schemeClr>
                    </a:solidFill>
                  </a:tcPr>
                </a:tc>
                <a:tc>
                  <a:txBody>
                    <a:bodyPr/>
                    <a:lstStyle/>
                    <a:p>
                      <a:pPr algn="ctr" fontAlgn="b"/>
                      <a:r>
                        <a:rPr lang="en-US" sz="1200" b="0" i="0" u="none" strike="noStrike" dirty="0">
                          <a:solidFill>
                            <a:schemeClr val="tx2"/>
                          </a:solidFill>
                          <a:effectLst/>
                          <a:latin typeface="Calibri" panose="020F0502020204030204" pitchFamily="34" charset="0"/>
                        </a:rPr>
                        <a:t>40.9</a:t>
                      </a:r>
                    </a:p>
                  </a:txBody>
                  <a:tcPr marL="7144" marR="7144" marT="7144" marB="0" anchor="ctr">
                    <a:solidFill>
                      <a:schemeClr val="accent2">
                        <a:lumMod val="20000"/>
                        <a:lumOff val="80000"/>
                      </a:schemeClr>
                    </a:solidFill>
                  </a:tcPr>
                </a:tc>
                <a:tc>
                  <a:txBody>
                    <a:bodyPr/>
                    <a:lstStyle/>
                    <a:p>
                      <a:pPr algn="ctr" fontAlgn="b"/>
                      <a:r>
                        <a:rPr lang="en-US" sz="1200" b="0" i="0" u="none" strike="noStrike" dirty="0">
                          <a:solidFill>
                            <a:schemeClr val="tx2"/>
                          </a:solidFill>
                          <a:effectLst/>
                          <a:latin typeface="Calibri" panose="020F0502020204030204" pitchFamily="34" charset="0"/>
                        </a:rPr>
                        <a:t>18.60</a:t>
                      </a:r>
                    </a:p>
                  </a:txBody>
                  <a:tcPr marL="7144" marR="7144" marT="7144" marB="0" anchor="ctr">
                    <a:solidFill>
                      <a:schemeClr val="accent2">
                        <a:lumMod val="20000"/>
                        <a:lumOff val="80000"/>
                      </a:schemeClr>
                    </a:solidFill>
                  </a:tcPr>
                </a:tc>
                <a:tc>
                  <a:txBody>
                    <a:bodyPr/>
                    <a:lstStyle/>
                    <a:p>
                      <a:pPr algn="ctr" fontAlgn="b"/>
                      <a:r>
                        <a:rPr lang="en-US" sz="1200" b="0" i="0" u="none" strike="noStrike" dirty="0">
                          <a:solidFill>
                            <a:schemeClr val="tx2"/>
                          </a:solidFill>
                          <a:effectLst/>
                          <a:latin typeface="Calibri" panose="020F0502020204030204" pitchFamily="34" charset="0"/>
                        </a:rPr>
                        <a:t>63.7%</a:t>
                      </a:r>
                    </a:p>
                  </a:txBody>
                  <a:tcPr marL="7144" marR="7144" marT="7144" marB="0" anchor="ctr">
                    <a:solidFill>
                      <a:schemeClr val="accent2">
                        <a:lumMod val="20000"/>
                        <a:lumOff val="80000"/>
                      </a:schemeClr>
                    </a:solidFill>
                  </a:tcPr>
                </a:tc>
                <a:extLst>
                  <a:ext uri="{0D108BD9-81ED-4DB2-BD59-A6C34878D82A}">
                    <a16:rowId xmlns:a16="http://schemas.microsoft.com/office/drawing/2014/main" val="491593163"/>
                  </a:ext>
                </a:extLst>
              </a:tr>
              <a:tr h="280808">
                <a:tc>
                  <a:txBody>
                    <a:bodyPr/>
                    <a:lstStyle/>
                    <a:p>
                      <a:pPr algn="ctr" fontAlgn="b"/>
                      <a:r>
                        <a:rPr lang="en-US" sz="1400" u="none" strike="noStrike">
                          <a:effectLst/>
                        </a:rPr>
                        <a:t>34.kron</a:t>
                      </a:r>
                      <a:endParaRPr lang="en-US" sz="1400" b="0" i="0" u="none" strike="noStrike">
                        <a:solidFill>
                          <a:srgbClr val="000000"/>
                        </a:solidFill>
                        <a:effectLst/>
                        <a:latin typeface="Calibri" panose="020F0502020204030204" pitchFamily="34" charset="0"/>
                      </a:endParaRPr>
                    </a:p>
                  </a:txBody>
                  <a:tcPr marL="7144" marR="7144" marT="7144" marB="0" anchor="ctr"/>
                </a:tc>
                <a:tc>
                  <a:txBody>
                    <a:bodyPr/>
                    <a:lstStyle/>
                    <a:p>
                      <a:pPr algn="ctr" fontAlgn="b"/>
                      <a:r>
                        <a:rPr lang="en-US" sz="1200" b="0" i="0" u="none" strike="noStrike">
                          <a:solidFill>
                            <a:schemeClr val="tx2"/>
                          </a:solidFill>
                          <a:effectLst/>
                          <a:latin typeface="Calibri" panose="020F0502020204030204" pitchFamily="34" charset="0"/>
                        </a:rPr>
                        <a:t>17.1b</a:t>
                      </a:r>
                    </a:p>
                  </a:txBody>
                  <a:tcPr marL="7144" marR="7144" marT="7144" marB="0" anchor="ctr">
                    <a:solidFill>
                      <a:schemeClr val="accent1">
                        <a:lumMod val="20000"/>
                        <a:lumOff val="80000"/>
                      </a:schemeClr>
                    </a:solidFill>
                  </a:tcPr>
                </a:tc>
                <a:tc>
                  <a:txBody>
                    <a:bodyPr/>
                    <a:lstStyle/>
                    <a:p>
                      <a:pPr algn="ctr" fontAlgn="b"/>
                      <a:r>
                        <a:rPr lang="en-US" sz="1200" b="0" i="0" u="none" strike="noStrike">
                          <a:solidFill>
                            <a:schemeClr val="tx2"/>
                          </a:solidFill>
                          <a:effectLst/>
                          <a:latin typeface="Calibri" panose="020F0502020204030204" pitchFamily="34" charset="0"/>
                        </a:rPr>
                        <a:t>274.8b</a:t>
                      </a:r>
                    </a:p>
                  </a:txBody>
                  <a:tcPr marL="7144" marR="7144" marT="7144" marB="0" anchor="ctr">
                    <a:solidFill>
                      <a:schemeClr val="accent1">
                        <a:lumMod val="20000"/>
                        <a:lumOff val="80000"/>
                      </a:schemeClr>
                    </a:solidFill>
                  </a:tcPr>
                </a:tc>
                <a:tc>
                  <a:txBody>
                    <a:bodyPr/>
                    <a:lstStyle/>
                    <a:p>
                      <a:pPr algn="ctr" fontAlgn="b"/>
                      <a:r>
                        <a:rPr lang="en-US" altLang="zh-CN" sz="1200" b="0" i="0" u="none" strike="noStrike">
                          <a:solidFill>
                            <a:schemeClr val="tx2"/>
                          </a:solidFill>
                          <a:effectLst/>
                          <a:latin typeface="Calibri" panose="020F0502020204030204" pitchFamily="34" charset="0"/>
                        </a:rPr>
                        <a:t>3.3TB</a:t>
                      </a:r>
                      <a:endParaRPr lang="en-US" sz="1200" b="0" i="0" u="none" strike="noStrike">
                        <a:solidFill>
                          <a:schemeClr val="tx2"/>
                        </a:solidFill>
                        <a:effectLst/>
                        <a:latin typeface="Calibri" panose="020F0502020204030204" pitchFamily="34" charset="0"/>
                      </a:endParaRPr>
                    </a:p>
                  </a:txBody>
                  <a:tcPr marL="7144" marR="7144" marT="7144" marB="0" anchor="ctr">
                    <a:solidFill>
                      <a:schemeClr val="accent1">
                        <a:lumMod val="20000"/>
                        <a:lumOff val="80000"/>
                      </a:schemeClr>
                    </a:solidFill>
                  </a:tcPr>
                </a:tc>
                <a:tc>
                  <a:txBody>
                    <a:bodyPr/>
                    <a:lstStyle/>
                    <a:p>
                      <a:pPr algn="ctr" fontAlgn="b"/>
                      <a:r>
                        <a:rPr lang="en-US" sz="1200" b="0" i="0" u="none" strike="noStrike" dirty="0">
                          <a:solidFill>
                            <a:schemeClr val="tx2"/>
                          </a:solidFill>
                          <a:effectLst/>
                          <a:latin typeface="Calibri" panose="020F0502020204030204" pitchFamily="34" charset="0"/>
                        </a:rPr>
                        <a:t>1024</a:t>
                      </a:r>
                    </a:p>
                  </a:txBody>
                  <a:tcPr marL="7144" marR="7144" marT="7144" marB="0" anchor="ctr">
                    <a:solidFill>
                      <a:schemeClr val="accent1">
                        <a:lumMod val="20000"/>
                        <a:lumOff val="80000"/>
                      </a:schemeClr>
                    </a:solidFill>
                  </a:tcPr>
                </a:tc>
                <a:tc>
                  <a:txBody>
                    <a:bodyPr/>
                    <a:lstStyle/>
                    <a:p>
                      <a:pPr algn="ctr" fontAlgn="b"/>
                      <a:r>
                        <a:rPr lang="en-US" sz="1200" b="0" i="0" u="none" strike="noStrike" dirty="0">
                          <a:solidFill>
                            <a:schemeClr val="tx2"/>
                          </a:solidFill>
                          <a:effectLst/>
                          <a:latin typeface="Calibri" panose="020F0502020204030204" pitchFamily="34" charset="0"/>
                        </a:rPr>
                        <a:t> </a:t>
                      </a:r>
                      <a:r>
                        <a:rPr lang="en-US" altLang="zh-CN" sz="1200" b="0" i="0" u="none" strike="noStrike" dirty="0">
                          <a:solidFill>
                            <a:schemeClr val="tx2"/>
                          </a:solidFill>
                          <a:effectLst/>
                          <a:latin typeface="Calibri" panose="020F0502020204030204" pitchFamily="34" charset="0"/>
                        </a:rPr>
                        <a:t>-</a:t>
                      </a:r>
                      <a:endParaRPr lang="en-US" sz="1200" b="0" i="0" u="none" strike="noStrike" dirty="0">
                        <a:solidFill>
                          <a:schemeClr val="tx2"/>
                        </a:solidFill>
                        <a:effectLst/>
                        <a:latin typeface="Calibri" panose="020F0502020204030204" pitchFamily="34" charset="0"/>
                      </a:endParaRPr>
                    </a:p>
                  </a:txBody>
                  <a:tcPr marL="7144" marR="7144" marT="7144" marB="0" anchor="ctr">
                    <a:solidFill>
                      <a:schemeClr val="accent2">
                        <a:lumMod val="20000"/>
                        <a:lumOff val="80000"/>
                      </a:schemeClr>
                    </a:solidFill>
                  </a:tcPr>
                </a:tc>
                <a:tc>
                  <a:txBody>
                    <a:bodyPr/>
                    <a:lstStyle/>
                    <a:p>
                      <a:pPr algn="ctr" fontAlgn="b"/>
                      <a:r>
                        <a:rPr lang="en-US" sz="1200" b="0" i="0" u="none" strike="noStrike" dirty="0">
                          <a:solidFill>
                            <a:schemeClr val="tx2"/>
                          </a:solidFill>
                          <a:effectLst/>
                          <a:latin typeface="Calibri" panose="020F0502020204030204" pitchFamily="34" charset="0"/>
                        </a:rPr>
                        <a:t>72.8</a:t>
                      </a:r>
                    </a:p>
                  </a:txBody>
                  <a:tcPr marL="7144" marR="7144" marT="7144" marB="0" anchor="ctr">
                    <a:solidFill>
                      <a:schemeClr val="accent2">
                        <a:lumMod val="20000"/>
                        <a:lumOff val="80000"/>
                      </a:schemeClr>
                    </a:solidFill>
                  </a:tcPr>
                </a:tc>
                <a:tc>
                  <a:txBody>
                    <a:bodyPr/>
                    <a:lstStyle/>
                    <a:p>
                      <a:pPr algn="ctr" fontAlgn="b"/>
                      <a:r>
                        <a:rPr lang="en-US" sz="1200" b="0" i="0" u="none" strike="noStrike" dirty="0">
                          <a:solidFill>
                            <a:schemeClr val="tx2"/>
                          </a:solidFill>
                          <a:effectLst/>
                          <a:latin typeface="Calibri" panose="020F0502020204030204" pitchFamily="34" charset="0"/>
                        </a:rPr>
                        <a:t>18.2</a:t>
                      </a:r>
                    </a:p>
                  </a:txBody>
                  <a:tcPr marL="7144" marR="7144" marT="7144" marB="0" anchor="ctr">
                    <a:solidFill>
                      <a:schemeClr val="accent2">
                        <a:lumMod val="20000"/>
                        <a:lumOff val="80000"/>
                      </a:schemeClr>
                    </a:solidFill>
                  </a:tcPr>
                </a:tc>
                <a:tc>
                  <a:txBody>
                    <a:bodyPr/>
                    <a:lstStyle/>
                    <a:p>
                      <a:pPr algn="ctr" fontAlgn="b"/>
                      <a:r>
                        <a:rPr lang="en-US" sz="1200" b="0" i="0" u="none" strike="noStrike" dirty="0">
                          <a:solidFill>
                            <a:schemeClr val="tx2"/>
                          </a:solidFill>
                          <a:effectLst/>
                          <a:latin typeface="Calibri" panose="020F0502020204030204" pitchFamily="34" charset="0"/>
                        </a:rPr>
                        <a:t>62.3</a:t>
                      </a:r>
                    </a:p>
                  </a:txBody>
                  <a:tcPr marL="7144" marR="7144" marT="7144" marB="0" anchor="ctr">
                    <a:solidFill>
                      <a:schemeClr val="accent2">
                        <a:lumMod val="20000"/>
                        <a:lumOff val="80000"/>
                      </a:schemeClr>
                    </a:solidFill>
                  </a:tcPr>
                </a:tc>
                <a:tc>
                  <a:txBody>
                    <a:bodyPr/>
                    <a:lstStyle/>
                    <a:p>
                      <a:pPr algn="ctr" fontAlgn="b"/>
                      <a:r>
                        <a:rPr lang="en-US" sz="1200" b="0" i="0" u="none" strike="noStrike" dirty="0">
                          <a:solidFill>
                            <a:schemeClr val="tx2"/>
                          </a:solidFill>
                          <a:effectLst/>
                          <a:latin typeface="Calibri" panose="020F0502020204030204" pitchFamily="34" charset="0"/>
                        </a:rPr>
                        <a:t>43.1</a:t>
                      </a:r>
                    </a:p>
                  </a:txBody>
                  <a:tcPr marL="7144" marR="7144" marT="7144" marB="0" anchor="ctr">
                    <a:solidFill>
                      <a:schemeClr val="accent2">
                        <a:lumMod val="20000"/>
                        <a:lumOff val="80000"/>
                      </a:schemeClr>
                    </a:solidFill>
                  </a:tcPr>
                </a:tc>
                <a:tc>
                  <a:txBody>
                    <a:bodyPr/>
                    <a:lstStyle/>
                    <a:p>
                      <a:pPr algn="ctr" fontAlgn="b"/>
                      <a:r>
                        <a:rPr lang="en-US" sz="1200" b="0" i="0" u="none" strike="noStrike" dirty="0">
                          <a:solidFill>
                            <a:schemeClr val="tx2"/>
                          </a:solidFill>
                          <a:effectLst/>
                          <a:latin typeface="Calibri" panose="020F0502020204030204" pitchFamily="34" charset="0"/>
                        </a:rPr>
                        <a:t>0.82</a:t>
                      </a:r>
                    </a:p>
                  </a:txBody>
                  <a:tcPr marL="7144" marR="7144" marT="7144" marB="0" anchor="ctr">
                    <a:solidFill>
                      <a:schemeClr val="accent2">
                        <a:lumMod val="20000"/>
                        <a:lumOff val="80000"/>
                      </a:schemeClr>
                    </a:solidFill>
                  </a:tcPr>
                </a:tc>
                <a:tc>
                  <a:txBody>
                    <a:bodyPr/>
                    <a:lstStyle/>
                    <a:p>
                      <a:pPr algn="ctr" fontAlgn="b"/>
                      <a:r>
                        <a:rPr lang="en-US" sz="1200" b="0" i="0" u="none" strike="noStrike" dirty="0">
                          <a:solidFill>
                            <a:schemeClr val="tx2"/>
                          </a:solidFill>
                          <a:effectLst/>
                          <a:latin typeface="Calibri" panose="020F0502020204030204" pitchFamily="34" charset="0"/>
                        </a:rPr>
                        <a:t>40.2%</a:t>
                      </a:r>
                    </a:p>
                  </a:txBody>
                  <a:tcPr marL="7144" marR="7144" marT="7144" marB="0" anchor="ctr">
                    <a:solidFill>
                      <a:schemeClr val="accent2">
                        <a:lumMod val="20000"/>
                        <a:lumOff val="80000"/>
                      </a:schemeClr>
                    </a:solidFill>
                  </a:tcPr>
                </a:tc>
                <a:extLst>
                  <a:ext uri="{0D108BD9-81ED-4DB2-BD59-A6C34878D82A}">
                    <a16:rowId xmlns:a16="http://schemas.microsoft.com/office/drawing/2014/main" val="2633328007"/>
                  </a:ext>
                </a:extLst>
              </a:tr>
              <a:tr h="280808">
                <a:tc>
                  <a:txBody>
                    <a:bodyPr/>
                    <a:lstStyle/>
                    <a:p>
                      <a:pPr algn="ctr" fontAlgn="b"/>
                      <a:r>
                        <a:rPr lang="en-US" sz="1400" u="none" strike="noStrike">
                          <a:effectLst/>
                        </a:rPr>
                        <a:t>42.kron</a:t>
                      </a:r>
                      <a:endParaRPr lang="en-US" sz="1400" b="0" i="0" u="none" strike="noStrike">
                        <a:solidFill>
                          <a:srgbClr val="000000"/>
                        </a:solidFill>
                        <a:effectLst/>
                        <a:latin typeface="Calibri" panose="020F0502020204030204" pitchFamily="34" charset="0"/>
                      </a:endParaRPr>
                    </a:p>
                  </a:txBody>
                  <a:tcPr marL="7144" marR="7144" marT="7144" marB="0" anchor="ctr"/>
                </a:tc>
                <a:tc>
                  <a:txBody>
                    <a:bodyPr/>
                    <a:lstStyle/>
                    <a:p>
                      <a:pPr algn="ctr" fontAlgn="b"/>
                      <a:r>
                        <a:rPr lang="en-US" sz="1200" b="0" i="0" u="none" strike="noStrike">
                          <a:solidFill>
                            <a:schemeClr val="tx2"/>
                          </a:solidFill>
                          <a:effectLst/>
                          <a:latin typeface="Calibri" panose="020F0502020204030204" pitchFamily="34" charset="0"/>
                        </a:rPr>
                        <a:t>4398.0b </a:t>
                      </a:r>
                    </a:p>
                  </a:txBody>
                  <a:tcPr marL="7144" marR="7144" marT="7144" marB="0" anchor="ctr">
                    <a:solidFill>
                      <a:schemeClr val="accent1">
                        <a:lumMod val="20000"/>
                        <a:lumOff val="80000"/>
                      </a:schemeClr>
                    </a:solidFill>
                  </a:tcPr>
                </a:tc>
                <a:tc>
                  <a:txBody>
                    <a:bodyPr/>
                    <a:lstStyle/>
                    <a:p>
                      <a:pPr algn="ctr" fontAlgn="b"/>
                      <a:r>
                        <a:rPr lang="en-US" sz="1200" b="0" i="0" u="none" strike="noStrike">
                          <a:solidFill>
                            <a:schemeClr val="tx2"/>
                          </a:solidFill>
                          <a:effectLst/>
                          <a:latin typeface="Calibri" panose="020F0502020204030204" pitchFamily="34" charset="0"/>
                        </a:rPr>
                        <a:t>70368.7b </a:t>
                      </a:r>
                    </a:p>
                  </a:txBody>
                  <a:tcPr marL="7144" marR="7144" marT="7144" marB="0" anchor="ctr">
                    <a:solidFill>
                      <a:schemeClr val="accent1">
                        <a:lumMod val="20000"/>
                        <a:lumOff val="80000"/>
                      </a:schemeClr>
                    </a:solidFill>
                  </a:tcPr>
                </a:tc>
                <a:tc>
                  <a:txBody>
                    <a:bodyPr/>
                    <a:lstStyle/>
                    <a:p>
                      <a:pPr algn="ctr" fontAlgn="b"/>
                      <a:r>
                        <a:rPr lang="en-US" altLang="zh-CN" sz="1200" b="0" i="0" u="none" strike="noStrike" dirty="0">
                          <a:solidFill>
                            <a:schemeClr val="tx2"/>
                          </a:solidFill>
                          <a:effectLst/>
                          <a:latin typeface="Calibri" panose="020F0502020204030204" pitchFamily="34" charset="0"/>
                        </a:rPr>
                        <a:t>844.4TB</a:t>
                      </a:r>
                      <a:endParaRPr lang="en-US" sz="1200" b="0" i="0" u="none" strike="noStrike" dirty="0">
                        <a:solidFill>
                          <a:schemeClr val="tx2"/>
                        </a:solidFill>
                        <a:effectLst/>
                        <a:latin typeface="Calibri" panose="020F0502020204030204" pitchFamily="34" charset="0"/>
                      </a:endParaRPr>
                    </a:p>
                  </a:txBody>
                  <a:tcPr marL="7144" marR="7144" marT="7144" marB="0" anchor="ctr">
                    <a:solidFill>
                      <a:schemeClr val="accent1">
                        <a:lumMod val="20000"/>
                        <a:lumOff val="80000"/>
                      </a:schemeClr>
                    </a:solidFill>
                  </a:tcPr>
                </a:tc>
                <a:tc>
                  <a:txBody>
                    <a:bodyPr/>
                    <a:lstStyle/>
                    <a:p>
                      <a:pPr algn="ctr" fontAlgn="b"/>
                      <a:r>
                        <a:rPr lang="en-US" sz="1200" b="0" i="0" u="none" strike="noStrike" dirty="0">
                          <a:solidFill>
                            <a:schemeClr val="tx2"/>
                          </a:solidFill>
                          <a:effectLst/>
                          <a:latin typeface="Calibri" panose="020F0502020204030204" pitchFamily="34" charset="0"/>
                        </a:rPr>
                        <a:t>38656</a:t>
                      </a:r>
                    </a:p>
                  </a:txBody>
                  <a:tcPr marL="7144" marR="7144" marT="7144" marB="0" anchor="ctr">
                    <a:solidFill>
                      <a:schemeClr val="accent1">
                        <a:lumMod val="20000"/>
                        <a:lumOff val="80000"/>
                      </a:schemeClr>
                    </a:solidFill>
                  </a:tcPr>
                </a:tc>
                <a:tc>
                  <a:txBody>
                    <a:bodyPr/>
                    <a:lstStyle/>
                    <a:p>
                      <a:pPr algn="ctr" fontAlgn="b"/>
                      <a:r>
                        <a:rPr lang="en-US" sz="1200" b="0" i="0" u="none" strike="noStrike">
                          <a:solidFill>
                            <a:schemeClr val="tx2"/>
                          </a:solidFill>
                          <a:effectLst/>
                          <a:latin typeface="Calibri" panose="020F0502020204030204" pitchFamily="34" charset="0"/>
                        </a:rPr>
                        <a:t> </a:t>
                      </a:r>
                      <a:r>
                        <a:rPr lang="en-US" altLang="zh-CN" sz="1200" b="0" i="0" u="none" strike="noStrike">
                          <a:solidFill>
                            <a:schemeClr val="tx2"/>
                          </a:solidFill>
                          <a:effectLst/>
                          <a:latin typeface="Calibri" panose="020F0502020204030204" pitchFamily="34" charset="0"/>
                        </a:rPr>
                        <a:t>-</a:t>
                      </a:r>
                      <a:endParaRPr lang="en-US" sz="1200" b="0" i="0" u="none" strike="noStrike">
                        <a:solidFill>
                          <a:schemeClr val="tx2"/>
                        </a:solidFill>
                        <a:effectLst/>
                        <a:latin typeface="Calibri" panose="020F0502020204030204" pitchFamily="34" charset="0"/>
                      </a:endParaRPr>
                    </a:p>
                  </a:txBody>
                  <a:tcPr marL="7144" marR="7144" marT="7144" marB="0" anchor="ctr">
                    <a:solidFill>
                      <a:schemeClr val="accent2">
                        <a:lumMod val="20000"/>
                        <a:lumOff val="80000"/>
                      </a:schemeClr>
                    </a:solidFill>
                  </a:tcPr>
                </a:tc>
                <a:tc>
                  <a:txBody>
                    <a:bodyPr/>
                    <a:lstStyle/>
                    <a:p>
                      <a:pPr algn="ctr" fontAlgn="b"/>
                      <a:r>
                        <a:rPr lang="en-US" sz="1200" b="0" i="0" u="none" strike="noStrike">
                          <a:solidFill>
                            <a:schemeClr val="tx2"/>
                          </a:solidFill>
                          <a:effectLst/>
                          <a:latin typeface="Calibri" panose="020F0502020204030204" pitchFamily="34" charset="0"/>
                        </a:rPr>
                        <a:t>1984.8</a:t>
                      </a:r>
                    </a:p>
                  </a:txBody>
                  <a:tcPr marL="7144" marR="7144" marT="7144" marB="0" anchor="ctr">
                    <a:solidFill>
                      <a:schemeClr val="accent2">
                        <a:lumMod val="20000"/>
                        <a:lumOff val="80000"/>
                      </a:schemeClr>
                    </a:solidFill>
                  </a:tcPr>
                </a:tc>
                <a:tc>
                  <a:txBody>
                    <a:bodyPr/>
                    <a:lstStyle/>
                    <a:p>
                      <a:pPr algn="ctr" fontAlgn="b"/>
                      <a:r>
                        <a:rPr lang="en-US" sz="1200" b="0" i="0" u="none" strike="noStrike">
                          <a:solidFill>
                            <a:schemeClr val="tx2"/>
                          </a:solidFill>
                          <a:effectLst/>
                          <a:latin typeface="Calibri" panose="020F0502020204030204" pitchFamily="34" charset="0"/>
                        </a:rPr>
                        <a:t>773.9</a:t>
                      </a:r>
                    </a:p>
                  </a:txBody>
                  <a:tcPr marL="7144" marR="7144" marT="7144" marB="0" anchor="ctr">
                    <a:solidFill>
                      <a:schemeClr val="accent2">
                        <a:lumMod val="20000"/>
                        <a:lumOff val="80000"/>
                      </a:schemeClr>
                    </a:solidFill>
                  </a:tcPr>
                </a:tc>
                <a:tc>
                  <a:txBody>
                    <a:bodyPr/>
                    <a:lstStyle/>
                    <a:p>
                      <a:pPr algn="ctr" fontAlgn="b"/>
                      <a:r>
                        <a:rPr lang="en-US" sz="1200" b="0" i="0" u="none" strike="noStrike">
                          <a:solidFill>
                            <a:schemeClr val="tx2"/>
                          </a:solidFill>
                          <a:effectLst/>
                          <a:latin typeface="Calibri" panose="020F0502020204030204" pitchFamily="34" charset="0"/>
                        </a:rPr>
                        <a:t>1956.0</a:t>
                      </a:r>
                    </a:p>
                  </a:txBody>
                  <a:tcPr marL="7144" marR="7144" marT="7144" marB="0" anchor="ctr">
                    <a:solidFill>
                      <a:schemeClr val="accent2">
                        <a:lumMod val="20000"/>
                        <a:lumOff val="80000"/>
                      </a:schemeClr>
                    </a:solidFill>
                  </a:tcPr>
                </a:tc>
                <a:tc>
                  <a:txBody>
                    <a:bodyPr/>
                    <a:lstStyle/>
                    <a:p>
                      <a:pPr algn="ctr" fontAlgn="b"/>
                      <a:r>
                        <a:rPr lang="en-US" sz="1200" b="0" i="0" u="none" strike="noStrike">
                          <a:solidFill>
                            <a:schemeClr val="tx2"/>
                          </a:solidFill>
                          <a:effectLst/>
                          <a:latin typeface="Calibri" panose="020F0502020204030204" pitchFamily="34" charset="0"/>
                        </a:rPr>
                        <a:t> </a:t>
                      </a:r>
                    </a:p>
                  </a:txBody>
                  <a:tcPr marL="7144" marR="7144" marT="7144" marB="0" anchor="ctr">
                    <a:solidFill>
                      <a:schemeClr val="accent2">
                        <a:lumMod val="20000"/>
                        <a:lumOff val="80000"/>
                      </a:schemeClr>
                    </a:solidFill>
                  </a:tcPr>
                </a:tc>
                <a:tc>
                  <a:txBody>
                    <a:bodyPr/>
                    <a:lstStyle/>
                    <a:p>
                      <a:pPr algn="ctr" fontAlgn="b"/>
                      <a:r>
                        <a:rPr lang="en-US" sz="1200" b="0" i="0" u="none" strike="noStrike" dirty="0">
                          <a:solidFill>
                            <a:schemeClr val="tx2"/>
                          </a:solidFill>
                          <a:effectLst/>
                          <a:latin typeface="Calibri" panose="020F0502020204030204" pitchFamily="34" charset="0"/>
                        </a:rPr>
                        <a:t> </a:t>
                      </a:r>
                    </a:p>
                  </a:txBody>
                  <a:tcPr marL="7144" marR="7144" marT="7144" marB="0" anchor="ctr">
                    <a:solidFill>
                      <a:schemeClr val="accent2">
                        <a:lumMod val="20000"/>
                        <a:lumOff val="80000"/>
                      </a:schemeClr>
                    </a:solidFill>
                  </a:tcPr>
                </a:tc>
                <a:tc>
                  <a:txBody>
                    <a:bodyPr/>
                    <a:lstStyle/>
                    <a:p>
                      <a:pPr algn="ctr" fontAlgn="b"/>
                      <a:r>
                        <a:rPr lang="en-US" sz="1200" b="0" i="0" u="none" strike="noStrike" dirty="0">
                          <a:solidFill>
                            <a:schemeClr val="tx2"/>
                          </a:solidFill>
                          <a:effectLst/>
                          <a:latin typeface="Calibri" panose="020F0502020204030204" pitchFamily="34" charset="0"/>
                        </a:rPr>
                        <a:t>40.0%</a:t>
                      </a:r>
                    </a:p>
                  </a:txBody>
                  <a:tcPr marL="7144" marR="7144" marT="7144" marB="0" anchor="ctr">
                    <a:solidFill>
                      <a:schemeClr val="accent2">
                        <a:lumMod val="20000"/>
                        <a:lumOff val="80000"/>
                      </a:schemeClr>
                    </a:solidFill>
                  </a:tcPr>
                </a:tc>
                <a:extLst>
                  <a:ext uri="{0D108BD9-81ED-4DB2-BD59-A6C34878D82A}">
                    <a16:rowId xmlns:a16="http://schemas.microsoft.com/office/drawing/2014/main" val="2521859487"/>
                  </a:ext>
                </a:extLst>
              </a:tr>
            </a:tbl>
          </a:graphicData>
        </a:graphic>
      </p:graphicFrame>
      <p:sp>
        <p:nvSpPr>
          <p:cNvPr id="2" name="Title 1"/>
          <p:cNvSpPr>
            <a:spLocks noGrp="1"/>
          </p:cNvSpPr>
          <p:nvPr>
            <p:ph type="title"/>
          </p:nvPr>
        </p:nvSpPr>
        <p:spPr/>
        <p:txBody>
          <a:bodyPr/>
          <a:lstStyle/>
          <a:p>
            <a:r>
              <a:rPr lang="en-US" altLang="zh-CN" dirty="0"/>
              <a:t>Summary of Experiments and Results</a:t>
            </a:r>
            <a:endParaRPr lang="en-US" dirty="0"/>
          </a:p>
        </p:txBody>
      </p:sp>
      <p:graphicFrame>
        <p:nvGraphicFramePr>
          <p:cNvPr id="8" name="Content Placeholder 6">
            <a:extLst>
              <a:ext uri="{FF2B5EF4-FFF2-40B4-BE49-F238E27FC236}">
                <a16:creationId xmlns:a16="http://schemas.microsoft.com/office/drawing/2014/main" id="{CD2B3F83-E39D-3043-B8E4-F6B450FEEB34}"/>
              </a:ext>
            </a:extLst>
          </p:cNvPr>
          <p:cNvGraphicFramePr>
            <a:graphicFrameLocks/>
          </p:cNvGraphicFramePr>
          <p:nvPr/>
        </p:nvGraphicFramePr>
        <p:xfrm>
          <a:off x="259552" y="1915542"/>
          <a:ext cx="8717027" cy="3348369"/>
        </p:xfrm>
        <a:graphic>
          <a:graphicData uri="http://schemas.openxmlformats.org/drawingml/2006/table">
            <a:tbl>
              <a:tblPr firstRow="1" firstCol="1">
                <a:tableStyleId>{5C22544A-7EE6-4342-B048-85BDC9FD1C3A}</a:tableStyleId>
              </a:tblPr>
              <a:tblGrid>
                <a:gridCol w="928548">
                  <a:extLst>
                    <a:ext uri="{9D8B030D-6E8A-4147-A177-3AD203B41FA5}">
                      <a16:colId xmlns:a16="http://schemas.microsoft.com/office/drawing/2014/main" val="577590759"/>
                    </a:ext>
                  </a:extLst>
                </a:gridCol>
                <a:gridCol w="636563">
                  <a:extLst>
                    <a:ext uri="{9D8B030D-6E8A-4147-A177-3AD203B41FA5}">
                      <a16:colId xmlns:a16="http://schemas.microsoft.com/office/drawing/2014/main" val="895426281"/>
                    </a:ext>
                  </a:extLst>
                </a:gridCol>
                <a:gridCol w="744584">
                  <a:extLst>
                    <a:ext uri="{9D8B030D-6E8A-4147-A177-3AD203B41FA5}">
                      <a16:colId xmlns:a16="http://schemas.microsoft.com/office/drawing/2014/main" val="3076160934"/>
                    </a:ext>
                  </a:extLst>
                </a:gridCol>
                <a:gridCol w="685168">
                  <a:extLst>
                    <a:ext uri="{9D8B030D-6E8A-4147-A177-3AD203B41FA5}">
                      <a16:colId xmlns:a16="http://schemas.microsoft.com/office/drawing/2014/main" val="2623923215"/>
                    </a:ext>
                  </a:extLst>
                </a:gridCol>
                <a:gridCol w="663677">
                  <a:extLst>
                    <a:ext uri="{9D8B030D-6E8A-4147-A177-3AD203B41FA5}">
                      <a16:colId xmlns:a16="http://schemas.microsoft.com/office/drawing/2014/main" val="440616863"/>
                    </a:ext>
                  </a:extLst>
                </a:gridCol>
                <a:gridCol w="943897">
                  <a:extLst>
                    <a:ext uri="{9D8B030D-6E8A-4147-A177-3AD203B41FA5}">
                      <a16:colId xmlns:a16="http://schemas.microsoft.com/office/drawing/2014/main" val="3520964564"/>
                    </a:ext>
                  </a:extLst>
                </a:gridCol>
                <a:gridCol w="604684">
                  <a:extLst>
                    <a:ext uri="{9D8B030D-6E8A-4147-A177-3AD203B41FA5}">
                      <a16:colId xmlns:a16="http://schemas.microsoft.com/office/drawing/2014/main" val="506487379"/>
                    </a:ext>
                  </a:extLst>
                </a:gridCol>
                <a:gridCol w="656303">
                  <a:extLst>
                    <a:ext uri="{9D8B030D-6E8A-4147-A177-3AD203B41FA5}">
                      <a16:colId xmlns:a16="http://schemas.microsoft.com/office/drawing/2014/main" val="911701414"/>
                    </a:ext>
                  </a:extLst>
                </a:gridCol>
                <a:gridCol w="604684">
                  <a:extLst>
                    <a:ext uri="{9D8B030D-6E8A-4147-A177-3AD203B41FA5}">
                      <a16:colId xmlns:a16="http://schemas.microsoft.com/office/drawing/2014/main" val="4072432075"/>
                    </a:ext>
                  </a:extLst>
                </a:gridCol>
                <a:gridCol w="501446">
                  <a:extLst>
                    <a:ext uri="{9D8B030D-6E8A-4147-A177-3AD203B41FA5}">
                      <a16:colId xmlns:a16="http://schemas.microsoft.com/office/drawing/2014/main" val="1187530716"/>
                    </a:ext>
                  </a:extLst>
                </a:gridCol>
                <a:gridCol w="722671">
                  <a:extLst>
                    <a:ext uri="{9D8B030D-6E8A-4147-A177-3AD203B41FA5}">
                      <a16:colId xmlns:a16="http://schemas.microsoft.com/office/drawing/2014/main" val="4233816480"/>
                    </a:ext>
                  </a:extLst>
                </a:gridCol>
                <a:gridCol w="1024802">
                  <a:extLst>
                    <a:ext uri="{9D8B030D-6E8A-4147-A177-3AD203B41FA5}">
                      <a16:colId xmlns:a16="http://schemas.microsoft.com/office/drawing/2014/main" val="2960023491"/>
                    </a:ext>
                  </a:extLst>
                </a:gridCol>
              </a:tblGrid>
              <a:tr h="259481">
                <a:tc>
                  <a:txBody>
                    <a:bodyPr/>
                    <a:lstStyle/>
                    <a:p>
                      <a:pPr algn="ctr" fontAlgn="b"/>
                      <a:r>
                        <a:rPr lang="en-US" sz="1400" u="none" strike="noStrike" dirty="0">
                          <a:effectLst/>
                        </a:rPr>
                        <a:t> </a:t>
                      </a:r>
                      <a:endParaRPr lang="en-US" sz="1400" b="0" i="0" u="none" strike="noStrike" dirty="0">
                        <a:solidFill>
                          <a:srgbClr val="000000"/>
                        </a:solidFill>
                        <a:effectLst/>
                        <a:latin typeface="Calibri" panose="020F0502020204030204" pitchFamily="34" charset="0"/>
                      </a:endParaRPr>
                    </a:p>
                  </a:txBody>
                  <a:tcPr marL="7144" marR="7144" marT="7144" marB="0" anchor="ctr"/>
                </a:tc>
                <a:tc>
                  <a:txBody>
                    <a:bodyPr/>
                    <a:lstStyle/>
                    <a:p>
                      <a:pPr algn="ctr" fontAlgn="b"/>
                      <a:r>
                        <a:rPr lang="en-US" altLang="zh-CN" sz="1400" u="none" strike="noStrike">
                          <a:effectLst/>
                        </a:rPr>
                        <a:t>#Vtx</a:t>
                      </a:r>
                      <a:endParaRPr lang="en-US" sz="1400" b="0" i="0" u="none" strike="noStrike">
                        <a:solidFill>
                          <a:srgbClr val="000000"/>
                        </a:solidFill>
                        <a:effectLst/>
                        <a:latin typeface="Calibri" panose="020F0502020204030204" pitchFamily="34" charset="0"/>
                      </a:endParaRPr>
                    </a:p>
                  </a:txBody>
                  <a:tcPr marL="7144" marR="7144" marT="7144" marB="0" anchor="ctr"/>
                </a:tc>
                <a:tc>
                  <a:txBody>
                    <a:bodyPr/>
                    <a:lstStyle/>
                    <a:p>
                      <a:pPr algn="ctr" fontAlgn="b"/>
                      <a:r>
                        <a:rPr lang="en-US" altLang="zh-CN" sz="1400" u="none" strike="noStrike" dirty="0">
                          <a:effectLst/>
                        </a:rPr>
                        <a:t>#Edge</a:t>
                      </a:r>
                      <a:endParaRPr lang="en-US" sz="1400" b="0" i="0" u="none" strike="noStrike" dirty="0">
                        <a:solidFill>
                          <a:srgbClr val="000000"/>
                        </a:solidFill>
                        <a:effectLst/>
                        <a:latin typeface="Calibri" panose="020F0502020204030204" pitchFamily="34" charset="0"/>
                      </a:endParaRPr>
                    </a:p>
                  </a:txBody>
                  <a:tcPr marL="7144" marR="7144" marT="7144" marB="0" anchor="ctr"/>
                </a:tc>
                <a:tc>
                  <a:txBody>
                    <a:bodyPr/>
                    <a:lstStyle/>
                    <a:p>
                      <a:pPr algn="ctr" fontAlgn="b"/>
                      <a:r>
                        <a:rPr lang="en-US" altLang="zh-CN" sz="1400" u="none" strike="noStrike" dirty="0">
                          <a:effectLst/>
                        </a:rPr>
                        <a:t>Size</a:t>
                      </a:r>
                      <a:endParaRPr lang="en-US" sz="1400" b="0" i="0" u="none" strike="noStrike" dirty="0">
                        <a:solidFill>
                          <a:srgbClr val="000000"/>
                        </a:solidFill>
                        <a:effectLst/>
                        <a:latin typeface="Calibri" panose="020F0502020204030204" pitchFamily="34" charset="0"/>
                      </a:endParaRPr>
                    </a:p>
                  </a:txBody>
                  <a:tcPr marL="7144" marR="7144" marT="7144" marB="0" anchor="ctr"/>
                </a:tc>
                <a:tc>
                  <a:txBody>
                    <a:bodyPr/>
                    <a:lstStyle/>
                    <a:p>
                      <a:pPr algn="ctr" fontAlgn="b"/>
                      <a:r>
                        <a:rPr lang="en-US" sz="1400" u="none" strike="noStrike" dirty="0">
                          <a:effectLst/>
                        </a:rPr>
                        <a:t>#</a:t>
                      </a:r>
                      <a:r>
                        <a:rPr lang="en-US" altLang="zh-CN" sz="1400" u="none" strike="noStrike" dirty="0">
                          <a:effectLst/>
                        </a:rPr>
                        <a:t>N</a:t>
                      </a:r>
                      <a:r>
                        <a:rPr lang="en-US" sz="1400" u="none" strike="noStrike" dirty="0">
                          <a:effectLst/>
                        </a:rPr>
                        <a:t>ode</a:t>
                      </a:r>
                      <a:endParaRPr lang="en-US" sz="1400" b="0" i="0" u="none" strike="noStrike" dirty="0">
                        <a:solidFill>
                          <a:srgbClr val="000000"/>
                        </a:solidFill>
                        <a:effectLst/>
                        <a:latin typeface="Calibri" panose="020F0502020204030204" pitchFamily="34" charset="0"/>
                      </a:endParaRPr>
                    </a:p>
                  </a:txBody>
                  <a:tcPr marL="7144" marR="7144" marT="7144" marB="0" anchor="ctr"/>
                </a:tc>
                <a:tc>
                  <a:txBody>
                    <a:bodyPr/>
                    <a:lstStyle/>
                    <a:p>
                      <a:pPr algn="ctr" fontAlgn="b"/>
                      <a:r>
                        <a:rPr lang="en-US" sz="1400" b="1" u="none" strike="noStrike" kern="1200" dirty="0">
                          <a:solidFill>
                            <a:schemeClr val="lt1"/>
                          </a:solidFill>
                          <a:effectLst/>
                          <a:latin typeface="+mn-lt"/>
                          <a:ea typeface="+mn-ea"/>
                          <a:cs typeface="+mn-cs"/>
                        </a:rPr>
                        <a:t>IO cost(s)</a:t>
                      </a:r>
                    </a:p>
                  </a:txBody>
                  <a:tcPr marL="7144" marR="7144" marT="7144" marB="0" anchor="ctr">
                    <a:solidFill>
                      <a:schemeClr val="accent2">
                        <a:lumMod val="75000"/>
                      </a:schemeClr>
                    </a:solidFill>
                  </a:tcPr>
                </a:tc>
                <a:tc>
                  <a:txBody>
                    <a:bodyPr/>
                    <a:lstStyle/>
                    <a:p>
                      <a:pPr algn="ctr" fontAlgn="b"/>
                      <a:r>
                        <a:rPr lang="en-US" altLang="zh-CN" sz="1400" u="none" strike="noStrike" dirty="0">
                          <a:effectLst/>
                        </a:rPr>
                        <a:t>PR</a:t>
                      </a:r>
                      <a:endParaRPr lang="en-US" sz="1400" u="none" strike="noStrike" dirty="0">
                        <a:effectLst/>
                      </a:endParaRPr>
                    </a:p>
                  </a:txBody>
                  <a:tcPr marL="7144" marR="7144" marT="7144" marB="0" anchor="ctr">
                    <a:solidFill>
                      <a:schemeClr val="accent2">
                        <a:lumMod val="75000"/>
                      </a:schemeClr>
                    </a:solidFill>
                  </a:tcPr>
                </a:tc>
                <a:tc>
                  <a:txBody>
                    <a:bodyPr/>
                    <a:lstStyle/>
                    <a:p>
                      <a:pPr algn="ctr" fontAlgn="b"/>
                      <a:r>
                        <a:rPr lang="en-US" altLang="zh-CN" sz="1400" u="none" strike="noStrike" dirty="0">
                          <a:effectLst/>
                        </a:rPr>
                        <a:t>BFS</a:t>
                      </a:r>
                      <a:endParaRPr lang="en-US" sz="1400" b="0" i="0" u="none" strike="noStrike" dirty="0">
                        <a:solidFill>
                          <a:srgbClr val="000000"/>
                        </a:solidFill>
                        <a:effectLst/>
                        <a:latin typeface="Calibri" panose="020F0502020204030204" pitchFamily="34" charset="0"/>
                      </a:endParaRPr>
                    </a:p>
                  </a:txBody>
                  <a:tcPr marL="7144" marR="7144" marT="7144" marB="0" anchor="ctr">
                    <a:solidFill>
                      <a:schemeClr val="accent2">
                        <a:lumMod val="75000"/>
                      </a:schemeClr>
                    </a:solidFill>
                  </a:tcPr>
                </a:tc>
                <a:tc>
                  <a:txBody>
                    <a:bodyPr/>
                    <a:lstStyle/>
                    <a:p>
                      <a:pPr algn="ctr" fontAlgn="b"/>
                      <a:r>
                        <a:rPr lang="en-US" altLang="zh-CN" sz="1400" u="none" strike="noStrike" dirty="0">
                          <a:effectLst/>
                        </a:rPr>
                        <a:t>WCC</a:t>
                      </a:r>
                      <a:endParaRPr lang="en-US" sz="1400" b="0" i="0" u="none" strike="noStrike" dirty="0">
                        <a:solidFill>
                          <a:srgbClr val="000000"/>
                        </a:solidFill>
                        <a:effectLst/>
                        <a:latin typeface="Calibri" panose="020F0502020204030204" pitchFamily="34" charset="0"/>
                      </a:endParaRPr>
                    </a:p>
                  </a:txBody>
                  <a:tcPr marL="7144" marR="7144" marT="7144" marB="0" anchor="ctr">
                    <a:solidFill>
                      <a:schemeClr val="accent2">
                        <a:lumMod val="75000"/>
                      </a:schemeClr>
                    </a:solidFill>
                  </a:tcPr>
                </a:tc>
                <a:tc>
                  <a:txBody>
                    <a:bodyPr/>
                    <a:lstStyle/>
                    <a:p>
                      <a:pPr algn="ctr" fontAlgn="b"/>
                      <a:r>
                        <a:rPr lang="en-US" altLang="zh-CN" sz="1400" u="none" strike="noStrike" dirty="0">
                          <a:effectLst/>
                        </a:rPr>
                        <a:t>BC</a:t>
                      </a:r>
                      <a:endParaRPr lang="en-US" sz="1400" b="0" i="0" u="none" strike="noStrike" dirty="0">
                        <a:solidFill>
                          <a:srgbClr val="000000"/>
                        </a:solidFill>
                        <a:effectLst/>
                        <a:latin typeface="Calibri" panose="020F0502020204030204" pitchFamily="34" charset="0"/>
                      </a:endParaRPr>
                    </a:p>
                  </a:txBody>
                  <a:tcPr marL="7144" marR="7144" marT="7144" marB="0" anchor="ctr">
                    <a:solidFill>
                      <a:schemeClr val="accent2">
                        <a:lumMod val="75000"/>
                      </a:schemeClr>
                    </a:solidFill>
                  </a:tcPr>
                </a:tc>
                <a:tc>
                  <a:txBody>
                    <a:bodyPr/>
                    <a:lstStyle/>
                    <a:p>
                      <a:pPr algn="ctr" fontAlgn="b"/>
                      <a:r>
                        <a:rPr lang="en-US" altLang="zh-CN" sz="1400" u="none" strike="noStrike" dirty="0" err="1">
                          <a:effectLst/>
                        </a:rPr>
                        <a:t>KCore</a:t>
                      </a:r>
                      <a:endParaRPr lang="en-US" sz="1400" b="0" i="0" u="none" strike="noStrike" dirty="0">
                        <a:solidFill>
                          <a:srgbClr val="000000"/>
                        </a:solidFill>
                        <a:effectLst/>
                        <a:latin typeface="Calibri" panose="020F0502020204030204" pitchFamily="34" charset="0"/>
                      </a:endParaRPr>
                    </a:p>
                  </a:txBody>
                  <a:tcPr marL="7144" marR="7144" marT="7144" marB="0" anchor="ctr">
                    <a:solidFill>
                      <a:schemeClr val="accent2">
                        <a:lumMod val="75000"/>
                      </a:schemeClr>
                    </a:solidFill>
                  </a:tcPr>
                </a:tc>
                <a:tc>
                  <a:txBody>
                    <a:bodyPr/>
                    <a:lstStyle/>
                    <a:p>
                      <a:pPr algn="ctr" fontAlgn="b"/>
                      <a:r>
                        <a:rPr lang="en-US" altLang="zh-CN" sz="1400" b="1" u="none" strike="noStrike" kern="1200" dirty="0">
                          <a:solidFill>
                            <a:schemeClr val="lt1"/>
                          </a:solidFill>
                          <a:effectLst/>
                          <a:latin typeface="+mn-lt"/>
                          <a:ea typeface="+mn-ea"/>
                          <a:cs typeface="+mn-cs"/>
                        </a:rPr>
                        <a:t>Net. Usage</a:t>
                      </a:r>
                      <a:endParaRPr lang="en-US" sz="1400" b="1" u="none" strike="noStrike" kern="1200" dirty="0">
                        <a:solidFill>
                          <a:schemeClr val="lt1"/>
                        </a:solidFill>
                        <a:effectLst/>
                        <a:latin typeface="+mn-lt"/>
                        <a:ea typeface="+mn-ea"/>
                        <a:cs typeface="+mn-cs"/>
                      </a:endParaRPr>
                    </a:p>
                  </a:txBody>
                  <a:tcPr marL="7144" marR="7144" marT="7144" marB="0" anchor="ctr">
                    <a:solidFill>
                      <a:schemeClr val="accent2">
                        <a:lumMod val="75000"/>
                      </a:schemeClr>
                    </a:solidFill>
                  </a:tcPr>
                </a:tc>
                <a:extLst>
                  <a:ext uri="{0D108BD9-81ED-4DB2-BD59-A6C34878D82A}">
                    <a16:rowId xmlns:a16="http://schemas.microsoft.com/office/drawing/2014/main" val="1923810821"/>
                  </a:ext>
                </a:extLst>
              </a:tr>
              <a:tr h="280808">
                <a:tc>
                  <a:txBody>
                    <a:bodyPr/>
                    <a:lstStyle/>
                    <a:p>
                      <a:pPr algn="ctr" fontAlgn="b"/>
                      <a:r>
                        <a:rPr lang="en-US" sz="1400" u="none" strike="noStrike" dirty="0">
                          <a:solidFill>
                            <a:schemeClr val="accent1">
                              <a:lumMod val="60000"/>
                              <a:lumOff val="40000"/>
                            </a:schemeClr>
                          </a:solidFill>
                          <a:effectLst/>
                        </a:rPr>
                        <a:t>twitter</a:t>
                      </a:r>
                      <a:endParaRPr lang="en-US" sz="1400" b="0" i="0" u="none" strike="noStrike" dirty="0">
                        <a:solidFill>
                          <a:schemeClr val="accent1">
                            <a:lumMod val="60000"/>
                            <a:lumOff val="40000"/>
                          </a:schemeClr>
                        </a:solidFill>
                        <a:effectLst/>
                        <a:latin typeface="Calibri" panose="020F0502020204030204" pitchFamily="34" charset="0"/>
                      </a:endParaRPr>
                    </a:p>
                  </a:txBody>
                  <a:tcPr marL="7144" marR="7144" marT="7144" marB="0" anchor="ctr"/>
                </a:tc>
                <a:tc>
                  <a:txBody>
                    <a:bodyPr/>
                    <a:lstStyle/>
                    <a:p>
                      <a:pPr algn="ctr" fontAlgn="b"/>
                      <a:r>
                        <a:rPr lang="en-US" sz="1200" b="0" i="0" u="none" strike="noStrike" dirty="0">
                          <a:solidFill>
                            <a:schemeClr val="bg1">
                              <a:lumMod val="85000"/>
                            </a:schemeClr>
                          </a:solidFill>
                          <a:effectLst/>
                          <a:latin typeface="Calibri" panose="020F0502020204030204" pitchFamily="34" charset="0"/>
                        </a:rPr>
                        <a:t>41.6m</a:t>
                      </a:r>
                    </a:p>
                  </a:txBody>
                  <a:tcPr marL="7144" marR="7144" marT="7144" marB="0" anchor="ctr">
                    <a:solidFill>
                      <a:schemeClr val="accent1">
                        <a:lumMod val="20000"/>
                        <a:lumOff val="80000"/>
                      </a:schemeClr>
                    </a:solidFill>
                  </a:tcPr>
                </a:tc>
                <a:tc>
                  <a:txBody>
                    <a:bodyPr/>
                    <a:lstStyle/>
                    <a:p>
                      <a:pPr algn="ctr" fontAlgn="b"/>
                      <a:r>
                        <a:rPr lang="en-US" sz="1200" b="0" i="0" u="none" strike="noStrike" dirty="0">
                          <a:solidFill>
                            <a:schemeClr val="bg1">
                              <a:lumMod val="85000"/>
                            </a:schemeClr>
                          </a:solidFill>
                          <a:effectLst/>
                          <a:latin typeface="Calibri" panose="020F0502020204030204" pitchFamily="34" charset="0"/>
                        </a:rPr>
                        <a:t>1.4b</a:t>
                      </a:r>
                    </a:p>
                  </a:txBody>
                  <a:tcPr marL="7144" marR="7144" marT="7144" marB="0" anchor="ctr">
                    <a:solidFill>
                      <a:schemeClr val="accent1">
                        <a:lumMod val="20000"/>
                        <a:lumOff val="80000"/>
                      </a:schemeClr>
                    </a:solidFill>
                  </a:tcPr>
                </a:tc>
                <a:tc>
                  <a:txBody>
                    <a:bodyPr/>
                    <a:lstStyle/>
                    <a:p>
                      <a:pPr algn="ctr" fontAlgn="b"/>
                      <a:r>
                        <a:rPr lang="en-US" sz="1200" b="0" i="0" u="none" strike="noStrike">
                          <a:solidFill>
                            <a:schemeClr val="bg1">
                              <a:lumMod val="85000"/>
                            </a:schemeClr>
                          </a:solidFill>
                          <a:effectLst/>
                          <a:latin typeface="Calibri" panose="020F0502020204030204" pitchFamily="34" charset="0"/>
                        </a:rPr>
                        <a:t>16GB</a:t>
                      </a:r>
                    </a:p>
                  </a:txBody>
                  <a:tcPr marL="7144" marR="7144" marT="7144" marB="0" anchor="ctr">
                    <a:solidFill>
                      <a:schemeClr val="accent1">
                        <a:lumMod val="20000"/>
                        <a:lumOff val="80000"/>
                      </a:schemeClr>
                    </a:solidFill>
                  </a:tcPr>
                </a:tc>
                <a:tc>
                  <a:txBody>
                    <a:bodyPr/>
                    <a:lstStyle/>
                    <a:p>
                      <a:pPr algn="ctr" fontAlgn="b"/>
                      <a:r>
                        <a:rPr lang="en-US" sz="1200" b="0" i="0" u="none" strike="noStrike">
                          <a:solidFill>
                            <a:schemeClr val="bg1">
                              <a:lumMod val="85000"/>
                            </a:schemeClr>
                          </a:solidFill>
                          <a:effectLst/>
                          <a:latin typeface="Calibri" panose="020F0502020204030204" pitchFamily="34" charset="0"/>
                        </a:rPr>
                        <a:t>16</a:t>
                      </a:r>
                    </a:p>
                  </a:txBody>
                  <a:tcPr marL="7144" marR="7144" marT="7144" marB="0" anchor="ctr">
                    <a:solidFill>
                      <a:schemeClr val="accent1">
                        <a:lumMod val="20000"/>
                        <a:lumOff val="80000"/>
                      </a:schemeClr>
                    </a:solidFill>
                  </a:tcPr>
                </a:tc>
                <a:tc>
                  <a:txBody>
                    <a:bodyPr/>
                    <a:lstStyle/>
                    <a:p>
                      <a:pPr algn="ctr" fontAlgn="b"/>
                      <a:r>
                        <a:rPr lang="en-US" sz="1200" b="0" i="0" u="none" strike="noStrike" dirty="0">
                          <a:solidFill>
                            <a:schemeClr val="bg1">
                              <a:lumMod val="85000"/>
                            </a:schemeClr>
                          </a:solidFill>
                          <a:effectLst/>
                          <a:latin typeface="Calibri" panose="020F0502020204030204" pitchFamily="34" charset="0"/>
                        </a:rPr>
                        <a:t>37.2 </a:t>
                      </a:r>
                    </a:p>
                  </a:txBody>
                  <a:tcPr marL="7144" marR="7144" marT="7144" marB="0" anchor="ctr">
                    <a:solidFill>
                      <a:schemeClr val="accent2">
                        <a:lumMod val="20000"/>
                        <a:lumOff val="80000"/>
                      </a:schemeClr>
                    </a:solidFill>
                  </a:tcPr>
                </a:tc>
                <a:tc>
                  <a:txBody>
                    <a:bodyPr/>
                    <a:lstStyle/>
                    <a:p>
                      <a:pPr algn="ctr" fontAlgn="b"/>
                      <a:r>
                        <a:rPr lang="en-US" sz="1200" b="0" i="0" u="none" strike="noStrike" dirty="0">
                          <a:solidFill>
                            <a:schemeClr val="bg1">
                              <a:lumMod val="85000"/>
                            </a:schemeClr>
                          </a:solidFill>
                          <a:effectLst/>
                          <a:latin typeface="Calibri" panose="020F0502020204030204" pitchFamily="34" charset="0"/>
                        </a:rPr>
                        <a:t>0.75</a:t>
                      </a:r>
                    </a:p>
                  </a:txBody>
                  <a:tcPr marL="7144" marR="7144" marT="7144" marB="0" anchor="ctr">
                    <a:solidFill>
                      <a:schemeClr val="accent2">
                        <a:lumMod val="20000"/>
                        <a:lumOff val="80000"/>
                      </a:schemeClr>
                    </a:solidFill>
                  </a:tcPr>
                </a:tc>
                <a:tc>
                  <a:txBody>
                    <a:bodyPr/>
                    <a:lstStyle/>
                    <a:p>
                      <a:pPr algn="ctr" fontAlgn="b"/>
                      <a:r>
                        <a:rPr lang="en-US" sz="1200" b="0" i="0" u="none" strike="noStrike">
                          <a:solidFill>
                            <a:schemeClr val="bg1">
                              <a:lumMod val="85000"/>
                            </a:schemeClr>
                          </a:solidFill>
                          <a:effectLst/>
                          <a:latin typeface="Calibri" panose="020F0502020204030204" pitchFamily="34" charset="0"/>
                        </a:rPr>
                        <a:t>0.36</a:t>
                      </a:r>
                    </a:p>
                  </a:txBody>
                  <a:tcPr marL="7144" marR="7144" marT="7144" marB="0" anchor="ctr">
                    <a:solidFill>
                      <a:schemeClr val="accent2">
                        <a:lumMod val="20000"/>
                        <a:lumOff val="80000"/>
                      </a:schemeClr>
                    </a:solidFill>
                  </a:tcPr>
                </a:tc>
                <a:tc>
                  <a:txBody>
                    <a:bodyPr/>
                    <a:lstStyle/>
                    <a:p>
                      <a:pPr algn="ctr" fontAlgn="b"/>
                      <a:r>
                        <a:rPr lang="en-US" sz="1200" b="0" i="0" u="none" strike="noStrike">
                          <a:solidFill>
                            <a:schemeClr val="bg1">
                              <a:lumMod val="85000"/>
                            </a:schemeClr>
                          </a:solidFill>
                          <a:effectLst/>
                          <a:latin typeface="Calibri" panose="020F0502020204030204" pitchFamily="34" charset="0"/>
                        </a:rPr>
                        <a:t>0.54</a:t>
                      </a:r>
                    </a:p>
                  </a:txBody>
                  <a:tcPr marL="7144" marR="7144" marT="7144" marB="0" anchor="ctr">
                    <a:solidFill>
                      <a:schemeClr val="accent2">
                        <a:lumMod val="20000"/>
                        <a:lumOff val="80000"/>
                      </a:schemeClr>
                    </a:solidFill>
                  </a:tcPr>
                </a:tc>
                <a:tc>
                  <a:txBody>
                    <a:bodyPr/>
                    <a:lstStyle/>
                    <a:p>
                      <a:pPr algn="ctr" fontAlgn="b"/>
                      <a:r>
                        <a:rPr lang="en-US" sz="1200" b="0" i="0" u="none" strike="noStrike">
                          <a:solidFill>
                            <a:schemeClr val="bg1">
                              <a:lumMod val="85000"/>
                            </a:schemeClr>
                          </a:solidFill>
                          <a:effectLst/>
                          <a:latin typeface="Calibri" panose="020F0502020204030204" pitchFamily="34" charset="0"/>
                        </a:rPr>
                        <a:t>0.30</a:t>
                      </a:r>
                    </a:p>
                  </a:txBody>
                  <a:tcPr marL="7144" marR="7144" marT="7144" marB="0" anchor="ctr">
                    <a:solidFill>
                      <a:schemeClr val="accent2">
                        <a:lumMod val="20000"/>
                        <a:lumOff val="80000"/>
                      </a:schemeClr>
                    </a:solidFill>
                  </a:tcPr>
                </a:tc>
                <a:tc>
                  <a:txBody>
                    <a:bodyPr/>
                    <a:lstStyle/>
                    <a:p>
                      <a:pPr algn="ctr" fontAlgn="b"/>
                      <a:r>
                        <a:rPr lang="en-US" sz="1200" b="0" i="0" u="none" strike="noStrike">
                          <a:solidFill>
                            <a:schemeClr val="bg1">
                              <a:lumMod val="85000"/>
                            </a:schemeClr>
                          </a:solidFill>
                          <a:effectLst/>
                          <a:latin typeface="Calibri" panose="020F0502020204030204" pitchFamily="34" charset="0"/>
                        </a:rPr>
                        <a:t>0.01</a:t>
                      </a:r>
                    </a:p>
                  </a:txBody>
                  <a:tcPr marL="7144" marR="7144" marT="7144" marB="0" anchor="ctr">
                    <a:solidFill>
                      <a:schemeClr val="accent2">
                        <a:lumMod val="20000"/>
                        <a:lumOff val="80000"/>
                      </a:schemeClr>
                    </a:solidFill>
                  </a:tcPr>
                </a:tc>
                <a:tc>
                  <a:txBody>
                    <a:bodyPr/>
                    <a:lstStyle/>
                    <a:p>
                      <a:pPr algn="ctr" fontAlgn="b"/>
                      <a:r>
                        <a:rPr lang="en-US" sz="1200" b="0" i="0" u="none" strike="noStrike">
                          <a:solidFill>
                            <a:schemeClr val="bg1">
                              <a:lumMod val="85000"/>
                            </a:schemeClr>
                          </a:solidFill>
                          <a:effectLst/>
                          <a:latin typeface="Calibri" panose="020F0502020204030204" pitchFamily="34" charset="0"/>
                        </a:rPr>
                        <a:t>28.1%</a:t>
                      </a:r>
                    </a:p>
                  </a:txBody>
                  <a:tcPr marL="7144" marR="7144" marT="7144" marB="0" anchor="ctr">
                    <a:solidFill>
                      <a:schemeClr val="accent2">
                        <a:lumMod val="20000"/>
                        <a:lumOff val="80000"/>
                      </a:schemeClr>
                    </a:solidFill>
                  </a:tcPr>
                </a:tc>
                <a:extLst>
                  <a:ext uri="{0D108BD9-81ED-4DB2-BD59-A6C34878D82A}">
                    <a16:rowId xmlns:a16="http://schemas.microsoft.com/office/drawing/2014/main" val="572261280"/>
                  </a:ext>
                </a:extLst>
              </a:tr>
              <a:tr h="280808">
                <a:tc>
                  <a:txBody>
                    <a:bodyPr/>
                    <a:lstStyle/>
                    <a:p>
                      <a:pPr algn="ctr" fontAlgn="b"/>
                      <a:r>
                        <a:rPr lang="en-US" sz="1400" u="none" strike="noStrike" dirty="0">
                          <a:solidFill>
                            <a:schemeClr val="accent1">
                              <a:lumMod val="60000"/>
                              <a:lumOff val="40000"/>
                            </a:schemeClr>
                          </a:solidFill>
                          <a:effectLst/>
                        </a:rPr>
                        <a:t>uk-2007</a:t>
                      </a:r>
                      <a:endParaRPr lang="en-US" sz="1400" b="0" i="0" u="none" strike="noStrike" dirty="0">
                        <a:solidFill>
                          <a:schemeClr val="accent1">
                            <a:lumMod val="60000"/>
                            <a:lumOff val="40000"/>
                          </a:schemeClr>
                        </a:solidFill>
                        <a:effectLst/>
                        <a:latin typeface="Calibri" panose="020F0502020204030204" pitchFamily="34" charset="0"/>
                      </a:endParaRPr>
                    </a:p>
                  </a:txBody>
                  <a:tcPr marL="7144" marR="7144" marT="7144" marB="0" anchor="ctr"/>
                </a:tc>
                <a:tc>
                  <a:txBody>
                    <a:bodyPr/>
                    <a:lstStyle/>
                    <a:p>
                      <a:pPr algn="ctr" fontAlgn="b"/>
                      <a:r>
                        <a:rPr lang="en-US" sz="1200" b="0" i="0" u="none" strike="noStrike">
                          <a:solidFill>
                            <a:schemeClr val="bg1">
                              <a:lumMod val="85000"/>
                            </a:schemeClr>
                          </a:solidFill>
                          <a:effectLst/>
                          <a:latin typeface="Calibri" panose="020F0502020204030204" pitchFamily="34" charset="0"/>
                        </a:rPr>
                        <a:t>105.8m</a:t>
                      </a:r>
                    </a:p>
                  </a:txBody>
                  <a:tcPr marL="7144" marR="7144" marT="7144" marB="0" anchor="ctr">
                    <a:solidFill>
                      <a:schemeClr val="accent1">
                        <a:lumMod val="20000"/>
                        <a:lumOff val="80000"/>
                      </a:schemeClr>
                    </a:solidFill>
                  </a:tcPr>
                </a:tc>
                <a:tc>
                  <a:txBody>
                    <a:bodyPr/>
                    <a:lstStyle/>
                    <a:p>
                      <a:pPr algn="ctr" fontAlgn="b"/>
                      <a:r>
                        <a:rPr lang="en-US" sz="1200" b="0" i="0" u="none" strike="noStrike" dirty="0">
                          <a:solidFill>
                            <a:schemeClr val="bg1">
                              <a:lumMod val="85000"/>
                            </a:schemeClr>
                          </a:solidFill>
                          <a:effectLst/>
                          <a:latin typeface="Calibri" panose="020F0502020204030204" pitchFamily="34" charset="0"/>
                        </a:rPr>
                        <a:t>3.7b</a:t>
                      </a:r>
                    </a:p>
                  </a:txBody>
                  <a:tcPr marL="7144" marR="7144" marT="7144" marB="0" anchor="ctr">
                    <a:solidFill>
                      <a:schemeClr val="accent1">
                        <a:lumMod val="20000"/>
                        <a:lumOff val="80000"/>
                      </a:schemeClr>
                    </a:solidFill>
                  </a:tcPr>
                </a:tc>
                <a:tc>
                  <a:txBody>
                    <a:bodyPr/>
                    <a:lstStyle/>
                    <a:p>
                      <a:pPr algn="ctr" fontAlgn="b"/>
                      <a:r>
                        <a:rPr lang="en-US" sz="1200" b="0" i="0" u="none" strike="noStrike">
                          <a:solidFill>
                            <a:schemeClr val="bg1">
                              <a:lumMod val="85000"/>
                            </a:schemeClr>
                          </a:solidFill>
                          <a:effectLst/>
                          <a:latin typeface="Calibri" panose="020F0502020204030204" pitchFamily="34" charset="0"/>
                        </a:rPr>
                        <a:t>41GB</a:t>
                      </a:r>
                    </a:p>
                  </a:txBody>
                  <a:tcPr marL="7144" marR="7144" marT="7144" marB="0" anchor="ctr">
                    <a:solidFill>
                      <a:schemeClr val="accent1">
                        <a:lumMod val="20000"/>
                        <a:lumOff val="80000"/>
                      </a:schemeClr>
                    </a:solidFill>
                  </a:tcPr>
                </a:tc>
                <a:tc>
                  <a:txBody>
                    <a:bodyPr/>
                    <a:lstStyle/>
                    <a:p>
                      <a:pPr algn="ctr" fontAlgn="b"/>
                      <a:r>
                        <a:rPr lang="en-US" sz="1200" b="0" i="0" u="none" strike="noStrike">
                          <a:solidFill>
                            <a:schemeClr val="bg1">
                              <a:lumMod val="85000"/>
                            </a:schemeClr>
                          </a:solidFill>
                          <a:effectLst/>
                          <a:latin typeface="Calibri" panose="020F0502020204030204" pitchFamily="34" charset="0"/>
                        </a:rPr>
                        <a:t>64</a:t>
                      </a:r>
                    </a:p>
                  </a:txBody>
                  <a:tcPr marL="7144" marR="7144" marT="7144" marB="0" anchor="ctr">
                    <a:solidFill>
                      <a:schemeClr val="accent1">
                        <a:lumMod val="20000"/>
                        <a:lumOff val="80000"/>
                      </a:schemeClr>
                    </a:solidFill>
                  </a:tcPr>
                </a:tc>
                <a:tc>
                  <a:txBody>
                    <a:bodyPr/>
                    <a:lstStyle/>
                    <a:p>
                      <a:pPr algn="ctr" fontAlgn="b"/>
                      <a:r>
                        <a:rPr lang="en-US" sz="1200" b="0" i="0" u="none" strike="noStrike" dirty="0">
                          <a:solidFill>
                            <a:schemeClr val="bg1">
                              <a:lumMod val="85000"/>
                            </a:schemeClr>
                          </a:solidFill>
                          <a:effectLst/>
                          <a:latin typeface="Calibri" panose="020F0502020204030204" pitchFamily="34" charset="0"/>
                        </a:rPr>
                        <a:t>28.9 </a:t>
                      </a:r>
                    </a:p>
                  </a:txBody>
                  <a:tcPr marL="7144" marR="7144" marT="7144" marB="0" anchor="ctr">
                    <a:solidFill>
                      <a:schemeClr val="accent2">
                        <a:lumMod val="20000"/>
                        <a:lumOff val="80000"/>
                      </a:schemeClr>
                    </a:solidFill>
                  </a:tcPr>
                </a:tc>
                <a:tc>
                  <a:txBody>
                    <a:bodyPr/>
                    <a:lstStyle/>
                    <a:p>
                      <a:pPr algn="ctr" fontAlgn="b"/>
                      <a:r>
                        <a:rPr lang="en-US" sz="1200" b="0" i="0" u="none" strike="noStrike">
                          <a:solidFill>
                            <a:schemeClr val="bg1">
                              <a:lumMod val="85000"/>
                            </a:schemeClr>
                          </a:solidFill>
                          <a:effectLst/>
                          <a:latin typeface="Calibri" panose="020F0502020204030204" pitchFamily="34" charset="0"/>
                        </a:rPr>
                        <a:t>3.99</a:t>
                      </a:r>
                    </a:p>
                  </a:txBody>
                  <a:tcPr marL="7144" marR="7144" marT="7144" marB="0" anchor="ctr">
                    <a:solidFill>
                      <a:schemeClr val="accent2">
                        <a:lumMod val="20000"/>
                        <a:lumOff val="80000"/>
                      </a:schemeClr>
                    </a:solidFill>
                  </a:tcPr>
                </a:tc>
                <a:tc>
                  <a:txBody>
                    <a:bodyPr/>
                    <a:lstStyle/>
                    <a:p>
                      <a:pPr algn="ctr" fontAlgn="b"/>
                      <a:r>
                        <a:rPr lang="en-US" sz="1200" b="0" i="0" u="none" strike="noStrike">
                          <a:solidFill>
                            <a:schemeClr val="bg1">
                              <a:lumMod val="85000"/>
                            </a:schemeClr>
                          </a:solidFill>
                          <a:effectLst/>
                          <a:latin typeface="Calibri" panose="020F0502020204030204" pitchFamily="34" charset="0"/>
                        </a:rPr>
                        <a:t>3.36</a:t>
                      </a:r>
                    </a:p>
                  </a:txBody>
                  <a:tcPr marL="7144" marR="7144" marT="7144" marB="0" anchor="ctr">
                    <a:solidFill>
                      <a:schemeClr val="accent2">
                        <a:lumMod val="20000"/>
                        <a:lumOff val="80000"/>
                      </a:schemeClr>
                    </a:solidFill>
                  </a:tcPr>
                </a:tc>
                <a:tc>
                  <a:txBody>
                    <a:bodyPr/>
                    <a:lstStyle/>
                    <a:p>
                      <a:pPr algn="ctr" fontAlgn="b"/>
                      <a:r>
                        <a:rPr lang="en-US" sz="1200" b="0" i="0" u="none" strike="noStrike">
                          <a:solidFill>
                            <a:schemeClr val="bg1">
                              <a:lumMod val="85000"/>
                            </a:schemeClr>
                          </a:solidFill>
                          <a:effectLst/>
                          <a:latin typeface="Calibri" panose="020F0502020204030204" pitchFamily="34" charset="0"/>
                        </a:rPr>
                        <a:t>3.97</a:t>
                      </a:r>
                    </a:p>
                  </a:txBody>
                  <a:tcPr marL="7144" marR="7144" marT="7144" marB="0" anchor="ctr">
                    <a:solidFill>
                      <a:schemeClr val="accent2">
                        <a:lumMod val="20000"/>
                        <a:lumOff val="80000"/>
                      </a:schemeClr>
                    </a:solidFill>
                  </a:tcPr>
                </a:tc>
                <a:tc>
                  <a:txBody>
                    <a:bodyPr/>
                    <a:lstStyle/>
                    <a:p>
                      <a:pPr algn="ctr" fontAlgn="b"/>
                      <a:r>
                        <a:rPr lang="en-US" sz="1200" b="0" i="0" u="none" strike="noStrike">
                          <a:solidFill>
                            <a:schemeClr val="bg1">
                              <a:lumMod val="85000"/>
                            </a:schemeClr>
                          </a:solidFill>
                          <a:effectLst/>
                          <a:latin typeface="Calibri" panose="020F0502020204030204" pitchFamily="34" charset="0"/>
                        </a:rPr>
                        <a:t>0.87</a:t>
                      </a:r>
                    </a:p>
                  </a:txBody>
                  <a:tcPr marL="7144" marR="7144" marT="7144" marB="0" anchor="ctr">
                    <a:solidFill>
                      <a:schemeClr val="accent2">
                        <a:lumMod val="20000"/>
                        <a:lumOff val="80000"/>
                      </a:schemeClr>
                    </a:solidFill>
                  </a:tcPr>
                </a:tc>
                <a:tc>
                  <a:txBody>
                    <a:bodyPr/>
                    <a:lstStyle/>
                    <a:p>
                      <a:pPr algn="ctr" fontAlgn="b"/>
                      <a:r>
                        <a:rPr lang="en-US" sz="1200" b="0" i="0" u="none" strike="noStrike">
                          <a:solidFill>
                            <a:schemeClr val="bg1">
                              <a:lumMod val="85000"/>
                            </a:schemeClr>
                          </a:solidFill>
                          <a:effectLst/>
                          <a:latin typeface="Calibri" panose="020F0502020204030204" pitchFamily="34" charset="0"/>
                        </a:rPr>
                        <a:t>0.13</a:t>
                      </a:r>
                    </a:p>
                  </a:txBody>
                  <a:tcPr marL="7144" marR="7144" marT="7144" marB="0" anchor="ctr">
                    <a:solidFill>
                      <a:schemeClr val="accent2">
                        <a:lumMod val="20000"/>
                        <a:lumOff val="80000"/>
                      </a:schemeClr>
                    </a:solidFill>
                  </a:tcPr>
                </a:tc>
                <a:tc>
                  <a:txBody>
                    <a:bodyPr/>
                    <a:lstStyle/>
                    <a:p>
                      <a:pPr algn="ctr" fontAlgn="b"/>
                      <a:r>
                        <a:rPr lang="en-US" sz="1200" b="0" i="0" u="none" strike="noStrike" dirty="0">
                          <a:solidFill>
                            <a:schemeClr val="bg1">
                              <a:lumMod val="85000"/>
                            </a:schemeClr>
                          </a:solidFill>
                          <a:effectLst/>
                          <a:latin typeface="Calibri" panose="020F0502020204030204" pitchFamily="34" charset="0"/>
                        </a:rPr>
                        <a:t>28.1%</a:t>
                      </a:r>
                    </a:p>
                  </a:txBody>
                  <a:tcPr marL="7144" marR="7144" marT="7144" marB="0" anchor="ctr">
                    <a:solidFill>
                      <a:schemeClr val="accent2">
                        <a:lumMod val="20000"/>
                        <a:lumOff val="80000"/>
                      </a:schemeClr>
                    </a:solidFill>
                  </a:tcPr>
                </a:tc>
                <a:extLst>
                  <a:ext uri="{0D108BD9-81ED-4DB2-BD59-A6C34878D82A}">
                    <a16:rowId xmlns:a16="http://schemas.microsoft.com/office/drawing/2014/main" val="366706140"/>
                  </a:ext>
                </a:extLst>
              </a:tr>
              <a:tr h="280808">
                <a:tc>
                  <a:txBody>
                    <a:bodyPr/>
                    <a:lstStyle/>
                    <a:p>
                      <a:pPr algn="ctr" fontAlgn="b"/>
                      <a:r>
                        <a:rPr lang="en-US" sz="1400" u="none" strike="noStrike" dirty="0" err="1">
                          <a:solidFill>
                            <a:schemeClr val="accent1">
                              <a:lumMod val="60000"/>
                              <a:lumOff val="40000"/>
                            </a:schemeClr>
                          </a:solidFill>
                          <a:effectLst/>
                        </a:rPr>
                        <a:t>clueweb</a:t>
                      </a:r>
                      <a:endParaRPr lang="en-US" sz="1400" b="0" i="0" u="none" strike="noStrike" dirty="0">
                        <a:solidFill>
                          <a:schemeClr val="accent1">
                            <a:lumMod val="60000"/>
                            <a:lumOff val="40000"/>
                          </a:schemeClr>
                        </a:solidFill>
                        <a:effectLst/>
                        <a:latin typeface="Calibri" panose="020F0502020204030204" pitchFamily="34" charset="0"/>
                      </a:endParaRPr>
                    </a:p>
                  </a:txBody>
                  <a:tcPr marL="7144" marR="7144" marT="7144" marB="0" anchor="ctr"/>
                </a:tc>
                <a:tc>
                  <a:txBody>
                    <a:bodyPr/>
                    <a:lstStyle/>
                    <a:p>
                      <a:pPr algn="ctr" fontAlgn="b"/>
                      <a:r>
                        <a:rPr lang="en-US" sz="1200" b="0" i="0" u="none" strike="noStrike">
                          <a:solidFill>
                            <a:schemeClr val="bg1">
                              <a:lumMod val="85000"/>
                            </a:schemeClr>
                          </a:solidFill>
                          <a:effectLst/>
                          <a:latin typeface="Calibri" panose="020F0502020204030204" pitchFamily="34" charset="0"/>
                        </a:rPr>
                        <a:t>978.4m</a:t>
                      </a:r>
                    </a:p>
                  </a:txBody>
                  <a:tcPr marL="7144" marR="7144" marT="7144" marB="0" anchor="ctr">
                    <a:solidFill>
                      <a:schemeClr val="accent1">
                        <a:lumMod val="20000"/>
                        <a:lumOff val="80000"/>
                      </a:schemeClr>
                    </a:solidFill>
                  </a:tcPr>
                </a:tc>
                <a:tc>
                  <a:txBody>
                    <a:bodyPr/>
                    <a:lstStyle/>
                    <a:p>
                      <a:pPr algn="ctr" fontAlgn="b"/>
                      <a:r>
                        <a:rPr lang="en-US" sz="1200" b="0" i="0" u="none" strike="noStrike">
                          <a:solidFill>
                            <a:schemeClr val="bg1">
                              <a:lumMod val="85000"/>
                            </a:schemeClr>
                          </a:solidFill>
                          <a:effectLst/>
                          <a:latin typeface="Calibri" panose="020F0502020204030204" pitchFamily="34" charset="0"/>
                        </a:rPr>
                        <a:t>42.5b</a:t>
                      </a:r>
                    </a:p>
                  </a:txBody>
                  <a:tcPr marL="7144" marR="7144" marT="7144" marB="0" anchor="ctr">
                    <a:solidFill>
                      <a:schemeClr val="accent1">
                        <a:lumMod val="20000"/>
                        <a:lumOff val="80000"/>
                      </a:schemeClr>
                    </a:solidFill>
                  </a:tcPr>
                </a:tc>
                <a:tc>
                  <a:txBody>
                    <a:bodyPr/>
                    <a:lstStyle/>
                    <a:p>
                      <a:pPr algn="ctr" fontAlgn="b"/>
                      <a:r>
                        <a:rPr lang="en-US" sz="1200" b="0" i="0" u="none" strike="noStrike">
                          <a:solidFill>
                            <a:schemeClr val="bg1">
                              <a:lumMod val="85000"/>
                            </a:schemeClr>
                          </a:solidFill>
                          <a:effectLst/>
                          <a:latin typeface="Calibri" panose="020F0502020204030204" pitchFamily="34" charset="0"/>
                        </a:rPr>
                        <a:t>476GB</a:t>
                      </a:r>
                    </a:p>
                  </a:txBody>
                  <a:tcPr marL="7144" marR="7144" marT="7144" marB="0" anchor="ctr">
                    <a:solidFill>
                      <a:schemeClr val="accent1">
                        <a:lumMod val="20000"/>
                        <a:lumOff val="80000"/>
                      </a:schemeClr>
                    </a:solidFill>
                  </a:tcPr>
                </a:tc>
                <a:tc>
                  <a:txBody>
                    <a:bodyPr/>
                    <a:lstStyle/>
                    <a:p>
                      <a:pPr algn="ctr" fontAlgn="b"/>
                      <a:r>
                        <a:rPr lang="en-US" sz="1200" b="0" i="0" u="none" strike="noStrike" dirty="0">
                          <a:solidFill>
                            <a:schemeClr val="bg1">
                              <a:lumMod val="85000"/>
                            </a:schemeClr>
                          </a:solidFill>
                          <a:effectLst/>
                          <a:latin typeface="Calibri" panose="020F0502020204030204" pitchFamily="34" charset="0"/>
                        </a:rPr>
                        <a:t>100</a:t>
                      </a:r>
                    </a:p>
                  </a:txBody>
                  <a:tcPr marL="7144" marR="7144" marT="7144" marB="0" anchor="ctr">
                    <a:solidFill>
                      <a:schemeClr val="accent1">
                        <a:lumMod val="20000"/>
                        <a:lumOff val="80000"/>
                      </a:schemeClr>
                    </a:solidFill>
                  </a:tcPr>
                </a:tc>
                <a:tc>
                  <a:txBody>
                    <a:bodyPr/>
                    <a:lstStyle/>
                    <a:p>
                      <a:pPr algn="ctr" fontAlgn="b"/>
                      <a:r>
                        <a:rPr lang="en-US" sz="1200" b="0" i="0" u="none" strike="noStrike">
                          <a:solidFill>
                            <a:schemeClr val="bg1">
                              <a:lumMod val="85000"/>
                            </a:schemeClr>
                          </a:solidFill>
                          <a:effectLst/>
                          <a:latin typeface="Calibri" panose="020F0502020204030204" pitchFamily="34" charset="0"/>
                        </a:rPr>
                        <a:t>119.4 </a:t>
                      </a:r>
                    </a:p>
                  </a:txBody>
                  <a:tcPr marL="7144" marR="7144" marT="7144" marB="0" anchor="ctr">
                    <a:solidFill>
                      <a:schemeClr val="accent2">
                        <a:lumMod val="20000"/>
                        <a:lumOff val="80000"/>
                      </a:schemeClr>
                    </a:solidFill>
                  </a:tcPr>
                </a:tc>
                <a:tc>
                  <a:txBody>
                    <a:bodyPr/>
                    <a:lstStyle/>
                    <a:p>
                      <a:pPr algn="ctr" fontAlgn="b"/>
                      <a:r>
                        <a:rPr lang="en-US" sz="1200" b="0" i="0" u="none" strike="noStrike">
                          <a:solidFill>
                            <a:schemeClr val="bg1">
                              <a:lumMod val="85000"/>
                            </a:schemeClr>
                          </a:solidFill>
                          <a:effectLst/>
                          <a:latin typeface="Calibri" panose="020F0502020204030204" pitchFamily="34" charset="0"/>
                        </a:rPr>
                        <a:t>5.04</a:t>
                      </a:r>
                    </a:p>
                  </a:txBody>
                  <a:tcPr marL="7144" marR="7144" marT="7144" marB="0" anchor="ctr">
                    <a:solidFill>
                      <a:schemeClr val="accent2">
                        <a:lumMod val="20000"/>
                        <a:lumOff val="80000"/>
                      </a:schemeClr>
                    </a:solidFill>
                  </a:tcPr>
                </a:tc>
                <a:tc>
                  <a:txBody>
                    <a:bodyPr/>
                    <a:lstStyle/>
                    <a:p>
                      <a:pPr algn="ctr" fontAlgn="b"/>
                      <a:r>
                        <a:rPr lang="en-US" sz="1200" b="0" i="0" u="none" strike="noStrike" dirty="0">
                          <a:solidFill>
                            <a:schemeClr val="bg1">
                              <a:lumMod val="85000"/>
                            </a:schemeClr>
                          </a:solidFill>
                          <a:effectLst/>
                          <a:latin typeface="Calibri" panose="020F0502020204030204" pitchFamily="34" charset="0"/>
                        </a:rPr>
                        <a:t>2.47</a:t>
                      </a:r>
                    </a:p>
                  </a:txBody>
                  <a:tcPr marL="7144" marR="7144" marT="7144" marB="0" anchor="ctr">
                    <a:solidFill>
                      <a:schemeClr val="accent2">
                        <a:lumMod val="20000"/>
                        <a:lumOff val="80000"/>
                      </a:schemeClr>
                    </a:solidFill>
                  </a:tcPr>
                </a:tc>
                <a:tc>
                  <a:txBody>
                    <a:bodyPr/>
                    <a:lstStyle/>
                    <a:p>
                      <a:pPr algn="ctr" fontAlgn="b"/>
                      <a:r>
                        <a:rPr lang="en-US" sz="1200" b="0" i="0" u="none" strike="noStrike">
                          <a:solidFill>
                            <a:schemeClr val="bg1">
                              <a:lumMod val="85000"/>
                            </a:schemeClr>
                          </a:solidFill>
                          <a:effectLst/>
                          <a:latin typeface="Calibri" panose="020F0502020204030204" pitchFamily="34" charset="0"/>
                        </a:rPr>
                        <a:t>4.79</a:t>
                      </a:r>
                    </a:p>
                  </a:txBody>
                  <a:tcPr marL="7144" marR="7144" marT="7144" marB="0" anchor="ctr">
                    <a:solidFill>
                      <a:schemeClr val="accent2">
                        <a:lumMod val="20000"/>
                        <a:lumOff val="80000"/>
                      </a:schemeClr>
                    </a:solidFill>
                  </a:tcPr>
                </a:tc>
                <a:tc>
                  <a:txBody>
                    <a:bodyPr/>
                    <a:lstStyle/>
                    <a:p>
                      <a:pPr algn="ctr" fontAlgn="b"/>
                      <a:r>
                        <a:rPr lang="en-US" sz="1200" b="0" i="0" u="none" strike="noStrike">
                          <a:solidFill>
                            <a:schemeClr val="bg1">
                              <a:lumMod val="85000"/>
                            </a:schemeClr>
                          </a:solidFill>
                          <a:effectLst/>
                          <a:latin typeface="Calibri" panose="020F0502020204030204" pitchFamily="34" charset="0"/>
                        </a:rPr>
                        <a:t>1.23</a:t>
                      </a:r>
                    </a:p>
                  </a:txBody>
                  <a:tcPr marL="7144" marR="7144" marT="7144" marB="0" anchor="ctr">
                    <a:solidFill>
                      <a:schemeClr val="accent2">
                        <a:lumMod val="20000"/>
                        <a:lumOff val="80000"/>
                      </a:schemeClr>
                    </a:solidFill>
                  </a:tcPr>
                </a:tc>
                <a:tc>
                  <a:txBody>
                    <a:bodyPr/>
                    <a:lstStyle/>
                    <a:p>
                      <a:pPr algn="ctr" fontAlgn="b"/>
                      <a:r>
                        <a:rPr lang="en-US" sz="1200" b="0" i="0" u="none" strike="noStrike" dirty="0">
                          <a:solidFill>
                            <a:schemeClr val="bg1">
                              <a:lumMod val="85000"/>
                            </a:schemeClr>
                          </a:solidFill>
                          <a:effectLst/>
                          <a:latin typeface="Calibri" panose="020F0502020204030204" pitchFamily="34" charset="0"/>
                        </a:rPr>
                        <a:t>0.41</a:t>
                      </a:r>
                    </a:p>
                  </a:txBody>
                  <a:tcPr marL="7144" marR="7144" marT="7144" marB="0" anchor="ctr">
                    <a:solidFill>
                      <a:schemeClr val="accent2">
                        <a:lumMod val="20000"/>
                        <a:lumOff val="80000"/>
                      </a:schemeClr>
                    </a:solidFill>
                  </a:tcPr>
                </a:tc>
                <a:tc>
                  <a:txBody>
                    <a:bodyPr/>
                    <a:lstStyle/>
                    <a:p>
                      <a:pPr algn="ctr" fontAlgn="b"/>
                      <a:r>
                        <a:rPr lang="en-US" sz="1200" b="0" i="0" u="none" strike="noStrike">
                          <a:solidFill>
                            <a:schemeClr val="bg1">
                              <a:lumMod val="85000"/>
                            </a:schemeClr>
                          </a:solidFill>
                          <a:effectLst/>
                          <a:latin typeface="Calibri" panose="020F0502020204030204" pitchFamily="34" charset="0"/>
                        </a:rPr>
                        <a:t>47.4%</a:t>
                      </a:r>
                    </a:p>
                  </a:txBody>
                  <a:tcPr marL="7144" marR="7144" marT="7144" marB="0" anchor="ctr">
                    <a:solidFill>
                      <a:schemeClr val="accent2">
                        <a:lumMod val="20000"/>
                        <a:lumOff val="80000"/>
                      </a:schemeClr>
                    </a:solidFill>
                  </a:tcPr>
                </a:tc>
                <a:extLst>
                  <a:ext uri="{0D108BD9-81ED-4DB2-BD59-A6C34878D82A}">
                    <a16:rowId xmlns:a16="http://schemas.microsoft.com/office/drawing/2014/main" val="1332688929"/>
                  </a:ext>
                </a:extLst>
              </a:tr>
              <a:tr h="280808">
                <a:tc>
                  <a:txBody>
                    <a:bodyPr/>
                    <a:lstStyle/>
                    <a:p>
                      <a:pPr algn="ctr" fontAlgn="b"/>
                      <a:r>
                        <a:rPr lang="en-US" sz="1400" u="none" strike="noStrike" dirty="0">
                          <a:solidFill>
                            <a:schemeClr val="accent1">
                              <a:lumMod val="60000"/>
                              <a:lumOff val="40000"/>
                            </a:schemeClr>
                          </a:solidFill>
                          <a:effectLst/>
                        </a:rPr>
                        <a:t>uk-2014</a:t>
                      </a:r>
                      <a:endParaRPr lang="en-US" sz="1400" b="0" i="0" u="none" strike="noStrike" dirty="0">
                        <a:solidFill>
                          <a:schemeClr val="accent1">
                            <a:lumMod val="60000"/>
                            <a:lumOff val="40000"/>
                          </a:schemeClr>
                        </a:solidFill>
                        <a:effectLst/>
                        <a:latin typeface="Calibri" panose="020F0502020204030204" pitchFamily="34" charset="0"/>
                      </a:endParaRPr>
                    </a:p>
                  </a:txBody>
                  <a:tcPr marL="7144" marR="7144" marT="7144" marB="0" anchor="ctr"/>
                </a:tc>
                <a:tc>
                  <a:txBody>
                    <a:bodyPr/>
                    <a:lstStyle/>
                    <a:p>
                      <a:pPr algn="ctr" fontAlgn="b"/>
                      <a:r>
                        <a:rPr lang="en-US" sz="1200" b="0" i="0" u="none" strike="noStrike">
                          <a:solidFill>
                            <a:schemeClr val="bg1">
                              <a:lumMod val="85000"/>
                            </a:schemeClr>
                          </a:solidFill>
                          <a:effectLst/>
                          <a:latin typeface="Calibri" panose="020F0502020204030204" pitchFamily="34" charset="0"/>
                        </a:rPr>
                        <a:t>747.8m</a:t>
                      </a:r>
                    </a:p>
                  </a:txBody>
                  <a:tcPr marL="7144" marR="7144" marT="7144" marB="0" anchor="ctr">
                    <a:solidFill>
                      <a:schemeClr val="accent1">
                        <a:lumMod val="20000"/>
                        <a:lumOff val="80000"/>
                      </a:schemeClr>
                    </a:solidFill>
                  </a:tcPr>
                </a:tc>
                <a:tc>
                  <a:txBody>
                    <a:bodyPr/>
                    <a:lstStyle/>
                    <a:p>
                      <a:pPr algn="ctr" fontAlgn="b"/>
                      <a:r>
                        <a:rPr lang="en-US" sz="1200" b="0" i="0" u="none" strike="noStrike">
                          <a:solidFill>
                            <a:schemeClr val="bg1">
                              <a:lumMod val="85000"/>
                            </a:schemeClr>
                          </a:solidFill>
                          <a:effectLst/>
                          <a:latin typeface="Calibri" panose="020F0502020204030204" pitchFamily="34" charset="0"/>
                        </a:rPr>
                        <a:t>47.6b</a:t>
                      </a:r>
                    </a:p>
                  </a:txBody>
                  <a:tcPr marL="7144" marR="7144" marT="7144" marB="0" anchor="ctr">
                    <a:solidFill>
                      <a:schemeClr val="accent1">
                        <a:lumMod val="20000"/>
                        <a:lumOff val="80000"/>
                      </a:schemeClr>
                    </a:solidFill>
                  </a:tcPr>
                </a:tc>
                <a:tc>
                  <a:txBody>
                    <a:bodyPr/>
                    <a:lstStyle/>
                    <a:p>
                      <a:pPr algn="ctr" fontAlgn="b"/>
                      <a:r>
                        <a:rPr lang="en-US" sz="1200" b="0" i="0" u="none" strike="noStrike">
                          <a:solidFill>
                            <a:schemeClr val="bg1">
                              <a:lumMod val="85000"/>
                            </a:schemeClr>
                          </a:solidFill>
                          <a:effectLst/>
                          <a:latin typeface="Calibri" panose="020F0502020204030204" pitchFamily="34" charset="0"/>
                        </a:rPr>
                        <a:t>532GB</a:t>
                      </a:r>
                    </a:p>
                  </a:txBody>
                  <a:tcPr marL="7144" marR="7144" marT="7144" marB="0" anchor="ctr">
                    <a:solidFill>
                      <a:schemeClr val="accent1">
                        <a:lumMod val="20000"/>
                        <a:lumOff val="80000"/>
                      </a:schemeClr>
                    </a:solidFill>
                  </a:tcPr>
                </a:tc>
                <a:tc>
                  <a:txBody>
                    <a:bodyPr/>
                    <a:lstStyle/>
                    <a:p>
                      <a:pPr algn="ctr" fontAlgn="b"/>
                      <a:r>
                        <a:rPr lang="en-US" sz="1200" b="0" i="0" u="none" strike="noStrike" dirty="0">
                          <a:solidFill>
                            <a:schemeClr val="bg1">
                              <a:lumMod val="85000"/>
                            </a:schemeClr>
                          </a:solidFill>
                          <a:effectLst/>
                          <a:latin typeface="Calibri" panose="020F0502020204030204" pitchFamily="34" charset="0"/>
                        </a:rPr>
                        <a:t>100</a:t>
                      </a:r>
                    </a:p>
                  </a:txBody>
                  <a:tcPr marL="7144" marR="7144" marT="7144" marB="0" anchor="ctr">
                    <a:solidFill>
                      <a:schemeClr val="accent1">
                        <a:lumMod val="20000"/>
                        <a:lumOff val="80000"/>
                      </a:schemeClr>
                    </a:solidFill>
                  </a:tcPr>
                </a:tc>
                <a:tc>
                  <a:txBody>
                    <a:bodyPr/>
                    <a:lstStyle/>
                    <a:p>
                      <a:pPr algn="ctr" fontAlgn="b"/>
                      <a:r>
                        <a:rPr lang="en-US" sz="1200" b="0" i="0" u="none" strike="noStrike" dirty="0">
                          <a:solidFill>
                            <a:schemeClr val="bg1">
                              <a:lumMod val="85000"/>
                            </a:schemeClr>
                          </a:solidFill>
                          <a:effectLst/>
                          <a:latin typeface="Calibri" panose="020F0502020204030204" pitchFamily="34" charset="0"/>
                        </a:rPr>
                        <a:t>132.7 </a:t>
                      </a:r>
                    </a:p>
                  </a:txBody>
                  <a:tcPr marL="7144" marR="7144" marT="7144" marB="0" anchor="ctr">
                    <a:solidFill>
                      <a:schemeClr val="accent2">
                        <a:lumMod val="20000"/>
                        <a:lumOff val="80000"/>
                      </a:schemeClr>
                    </a:solidFill>
                  </a:tcPr>
                </a:tc>
                <a:tc>
                  <a:txBody>
                    <a:bodyPr/>
                    <a:lstStyle/>
                    <a:p>
                      <a:pPr algn="ctr" fontAlgn="b"/>
                      <a:r>
                        <a:rPr lang="en-US" sz="1200" b="0" i="0" u="none" strike="noStrike">
                          <a:solidFill>
                            <a:schemeClr val="bg1">
                              <a:lumMod val="85000"/>
                            </a:schemeClr>
                          </a:solidFill>
                          <a:effectLst/>
                          <a:latin typeface="Calibri" panose="020F0502020204030204" pitchFamily="34" charset="0"/>
                        </a:rPr>
                        <a:t>4.67</a:t>
                      </a:r>
                    </a:p>
                  </a:txBody>
                  <a:tcPr marL="7144" marR="7144" marT="7144" marB="0" anchor="ctr">
                    <a:solidFill>
                      <a:schemeClr val="accent2">
                        <a:lumMod val="20000"/>
                        <a:lumOff val="80000"/>
                      </a:schemeClr>
                    </a:solidFill>
                  </a:tcPr>
                </a:tc>
                <a:tc>
                  <a:txBody>
                    <a:bodyPr/>
                    <a:lstStyle/>
                    <a:p>
                      <a:pPr algn="ctr" fontAlgn="b"/>
                      <a:r>
                        <a:rPr lang="en-US" sz="1200" b="0" i="0" u="none" strike="noStrike">
                          <a:solidFill>
                            <a:schemeClr val="bg1">
                              <a:lumMod val="85000"/>
                            </a:schemeClr>
                          </a:solidFill>
                          <a:effectLst/>
                          <a:latin typeface="Calibri" panose="020F0502020204030204" pitchFamily="34" charset="0"/>
                        </a:rPr>
                        <a:t>2.06</a:t>
                      </a:r>
                    </a:p>
                  </a:txBody>
                  <a:tcPr marL="7144" marR="7144" marT="7144" marB="0" anchor="ctr">
                    <a:solidFill>
                      <a:schemeClr val="accent2">
                        <a:lumMod val="20000"/>
                        <a:lumOff val="80000"/>
                      </a:schemeClr>
                    </a:solidFill>
                  </a:tcPr>
                </a:tc>
                <a:tc>
                  <a:txBody>
                    <a:bodyPr/>
                    <a:lstStyle/>
                    <a:p>
                      <a:pPr algn="ctr" fontAlgn="b"/>
                      <a:r>
                        <a:rPr lang="en-US" sz="1200" b="0" i="0" u="none" strike="noStrike">
                          <a:solidFill>
                            <a:schemeClr val="bg1">
                              <a:lumMod val="85000"/>
                            </a:schemeClr>
                          </a:solidFill>
                          <a:effectLst/>
                          <a:latin typeface="Calibri" panose="020F0502020204030204" pitchFamily="34" charset="0"/>
                        </a:rPr>
                        <a:t>3.81</a:t>
                      </a:r>
                    </a:p>
                  </a:txBody>
                  <a:tcPr marL="7144" marR="7144" marT="7144" marB="0" anchor="ctr">
                    <a:solidFill>
                      <a:schemeClr val="accent2">
                        <a:lumMod val="20000"/>
                        <a:lumOff val="80000"/>
                      </a:schemeClr>
                    </a:solidFill>
                  </a:tcPr>
                </a:tc>
                <a:tc>
                  <a:txBody>
                    <a:bodyPr/>
                    <a:lstStyle/>
                    <a:p>
                      <a:pPr algn="ctr" fontAlgn="b"/>
                      <a:r>
                        <a:rPr lang="en-US" sz="1200" b="0" i="0" u="none" strike="noStrike">
                          <a:solidFill>
                            <a:schemeClr val="bg1">
                              <a:lumMod val="85000"/>
                            </a:schemeClr>
                          </a:solidFill>
                          <a:effectLst/>
                          <a:latin typeface="Calibri" panose="020F0502020204030204" pitchFamily="34" charset="0"/>
                        </a:rPr>
                        <a:t>0.35</a:t>
                      </a:r>
                    </a:p>
                  </a:txBody>
                  <a:tcPr marL="7144" marR="7144" marT="7144" marB="0" anchor="ctr">
                    <a:solidFill>
                      <a:schemeClr val="accent2">
                        <a:lumMod val="20000"/>
                        <a:lumOff val="80000"/>
                      </a:schemeClr>
                    </a:solidFill>
                  </a:tcPr>
                </a:tc>
                <a:tc>
                  <a:txBody>
                    <a:bodyPr/>
                    <a:lstStyle/>
                    <a:p>
                      <a:pPr algn="ctr" fontAlgn="b"/>
                      <a:r>
                        <a:rPr lang="en-US" sz="1200" b="0" i="0" u="none" strike="noStrike" dirty="0">
                          <a:solidFill>
                            <a:schemeClr val="bg1">
                              <a:lumMod val="85000"/>
                            </a:schemeClr>
                          </a:solidFill>
                          <a:effectLst/>
                          <a:latin typeface="Calibri" panose="020F0502020204030204" pitchFamily="34" charset="0"/>
                        </a:rPr>
                        <a:t>0.32</a:t>
                      </a:r>
                    </a:p>
                  </a:txBody>
                  <a:tcPr marL="7144" marR="7144" marT="7144" marB="0" anchor="ctr">
                    <a:solidFill>
                      <a:schemeClr val="accent2">
                        <a:lumMod val="20000"/>
                        <a:lumOff val="80000"/>
                      </a:schemeClr>
                    </a:solidFill>
                  </a:tcPr>
                </a:tc>
                <a:tc>
                  <a:txBody>
                    <a:bodyPr/>
                    <a:lstStyle/>
                    <a:p>
                      <a:pPr algn="ctr" fontAlgn="b"/>
                      <a:r>
                        <a:rPr lang="en-US" sz="1200" b="0" i="0" u="none" strike="noStrike" dirty="0">
                          <a:solidFill>
                            <a:schemeClr val="bg1">
                              <a:lumMod val="85000"/>
                            </a:schemeClr>
                          </a:solidFill>
                          <a:effectLst/>
                          <a:latin typeface="Calibri" panose="020F0502020204030204" pitchFamily="34" charset="0"/>
                        </a:rPr>
                        <a:t>47.1%</a:t>
                      </a:r>
                    </a:p>
                  </a:txBody>
                  <a:tcPr marL="7144" marR="7144" marT="7144" marB="0" anchor="ctr">
                    <a:solidFill>
                      <a:schemeClr val="accent2">
                        <a:lumMod val="20000"/>
                        <a:lumOff val="80000"/>
                      </a:schemeClr>
                    </a:solidFill>
                  </a:tcPr>
                </a:tc>
                <a:extLst>
                  <a:ext uri="{0D108BD9-81ED-4DB2-BD59-A6C34878D82A}">
                    <a16:rowId xmlns:a16="http://schemas.microsoft.com/office/drawing/2014/main" val="2500678430"/>
                  </a:ext>
                </a:extLst>
              </a:tr>
              <a:tr h="280808">
                <a:tc>
                  <a:txBody>
                    <a:bodyPr/>
                    <a:lstStyle/>
                    <a:p>
                      <a:pPr algn="ctr" fontAlgn="b"/>
                      <a:r>
                        <a:rPr lang="en-US" sz="1400" u="none" strike="noStrike" dirty="0" err="1">
                          <a:solidFill>
                            <a:schemeClr val="accent1">
                              <a:lumMod val="60000"/>
                              <a:lumOff val="40000"/>
                            </a:schemeClr>
                          </a:solidFill>
                          <a:effectLst/>
                        </a:rPr>
                        <a:t>weibo</a:t>
                      </a:r>
                      <a:endParaRPr lang="en-US" sz="1400" b="0" i="0" u="none" strike="noStrike" dirty="0">
                        <a:solidFill>
                          <a:schemeClr val="accent1">
                            <a:lumMod val="60000"/>
                            <a:lumOff val="40000"/>
                          </a:schemeClr>
                        </a:solidFill>
                        <a:effectLst/>
                        <a:latin typeface="Calibri" panose="020F0502020204030204" pitchFamily="34" charset="0"/>
                      </a:endParaRPr>
                    </a:p>
                  </a:txBody>
                  <a:tcPr marL="7144" marR="7144" marT="7144" marB="0" anchor="ctr"/>
                </a:tc>
                <a:tc>
                  <a:txBody>
                    <a:bodyPr/>
                    <a:lstStyle/>
                    <a:p>
                      <a:pPr algn="ctr" fontAlgn="b"/>
                      <a:r>
                        <a:rPr lang="en-US" sz="1200" b="0" i="0" u="none" strike="noStrike">
                          <a:solidFill>
                            <a:schemeClr val="bg1">
                              <a:lumMod val="85000"/>
                            </a:schemeClr>
                          </a:solidFill>
                          <a:effectLst/>
                          <a:latin typeface="Calibri" panose="020F0502020204030204" pitchFamily="34" charset="0"/>
                        </a:rPr>
                        <a:t>349.9m</a:t>
                      </a:r>
                    </a:p>
                  </a:txBody>
                  <a:tcPr marL="7144" marR="7144" marT="7144" marB="0" anchor="ctr">
                    <a:solidFill>
                      <a:schemeClr val="accent1">
                        <a:lumMod val="20000"/>
                        <a:lumOff val="80000"/>
                      </a:schemeClr>
                    </a:solidFill>
                  </a:tcPr>
                </a:tc>
                <a:tc>
                  <a:txBody>
                    <a:bodyPr/>
                    <a:lstStyle/>
                    <a:p>
                      <a:pPr algn="ctr" fontAlgn="b"/>
                      <a:r>
                        <a:rPr lang="en-US" sz="1200" b="0" i="0" u="none" strike="noStrike">
                          <a:solidFill>
                            <a:schemeClr val="bg1">
                              <a:lumMod val="85000"/>
                            </a:schemeClr>
                          </a:solidFill>
                          <a:effectLst/>
                          <a:latin typeface="Calibri" panose="020F0502020204030204" pitchFamily="34" charset="0"/>
                        </a:rPr>
                        <a:t>42.4b</a:t>
                      </a:r>
                    </a:p>
                  </a:txBody>
                  <a:tcPr marL="7144" marR="7144" marT="7144" marB="0" anchor="ctr">
                    <a:solidFill>
                      <a:schemeClr val="accent1">
                        <a:lumMod val="20000"/>
                        <a:lumOff val="80000"/>
                      </a:schemeClr>
                    </a:solidFill>
                  </a:tcPr>
                </a:tc>
                <a:tc>
                  <a:txBody>
                    <a:bodyPr/>
                    <a:lstStyle/>
                    <a:p>
                      <a:pPr algn="ctr" fontAlgn="b"/>
                      <a:r>
                        <a:rPr lang="en-US" sz="1200" b="0" i="0" u="none" strike="noStrike">
                          <a:solidFill>
                            <a:schemeClr val="bg1">
                              <a:lumMod val="85000"/>
                            </a:schemeClr>
                          </a:solidFill>
                          <a:effectLst/>
                          <a:latin typeface="Calibri" panose="020F0502020204030204" pitchFamily="34" charset="0"/>
                        </a:rPr>
                        <a:t>474GB</a:t>
                      </a:r>
                    </a:p>
                  </a:txBody>
                  <a:tcPr marL="7144" marR="7144" marT="7144" marB="0" anchor="ctr">
                    <a:solidFill>
                      <a:schemeClr val="accent1">
                        <a:lumMod val="20000"/>
                        <a:lumOff val="80000"/>
                      </a:schemeClr>
                    </a:solidFill>
                  </a:tcPr>
                </a:tc>
                <a:tc>
                  <a:txBody>
                    <a:bodyPr/>
                    <a:lstStyle/>
                    <a:p>
                      <a:pPr algn="ctr" fontAlgn="b"/>
                      <a:r>
                        <a:rPr lang="en-US" sz="1200" b="0" i="0" u="none" strike="noStrike">
                          <a:solidFill>
                            <a:schemeClr val="bg1">
                              <a:lumMod val="85000"/>
                            </a:schemeClr>
                          </a:solidFill>
                          <a:effectLst/>
                          <a:latin typeface="Calibri" panose="020F0502020204030204" pitchFamily="34" charset="0"/>
                        </a:rPr>
                        <a:t>100</a:t>
                      </a:r>
                    </a:p>
                  </a:txBody>
                  <a:tcPr marL="7144" marR="7144" marT="7144" marB="0" anchor="ctr">
                    <a:solidFill>
                      <a:schemeClr val="accent1">
                        <a:lumMod val="20000"/>
                        <a:lumOff val="80000"/>
                      </a:schemeClr>
                    </a:solidFill>
                  </a:tcPr>
                </a:tc>
                <a:tc>
                  <a:txBody>
                    <a:bodyPr/>
                    <a:lstStyle/>
                    <a:p>
                      <a:pPr algn="ctr" fontAlgn="b"/>
                      <a:r>
                        <a:rPr lang="en-US" sz="1200" b="0" i="0" u="none" strike="noStrike" dirty="0">
                          <a:solidFill>
                            <a:schemeClr val="bg1">
                              <a:lumMod val="85000"/>
                            </a:schemeClr>
                          </a:solidFill>
                          <a:effectLst/>
                          <a:latin typeface="Calibri" panose="020F0502020204030204" pitchFamily="34" charset="0"/>
                        </a:rPr>
                        <a:t>121.3 </a:t>
                      </a:r>
                    </a:p>
                  </a:txBody>
                  <a:tcPr marL="7144" marR="7144" marT="7144" marB="0" anchor="ctr">
                    <a:solidFill>
                      <a:schemeClr val="accent2">
                        <a:lumMod val="20000"/>
                        <a:lumOff val="80000"/>
                      </a:schemeClr>
                    </a:solidFill>
                  </a:tcPr>
                </a:tc>
                <a:tc>
                  <a:txBody>
                    <a:bodyPr/>
                    <a:lstStyle/>
                    <a:p>
                      <a:pPr algn="ctr" fontAlgn="b"/>
                      <a:r>
                        <a:rPr lang="en-US" sz="1200" b="0" i="0" u="none" strike="noStrike" dirty="0">
                          <a:solidFill>
                            <a:schemeClr val="bg1">
                              <a:lumMod val="85000"/>
                            </a:schemeClr>
                          </a:solidFill>
                          <a:effectLst/>
                          <a:latin typeface="Calibri" panose="020F0502020204030204" pitchFamily="34" charset="0"/>
                        </a:rPr>
                        <a:t>8.22</a:t>
                      </a:r>
                    </a:p>
                  </a:txBody>
                  <a:tcPr marL="7144" marR="7144" marT="7144" marB="0" anchor="ctr">
                    <a:solidFill>
                      <a:schemeClr val="accent2">
                        <a:lumMod val="20000"/>
                        <a:lumOff val="80000"/>
                      </a:schemeClr>
                    </a:solidFill>
                  </a:tcPr>
                </a:tc>
                <a:tc>
                  <a:txBody>
                    <a:bodyPr/>
                    <a:lstStyle/>
                    <a:p>
                      <a:pPr algn="ctr" fontAlgn="b"/>
                      <a:r>
                        <a:rPr lang="en-US" sz="1200" b="0" i="0" u="none" strike="noStrike">
                          <a:solidFill>
                            <a:schemeClr val="bg1">
                              <a:lumMod val="85000"/>
                            </a:schemeClr>
                          </a:solidFill>
                          <a:effectLst/>
                          <a:latin typeface="Calibri" panose="020F0502020204030204" pitchFamily="34" charset="0"/>
                        </a:rPr>
                        <a:t>2.56</a:t>
                      </a:r>
                    </a:p>
                  </a:txBody>
                  <a:tcPr marL="7144" marR="7144" marT="7144" marB="0" anchor="ctr">
                    <a:solidFill>
                      <a:schemeClr val="accent2">
                        <a:lumMod val="20000"/>
                        <a:lumOff val="80000"/>
                      </a:schemeClr>
                    </a:solidFill>
                  </a:tcPr>
                </a:tc>
                <a:tc>
                  <a:txBody>
                    <a:bodyPr/>
                    <a:lstStyle/>
                    <a:p>
                      <a:pPr algn="ctr" fontAlgn="b"/>
                      <a:r>
                        <a:rPr lang="en-US" sz="1200" b="0" i="0" u="none" strike="noStrike">
                          <a:solidFill>
                            <a:schemeClr val="bg1">
                              <a:lumMod val="85000"/>
                            </a:schemeClr>
                          </a:solidFill>
                          <a:effectLst/>
                          <a:latin typeface="Calibri" panose="020F0502020204030204" pitchFamily="34" charset="0"/>
                        </a:rPr>
                        <a:t>7.15</a:t>
                      </a:r>
                    </a:p>
                  </a:txBody>
                  <a:tcPr marL="7144" marR="7144" marT="7144" marB="0" anchor="ctr">
                    <a:solidFill>
                      <a:schemeClr val="accent2">
                        <a:lumMod val="20000"/>
                        <a:lumOff val="80000"/>
                      </a:schemeClr>
                    </a:solidFill>
                  </a:tcPr>
                </a:tc>
                <a:tc>
                  <a:txBody>
                    <a:bodyPr/>
                    <a:lstStyle/>
                    <a:p>
                      <a:pPr algn="ctr" fontAlgn="b"/>
                      <a:r>
                        <a:rPr lang="en-US" sz="1200" b="0" i="0" u="none" strike="noStrike">
                          <a:solidFill>
                            <a:schemeClr val="bg1">
                              <a:lumMod val="85000"/>
                            </a:schemeClr>
                          </a:solidFill>
                          <a:effectLst/>
                          <a:latin typeface="Calibri" panose="020F0502020204030204" pitchFamily="34" charset="0"/>
                        </a:rPr>
                        <a:t>4.77</a:t>
                      </a:r>
                    </a:p>
                  </a:txBody>
                  <a:tcPr marL="7144" marR="7144" marT="7144" marB="0" anchor="ctr">
                    <a:solidFill>
                      <a:schemeClr val="accent2">
                        <a:lumMod val="20000"/>
                        <a:lumOff val="80000"/>
                      </a:schemeClr>
                    </a:solidFill>
                  </a:tcPr>
                </a:tc>
                <a:tc>
                  <a:txBody>
                    <a:bodyPr/>
                    <a:lstStyle/>
                    <a:p>
                      <a:pPr algn="ctr" fontAlgn="b"/>
                      <a:r>
                        <a:rPr lang="en-US" sz="1200" b="0" i="0" u="none" strike="noStrike">
                          <a:solidFill>
                            <a:schemeClr val="bg1">
                              <a:lumMod val="85000"/>
                            </a:schemeClr>
                          </a:solidFill>
                          <a:effectLst/>
                          <a:latin typeface="Calibri" panose="020F0502020204030204" pitchFamily="34" charset="0"/>
                        </a:rPr>
                        <a:t>0.72</a:t>
                      </a:r>
                    </a:p>
                  </a:txBody>
                  <a:tcPr marL="7144" marR="7144" marT="7144" marB="0" anchor="ctr">
                    <a:solidFill>
                      <a:schemeClr val="accent2">
                        <a:lumMod val="20000"/>
                        <a:lumOff val="80000"/>
                      </a:schemeClr>
                    </a:solidFill>
                  </a:tcPr>
                </a:tc>
                <a:tc>
                  <a:txBody>
                    <a:bodyPr/>
                    <a:lstStyle/>
                    <a:p>
                      <a:pPr algn="ctr" fontAlgn="b"/>
                      <a:r>
                        <a:rPr lang="en-US" sz="1200" b="0" i="0" u="none" strike="noStrike" dirty="0">
                          <a:solidFill>
                            <a:schemeClr val="bg1">
                              <a:lumMod val="85000"/>
                            </a:schemeClr>
                          </a:solidFill>
                          <a:effectLst/>
                          <a:latin typeface="Calibri" panose="020F0502020204030204" pitchFamily="34" charset="0"/>
                        </a:rPr>
                        <a:t>40.8%</a:t>
                      </a:r>
                    </a:p>
                  </a:txBody>
                  <a:tcPr marL="7144" marR="7144" marT="7144" marB="0" anchor="ctr">
                    <a:solidFill>
                      <a:schemeClr val="accent2">
                        <a:lumMod val="20000"/>
                        <a:lumOff val="80000"/>
                      </a:schemeClr>
                    </a:solidFill>
                  </a:tcPr>
                </a:tc>
                <a:extLst>
                  <a:ext uri="{0D108BD9-81ED-4DB2-BD59-A6C34878D82A}">
                    <a16:rowId xmlns:a16="http://schemas.microsoft.com/office/drawing/2014/main" val="4288412158"/>
                  </a:ext>
                </a:extLst>
              </a:tr>
              <a:tr h="280808">
                <a:tc>
                  <a:txBody>
                    <a:bodyPr/>
                    <a:lstStyle/>
                    <a:p>
                      <a:pPr algn="ctr" fontAlgn="b"/>
                      <a:r>
                        <a:rPr lang="en-US" sz="1400" u="none" strike="noStrike" dirty="0" err="1">
                          <a:solidFill>
                            <a:schemeClr val="accent1">
                              <a:lumMod val="60000"/>
                              <a:lumOff val="40000"/>
                            </a:schemeClr>
                          </a:solidFill>
                          <a:effectLst/>
                        </a:rPr>
                        <a:t>hyberlink</a:t>
                      </a:r>
                      <a:endParaRPr lang="en-US" sz="1400" b="0" i="0" u="none" strike="noStrike" dirty="0">
                        <a:solidFill>
                          <a:schemeClr val="accent1">
                            <a:lumMod val="60000"/>
                            <a:lumOff val="40000"/>
                          </a:schemeClr>
                        </a:solidFill>
                        <a:effectLst/>
                        <a:latin typeface="Calibri" panose="020F0502020204030204" pitchFamily="34" charset="0"/>
                      </a:endParaRPr>
                    </a:p>
                  </a:txBody>
                  <a:tcPr marL="7144" marR="7144" marT="7144" marB="0" anchor="ctr"/>
                </a:tc>
                <a:tc>
                  <a:txBody>
                    <a:bodyPr/>
                    <a:lstStyle/>
                    <a:p>
                      <a:pPr algn="ctr" fontAlgn="b"/>
                      <a:r>
                        <a:rPr lang="en-US" sz="1200" b="0" i="0" u="none" strike="noStrike" dirty="0">
                          <a:solidFill>
                            <a:schemeClr val="bg1">
                              <a:lumMod val="85000"/>
                            </a:schemeClr>
                          </a:solidFill>
                          <a:effectLst/>
                          <a:latin typeface="Calibri" panose="020F0502020204030204" pitchFamily="34" charset="0"/>
                        </a:rPr>
                        <a:t>3.5b</a:t>
                      </a:r>
                    </a:p>
                  </a:txBody>
                  <a:tcPr marL="7144" marR="7144" marT="7144" marB="0" anchor="ctr">
                    <a:solidFill>
                      <a:schemeClr val="accent1">
                        <a:lumMod val="20000"/>
                        <a:lumOff val="80000"/>
                      </a:schemeClr>
                    </a:solidFill>
                  </a:tcPr>
                </a:tc>
                <a:tc>
                  <a:txBody>
                    <a:bodyPr/>
                    <a:lstStyle/>
                    <a:p>
                      <a:pPr algn="ctr" fontAlgn="b"/>
                      <a:r>
                        <a:rPr lang="en-US" sz="1200" b="0" i="0" u="none" strike="noStrike" dirty="0">
                          <a:solidFill>
                            <a:schemeClr val="bg1">
                              <a:lumMod val="85000"/>
                            </a:schemeClr>
                          </a:solidFill>
                          <a:effectLst/>
                          <a:latin typeface="Calibri" panose="020F0502020204030204" pitchFamily="34" charset="0"/>
                        </a:rPr>
                        <a:t>128.7b</a:t>
                      </a:r>
                    </a:p>
                  </a:txBody>
                  <a:tcPr marL="7144" marR="7144" marT="7144" marB="0" anchor="ctr">
                    <a:solidFill>
                      <a:schemeClr val="accent1">
                        <a:lumMod val="20000"/>
                        <a:lumOff val="80000"/>
                      </a:schemeClr>
                    </a:solidFill>
                  </a:tcPr>
                </a:tc>
                <a:tc>
                  <a:txBody>
                    <a:bodyPr/>
                    <a:lstStyle/>
                    <a:p>
                      <a:pPr algn="ctr" fontAlgn="b"/>
                      <a:r>
                        <a:rPr lang="en-US" sz="1200" b="0" i="0" u="none" strike="noStrike">
                          <a:solidFill>
                            <a:schemeClr val="bg1">
                              <a:lumMod val="85000"/>
                            </a:schemeClr>
                          </a:solidFill>
                          <a:effectLst/>
                          <a:latin typeface="Calibri" panose="020F0502020204030204" pitchFamily="34" charset="0"/>
                        </a:rPr>
                        <a:t>1.5TB</a:t>
                      </a:r>
                    </a:p>
                  </a:txBody>
                  <a:tcPr marL="7144" marR="7144" marT="7144" marB="0" anchor="ctr">
                    <a:solidFill>
                      <a:schemeClr val="accent1">
                        <a:lumMod val="20000"/>
                        <a:lumOff val="80000"/>
                      </a:schemeClr>
                    </a:solidFill>
                  </a:tcPr>
                </a:tc>
                <a:tc>
                  <a:txBody>
                    <a:bodyPr/>
                    <a:lstStyle/>
                    <a:p>
                      <a:pPr algn="ctr" fontAlgn="b"/>
                      <a:r>
                        <a:rPr lang="en-US" sz="1200" b="0" i="0" u="none" strike="noStrike">
                          <a:solidFill>
                            <a:schemeClr val="bg1">
                              <a:lumMod val="85000"/>
                            </a:schemeClr>
                          </a:solidFill>
                          <a:effectLst/>
                          <a:latin typeface="Calibri" panose="020F0502020204030204" pitchFamily="34" charset="0"/>
                        </a:rPr>
                        <a:t>256</a:t>
                      </a:r>
                    </a:p>
                  </a:txBody>
                  <a:tcPr marL="7144" marR="7144" marT="7144" marB="0" anchor="ctr">
                    <a:solidFill>
                      <a:schemeClr val="accent1">
                        <a:lumMod val="20000"/>
                        <a:lumOff val="80000"/>
                      </a:schemeClr>
                    </a:solidFill>
                  </a:tcPr>
                </a:tc>
                <a:tc>
                  <a:txBody>
                    <a:bodyPr/>
                    <a:lstStyle/>
                    <a:p>
                      <a:pPr algn="ctr" fontAlgn="b"/>
                      <a:r>
                        <a:rPr lang="en-US" sz="1200" b="0" i="0" u="none" strike="noStrike" dirty="0">
                          <a:solidFill>
                            <a:schemeClr val="bg1">
                              <a:lumMod val="85000"/>
                            </a:schemeClr>
                          </a:solidFill>
                          <a:effectLst/>
                          <a:latin typeface="Calibri" panose="020F0502020204030204" pitchFamily="34" charset="0"/>
                        </a:rPr>
                        <a:t>243.0 </a:t>
                      </a:r>
                    </a:p>
                  </a:txBody>
                  <a:tcPr marL="7144" marR="7144" marT="7144" marB="0" anchor="ctr">
                    <a:solidFill>
                      <a:schemeClr val="accent2">
                        <a:lumMod val="20000"/>
                        <a:lumOff val="80000"/>
                      </a:schemeClr>
                    </a:solidFill>
                  </a:tcPr>
                </a:tc>
                <a:tc>
                  <a:txBody>
                    <a:bodyPr/>
                    <a:lstStyle/>
                    <a:p>
                      <a:pPr algn="ctr" fontAlgn="b"/>
                      <a:r>
                        <a:rPr lang="en-US" sz="1200" b="0" i="0" u="none" strike="noStrike">
                          <a:solidFill>
                            <a:schemeClr val="bg1">
                              <a:lumMod val="85000"/>
                            </a:schemeClr>
                          </a:solidFill>
                          <a:effectLst/>
                          <a:latin typeface="Calibri" panose="020F0502020204030204" pitchFamily="34" charset="0"/>
                        </a:rPr>
                        <a:t>17.20</a:t>
                      </a:r>
                    </a:p>
                  </a:txBody>
                  <a:tcPr marL="7144" marR="7144" marT="7144" marB="0" anchor="ctr">
                    <a:solidFill>
                      <a:schemeClr val="accent2">
                        <a:lumMod val="20000"/>
                        <a:lumOff val="80000"/>
                      </a:schemeClr>
                    </a:solidFill>
                  </a:tcPr>
                </a:tc>
                <a:tc>
                  <a:txBody>
                    <a:bodyPr/>
                    <a:lstStyle/>
                    <a:p>
                      <a:pPr algn="ctr" fontAlgn="b"/>
                      <a:r>
                        <a:rPr lang="en-US" sz="1200" b="0" i="0" u="none" strike="noStrike">
                          <a:solidFill>
                            <a:schemeClr val="bg1">
                              <a:lumMod val="85000"/>
                            </a:schemeClr>
                          </a:solidFill>
                          <a:effectLst/>
                          <a:latin typeface="Calibri" panose="020F0502020204030204" pitchFamily="34" charset="0"/>
                        </a:rPr>
                        <a:t>3.68</a:t>
                      </a:r>
                    </a:p>
                  </a:txBody>
                  <a:tcPr marL="7144" marR="7144" marT="7144" marB="0" anchor="ctr">
                    <a:solidFill>
                      <a:schemeClr val="accent2">
                        <a:lumMod val="20000"/>
                        <a:lumOff val="80000"/>
                      </a:schemeClr>
                    </a:solidFill>
                  </a:tcPr>
                </a:tc>
                <a:tc>
                  <a:txBody>
                    <a:bodyPr/>
                    <a:lstStyle/>
                    <a:p>
                      <a:pPr algn="ctr" fontAlgn="b"/>
                      <a:r>
                        <a:rPr lang="en-US" sz="1200" b="0" i="0" u="none" strike="noStrike" dirty="0">
                          <a:solidFill>
                            <a:schemeClr val="bg1">
                              <a:lumMod val="85000"/>
                            </a:schemeClr>
                          </a:solidFill>
                          <a:effectLst/>
                          <a:latin typeface="Calibri" panose="020F0502020204030204" pitchFamily="34" charset="0"/>
                        </a:rPr>
                        <a:t>14.49</a:t>
                      </a:r>
                    </a:p>
                  </a:txBody>
                  <a:tcPr marL="7144" marR="7144" marT="7144" marB="0" anchor="ctr">
                    <a:solidFill>
                      <a:schemeClr val="accent2">
                        <a:lumMod val="20000"/>
                        <a:lumOff val="80000"/>
                      </a:schemeClr>
                    </a:solidFill>
                  </a:tcPr>
                </a:tc>
                <a:tc>
                  <a:txBody>
                    <a:bodyPr/>
                    <a:lstStyle/>
                    <a:p>
                      <a:pPr algn="ctr" fontAlgn="b"/>
                      <a:r>
                        <a:rPr lang="en-US" sz="1200" b="0" i="0" u="none" strike="noStrike">
                          <a:solidFill>
                            <a:schemeClr val="bg1">
                              <a:lumMod val="85000"/>
                            </a:schemeClr>
                          </a:solidFill>
                          <a:effectLst/>
                          <a:latin typeface="Calibri" panose="020F0502020204030204" pitchFamily="34" charset="0"/>
                        </a:rPr>
                        <a:t>0.32</a:t>
                      </a:r>
                    </a:p>
                  </a:txBody>
                  <a:tcPr marL="7144" marR="7144" marT="7144" marB="0" anchor="ctr">
                    <a:solidFill>
                      <a:schemeClr val="accent2">
                        <a:lumMod val="20000"/>
                        <a:lumOff val="80000"/>
                      </a:schemeClr>
                    </a:solidFill>
                  </a:tcPr>
                </a:tc>
                <a:tc>
                  <a:txBody>
                    <a:bodyPr/>
                    <a:lstStyle/>
                    <a:p>
                      <a:pPr algn="ctr" fontAlgn="b"/>
                      <a:r>
                        <a:rPr lang="en-US" sz="1200" b="0" i="0" u="none" strike="noStrike" dirty="0">
                          <a:solidFill>
                            <a:schemeClr val="bg1">
                              <a:lumMod val="85000"/>
                            </a:schemeClr>
                          </a:solidFill>
                          <a:effectLst/>
                          <a:latin typeface="Calibri" panose="020F0502020204030204" pitchFamily="34" charset="0"/>
                        </a:rPr>
                        <a:t>0.26</a:t>
                      </a:r>
                    </a:p>
                  </a:txBody>
                  <a:tcPr marL="7144" marR="7144" marT="7144" marB="0" anchor="ctr">
                    <a:solidFill>
                      <a:schemeClr val="accent2">
                        <a:lumMod val="20000"/>
                        <a:lumOff val="80000"/>
                      </a:schemeClr>
                    </a:solidFill>
                  </a:tcPr>
                </a:tc>
                <a:tc>
                  <a:txBody>
                    <a:bodyPr/>
                    <a:lstStyle/>
                    <a:p>
                      <a:pPr algn="ctr" fontAlgn="b"/>
                      <a:r>
                        <a:rPr lang="en-US" sz="1200" b="0" i="0" u="none" strike="noStrike" dirty="0">
                          <a:solidFill>
                            <a:schemeClr val="bg1">
                              <a:lumMod val="85000"/>
                            </a:schemeClr>
                          </a:solidFill>
                          <a:effectLst/>
                          <a:latin typeface="Calibri" panose="020F0502020204030204" pitchFamily="34" charset="0"/>
                        </a:rPr>
                        <a:t>60.1%</a:t>
                      </a:r>
                    </a:p>
                  </a:txBody>
                  <a:tcPr marL="7144" marR="7144" marT="7144" marB="0" anchor="ctr">
                    <a:solidFill>
                      <a:schemeClr val="accent2">
                        <a:lumMod val="20000"/>
                        <a:lumOff val="80000"/>
                      </a:schemeClr>
                    </a:solidFill>
                  </a:tcPr>
                </a:tc>
                <a:extLst>
                  <a:ext uri="{0D108BD9-81ED-4DB2-BD59-A6C34878D82A}">
                    <a16:rowId xmlns:a16="http://schemas.microsoft.com/office/drawing/2014/main" val="3492516652"/>
                  </a:ext>
                </a:extLst>
              </a:tr>
              <a:tr h="280808">
                <a:tc>
                  <a:txBody>
                    <a:bodyPr/>
                    <a:lstStyle/>
                    <a:p>
                      <a:pPr algn="ctr" fontAlgn="b"/>
                      <a:r>
                        <a:rPr lang="en-US" sz="1400" u="none" strike="noStrike">
                          <a:effectLst/>
                        </a:rPr>
                        <a:t>sogou</a:t>
                      </a:r>
                      <a:endParaRPr lang="en-US" sz="1400" b="0" i="0" u="none" strike="noStrike">
                        <a:solidFill>
                          <a:srgbClr val="000000"/>
                        </a:solidFill>
                        <a:effectLst/>
                        <a:latin typeface="Calibri" panose="020F0502020204030204" pitchFamily="34" charset="0"/>
                      </a:endParaRPr>
                    </a:p>
                  </a:txBody>
                  <a:tcPr marL="7144" marR="7144" marT="7144" marB="0" anchor="ctr"/>
                </a:tc>
                <a:tc>
                  <a:txBody>
                    <a:bodyPr/>
                    <a:lstStyle/>
                    <a:p>
                      <a:pPr algn="ctr" fontAlgn="b"/>
                      <a:r>
                        <a:rPr lang="en-US" sz="1200" b="1" i="0" u="none" strike="noStrike">
                          <a:solidFill>
                            <a:schemeClr val="tx1"/>
                          </a:solidFill>
                          <a:effectLst/>
                          <a:latin typeface="Calibri" panose="020F0502020204030204" pitchFamily="34" charset="0"/>
                        </a:rPr>
                        <a:t>271.8b</a:t>
                      </a:r>
                    </a:p>
                  </a:txBody>
                  <a:tcPr marL="7144" marR="7144" marT="7144" marB="0" anchor="ctr">
                    <a:solidFill>
                      <a:schemeClr val="accent1">
                        <a:lumMod val="20000"/>
                        <a:lumOff val="80000"/>
                      </a:schemeClr>
                    </a:solidFill>
                  </a:tcPr>
                </a:tc>
                <a:tc>
                  <a:txBody>
                    <a:bodyPr/>
                    <a:lstStyle/>
                    <a:p>
                      <a:pPr algn="ctr" fontAlgn="b"/>
                      <a:r>
                        <a:rPr lang="en-US" sz="1200" b="1" i="0" u="none" strike="noStrike">
                          <a:solidFill>
                            <a:schemeClr val="tx1"/>
                          </a:solidFill>
                          <a:effectLst/>
                          <a:latin typeface="Calibri" panose="020F0502020204030204" pitchFamily="34" charset="0"/>
                        </a:rPr>
                        <a:t>12253.9b</a:t>
                      </a:r>
                    </a:p>
                  </a:txBody>
                  <a:tcPr marL="7144" marR="7144" marT="7144" marB="0" anchor="ctr">
                    <a:solidFill>
                      <a:schemeClr val="accent1">
                        <a:lumMod val="20000"/>
                        <a:lumOff val="80000"/>
                      </a:schemeClr>
                    </a:solidFill>
                  </a:tcPr>
                </a:tc>
                <a:tc>
                  <a:txBody>
                    <a:bodyPr/>
                    <a:lstStyle/>
                    <a:p>
                      <a:pPr algn="ctr" fontAlgn="b"/>
                      <a:r>
                        <a:rPr lang="en-US" sz="1200" b="1" i="0" u="none" strike="noStrike" dirty="0">
                          <a:solidFill>
                            <a:schemeClr val="tx1"/>
                          </a:solidFill>
                          <a:effectLst/>
                          <a:latin typeface="Calibri" panose="020F0502020204030204" pitchFamily="34" charset="0"/>
                        </a:rPr>
                        <a:t>136.9TB</a:t>
                      </a:r>
                    </a:p>
                  </a:txBody>
                  <a:tcPr marL="7144" marR="7144" marT="7144" marB="0" anchor="ctr">
                    <a:solidFill>
                      <a:schemeClr val="accent1">
                        <a:lumMod val="20000"/>
                        <a:lumOff val="80000"/>
                      </a:schemeClr>
                    </a:solidFill>
                  </a:tcPr>
                </a:tc>
                <a:tc>
                  <a:txBody>
                    <a:bodyPr/>
                    <a:lstStyle/>
                    <a:p>
                      <a:pPr algn="ctr" fontAlgn="b"/>
                      <a:r>
                        <a:rPr lang="en-US" sz="1200" b="1" i="0" u="none" strike="noStrike" dirty="0">
                          <a:solidFill>
                            <a:schemeClr val="tx1"/>
                          </a:solidFill>
                          <a:effectLst/>
                          <a:latin typeface="Calibri" panose="020F0502020204030204" pitchFamily="34" charset="0"/>
                        </a:rPr>
                        <a:t>38656</a:t>
                      </a:r>
                    </a:p>
                  </a:txBody>
                  <a:tcPr marL="7144" marR="7144" marT="7144" marB="0" anchor="ctr">
                    <a:solidFill>
                      <a:schemeClr val="accent1">
                        <a:lumMod val="20000"/>
                        <a:lumOff val="80000"/>
                      </a:schemeClr>
                    </a:solidFill>
                  </a:tcPr>
                </a:tc>
                <a:tc>
                  <a:txBody>
                    <a:bodyPr/>
                    <a:lstStyle/>
                    <a:p>
                      <a:pPr algn="ctr" fontAlgn="b"/>
                      <a:r>
                        <a:rPr lang="en-US" sz="1200" b="1" i="0" u="none" strike="noStrike" dirty="0">
                          <a:solidFill>
                            <a:schemeClr val="tx1"/>
                          </a:solidFill>
                          <a:effectLst/>
                          <a:latin typeface="Calibri" panose="020F0502020204030204" pitchFamily="34" charset="0"/>
                        </a:rPr>
                        <a:t>2130.6 </a:t>
                      </a:r>
                    </a:p>
                  </a:txBody>
                  <a:tcPr marL="7144" marR="7144" marT="7144" marB="0" anchor="ctr">
                    <a:solidFill>
                      <a:schemeClr val="accent2">
                        <a:lumMod val="20000"/>
                        <a:lumOff val="80000"/>
                      </a:schemeClr>
                    </a:solidFill>
                  </a:tcPr>
                </a:tc>
                <a:tc>
                  <a:txBody>
                    <a:bodyPr/>
                    <a:lstStyle/>
                    <a:p>
                      <a:pPr algn="ctr" fontAlgn="b"/>
                      <a:r>
                        <a:rPr lang="en-US" sz="1200" b="1" i="0" u="none" strike="noStrike">
                          <a:solidFill>
                            <a:schemeClr val="tx1"/>
                          </a:solidFill>
                          <a:effectLst/>
                          <a:latin typeface="Calibri" panose="020F0502020204030204" pitchFamily="34" charset="0"/>
                        </a:rPr>
                        <a:t>1443.4</a:t>
                      </a:r>
                    </a:p>
                  </a:txBody>
                  <a:tcPr marL="7144" marR="7144" marT="7144" marB="0" anchor="ctr">
                    <a:solidFill>
                      <a:schemeClr val="accent2">
                        <a:lumMod val="20000"/>
                        <a:lumOff val="80000"/>
                      </a:schemeClr>
                    </a:solidFill>
                  </a:tcPr>
                </a:tc>
                <a:tc>
                  <a:txBody>
                    <a:bodyPr/>
                    <a:lstStyle/>
                    <a:p>
                      <a:pPr algn="ctr" fontAlgn="b"/>
                      <a:r>
                        <a:rPr lang="en-US" sz="1200" b="1" i="0" u="none" strike="noStrike">
                          <a:solidFill>
                            <a:schemeClr val="tx1"/>
                          </a:solidFill>
                          <a:effectLst/>
                          <a:latin typeface="Calibri" panose="020F0502020204030204" pitchFamily="34" charset="0"/>
                        </a:rPr>
                        <a:t>30.8</a:t>
                      </a:r>
                    </a:p>
                  </a:txBody>
                  <a:tcPr marL="7144" marR="7144" marT="7144" marB="0" anchor="ctr">
                    <a:solidFill>
                      <a:schemeClr val="accent2">
                        <a:lumMod val="20000"/>
                        <a:lumOff val="80000"/>
                      </a:schemeClr>
                    </a:solidFill>
                  </a:tcPr>
                </a:tc>
                <a:tc>
                  <a:txBody>
                    <a:bodyPr/>
                    <a:lstStyle/>
                    <a:p>
                      <a:pPr algn="ctr" fontAlgn="b"/>
                      <a:r>
                        <a:rPr lang="en-US" sz="1200" b="1" i="0" u="none" strike="noStrike" dirty="0">
                          <a:solidFill>
                            <a:schemeClr val="tx1"/>
                          </a:solidFill>
                          <a:effectLst/>
                          <a:latin typeface="Calibri" panose="020F0502020204030204" pitchFamily="34" charset="0"/>
                        </a:rPr>
                        <a:t>224.4</a:t>
                      </a:r>
                    </a:p>
                  </a:txBody>
                  <a:tcPr marL="7144" marR="7144" marT="7144" marB="0" anchor="ctr">
                    <a:solidFill>
                      <a:schemeClr val="accent2">
                        <a:lumMod val="20000"/>
                        <a:lumOff val="80000"/>
                      </a:schemeClr>
                    </a:solidFill>
                  </a:tcPr>
                </a:tc>
                <a:tc>
                  <a:txBody>
                    <a:bodyPr/>
                    <a:lstStyle/>
                    <a:p>
                      <a:pPr algn="ctr" fontAlgn="b"/>
                      <a:r>
                        <a:rPr lang="en-US" sz="1200" b="1" i="0" u="none" strike="noStrike" dirty="0">
                          <a:solidFill>
                            <a:schemeClr val="tx1"/>
                          </a:solidFill>
                          <a:effectLst/>
                          <a:latin typeface="Calibri" panose="020F0502020204030204" pitchFamily="34" charset="0"/>
                        </a:rPr>
                        <a:t> </a:t>
                      </a:r>
                    </a:p>
                  </a:txBody>
                  <a:tcPr marL="7144" marR="7144" marT="7144" marB="0" anchor="ctr">
                    <a:solidFill>
                      <a:schemeClr val="accent2">
                        <a:lumMod val="20000"/>
                        <a:lumOff val="80000"/>
                      </a:schemeClr>
                    </a:solidFill>
                  </a:tcPr>
                </a:tc>
                <a:tc>
                  <a:txBody>
                    <a:bodyPr/>
                    <a:lstStyle/>
                    <a:p>
                      <a:pPr algn="ctr" fontAlgn="b"/>
                      <a:r>
                        <a:rPr lang="en-US" sz="1200" b="1" i="0" u="none" strike="noStrike">
                          <a:solidFill>
                            <a:schemeClr val="tx1"/>
                          </a:solidFill>
                          <a:effectLst/>
                          <a:latin typeface="Calibri" panose="020F0502020204030204" pitchFamily="34" charset="0"/>
                        </a:rPr>
                        <a:t> </a:t>
                      </a:r>
                    </a:p>
                  </a:txBody>
                  <a:tcPr marL="7144" marR="7144" marT="7144" marB="0" anchor="ctr">
                    <a:solidFill>
                      <a:schemeClr val="accent2">
                        <a:lumMod val="20000"/>
                        <a:lumOff val="80000"/>
                      </a:schemeClr>
                    </a:solidFill>
                  </a:tcPr>
                </a:tc>
                <a:tc>
                  <a:txBody>
                    <a:bodyPr/>
                    <a:lstStyle/>
                    <a:p>
                      <a:pPr algn="ctr" fontAlgn="b"/>
                      <a:r>
                        <a:rPr lang="en-US" sz="1200" b="1" i="0" u="none" strike="noStrike" dirty="0">
                          <a:solidFill>
                            <a:schemeClr val="tx1"/>
                          </a:solidFill>
                          <a:effectLst/>
                          <a:latin typeface="Calibri" panose="020F0502020204030204" pitchFamily="34" charset="0"/>
                        </a:rPr>
                        <a:t>18.8%</a:t>
                      </a:r>
                    </a:p>
                  </a:txBody>
                  <a:tcPr marL="7144" marR="7144" marT="7144" marB="0" anchor="ctr">
                    <a:solidFill>
                      <a:schemeClr val="accent2">
                        <a:lumMod val="20000"/>
                        <a:lumOff val="80000"/>
                      </a:schemeClr>
                    </a:solidFill>
                  </a:tcPr>
                </a:tc>
                <a:extLst>
                  <a:ext uri="{0D108BD9-81ED-4DB2-BD59-A6C34878D82A}">
                    <a16:rowId xmlns:a16="http://schemas.microsoft.com/office/drawing/2014/main" val="1354980530"/>
                  </a:ext>
                </a:extLst>
              </a:tr>
              <a:tr h="280808">
                <a:tc>
                  <a:txBody>
                    <a:bodyPr/>
                    <a:lstStyle/>
                    <a:p>
                      <a:pPr marL="0" algn="ctr" defTabSz="914400" rtl="0" eaLnBrk="1" fontAlgn="b" latinLnBrk="0" hangingPunct="1"/>
                      <a:r>
                        <a:rPr lang="en-US" sz="1400" b="1" u="none" strike="noStrike" kern="1200" dirty="0">
                          <a:solidFill>
                            <a:schemeClr val="accent1">
                              <a:lumMod val="60000"/>
                              <a:lumOff val="40000"/>
                            </a:schemeClr>
                          </a:solidFill>
                          <a:effectLst/>
                          <a:latin typeface="+mn-lt"/>
                          <a:ea typeface="+mn-ea"/>
                          <a:cs typeface="+mn-cs"/>
                        </a:rPr>
                        <a:t>34.rmat</a:t>
                      </a:r>
                    </a:p>
                  </a:txBody>
                  <a:tcPr marL="7144" marR="7144" marT="7144" marB="0" anchor="ctr"/>
                </a:tc>
                <a:tc>
                  <a:txBody>
                    <a:bodyPr/>
                    <a:lstStyle/>
                    <a:p>
                      <a:pPr algn="ctr" fontAlgn="b"/>
                      <a:r>
                        <a:rPr lang="en-US" sz="1200" b="0" i="0" u="none" strike="noStrike" dirty="0">
                          <a:solidFill>
                            <a:schemeClr val="bg1">
                              <a:lumMod val="85000"/>
                            </a:schemeClr>
                          </a:solidFill>
                          <a:effectLst/>
                          <a:latin typeface="Calibri" panose="020F0502020204030204" pitchFamily="34" charset="0"/>
                        </a:rPr>
                        <a:t>17.1b</a:t>
                      </a:r>
                    </a:p>
                  </a:txBody>
                  <a:tcPr marL="7144" marR="7144" marT="7144" marB="0" anchor="ctr">
                    <a:solidFill>
                      <a:schemeClr val="accent1">
                        <a:lumMod val="20000"/>
                        <a:lumOff val="80000"/>
                      </a:schemeClr>
                    </a:solidFill>
                  </a:tcPr>
                </a:tc>
                <a:tc>
                  <a:txBody>
                    <a:bodyPr/>
                    <a:lstStyle/>
                    <a:p>
                      <a:pPr algn="ctr" fontAlgn="b"/>
                      <a:r>
                        <a:rPr lang="en-US" sz="1200" b="0" i="0" u="none" strike="noStrike" dirty="0">
                          <a:solidFill>
                            <a:schemeClr val="bg1">
                              <a:lumMod val="85000"/>
                            </a:schemeClr>
                          </a:solidFill>
                          <a:effectLst/>
                          <a:latin typeface="Calibri" panose="020F0502020204030204" pitchFamily="34" charset="0"/>
                        </a:rPr>
                        <a:t>274.8b</a:t>
                      </a:r>
                    </a:p>
                  </a:txBody>
                  <a:tcPr marL="7144" marR="7144" marT="7144" marB="0" anchor="ctr">
                    <a:solidFill>
                      <a:schemeClr val="accent1">
                        <a:lumMod val="20000"/>
                        <a:lumOff val="80000"/>
                      </a:schemeClr>
                    </a:solidFill>
                  </a:tcPr>
                </a:tc>
                <a:tc>
                  <a:txBody>
                    <a:bodyPr/>
                    <a:lstStyle/>
                    <a:p>
                      <a:pPr algn="ctr" fontAlgn="b"/>
                      <a:r>
                        <a:rPr lang="en-US" altLang="zh-CN" sz="1200" b="0" i="0" u="none" strike="noStrike" dirty="0">
                          <a:solidFill>
                            <a:schemeClr val="bg1">
                              <a:lumMod val="85000"/>
                            </a:schemeClr>
                          </a:solidFill>
                          <a:effectLst/>
                          <a:latin typeface="Calibri" panose="020F0502020204030204" pitchFamily="34" charset="0"/>
                        </a:rPr>
                        <a:t>3.3TB</a:t>
                      </a:r>
                      <a:endParaRPr lang="en-US" sz="1200" b="0" i="0" u="none" strike="noStrike" dirty="0">
                        <a:solidFill>
                          <a:schemeClr val="bg1">
                            <a:lumMod val="85000"/>
                          </a:schemeClr>
                        </a:solidFill>
                        <a:effectLst/>
                        <a:latin typeface="Calibri" panose="020F0502020204030204" pitchFamily="34" charset="0"/>
                      </a:endParaRPr>
                    </a:p>
                  </a:txBody>
                  <a:tcPr marL="7144" marR="7144" marT="7144" marB="0" anchor="ctr">
                    <a:solidFill>
                      <a:schemeClr val="accent1">
                        <a:lumMod val="20000"/>
                        <a:lumOff val="80000"/>
                      </a:schemeClr>
                    </a:solidFill>
                  </a:tcPr>
                </a:tc>
                <a:tc>
                  <a:txBody>
                    <a:bodyPr/>
                    <a:lstStyle/>
                    <a:p>
                      <a:pPr algn="ctr" fontAlgn="b"/>
                      <a:r>
                        <a:rPr lang="en-US" sz="1200" b="0" i="0" u="none" strike="noStrike" dirty="0">
                          <a:solidFill>
                            <a:schemeClr val="bg1">
                              <a:lumMod val="85000"/>
                            </a:schemeClr>
                          </a:solidFill>
                          <a:effectLst/>
                          <a:latin typeface="Calibri" panose="020F0502020204030204" pitchFamily="34" charset="0"/>
                        </a:rPr>
                        <a:t>1024</a:t>
                      </a:r>
                    </a:p>
                  </a:txBody>
                  <a:tcPr marL="7144" marR="7144" marT="7144" marB="0" anchor="ctr">
                    <a:solidFill>
                      <a:schemeClr val="accent1">
                        <a:lumMod val="20000"/>
                        <a:lumOff val="80000"/>
                      </a:schemeClr>
                    </a:solidFill>
                  </a:tcPr>
                </a:tc>
                <a:tc>
                  <a:txBody>
                    <a:bodyPr/>
                    <a:lstStyle/>
                    <a:p>
                      <a:pPr algn="ctr" fontAlgn="b"/>
                      <a:r>
                        <a:rPr lang="zh-CN" altLang="en-US" sz="1200" b="0" i="0" u="none" strike="noStrike" dirty="0">
                          <a:solidFill>
                            <a:schemeClr val="bg1">
                              <a:lumMod val="85000"/>
                            </a:schemeClr>
                          </a:solidFill>
                          <a:effectLst/>
                          <a:latin typeface="Calibri" panose="020F0502020204030204" pitchFamily="34" charset="0"/>
                        </a:rPr>
                        <a:t> </a:t>
                      </a:r>
                      <a:r>
                        <a:rPr lang="en-US" altLang="zh-CN" sz="1200" b="0" i="0" u="none" strike="noStrike" dirty="0">
                          <a:solidFill>
                            <a:schemeClr val="bg1">
                              <a:lumMod val="85000"/>
                            </a:schemeClr>
                          </a:solidFill>
                          <a:effectLst/>
                          <a:latin typeface="Calibri" panose="020F0502020204030204" pitchFamily="34" charset="0"/>
                        </a:rPr>
                        <a:t>-</a:t>
                      </a:r>
                      <a:endParaRPr lang="en-US" sz="1200" b="0" i="0" u="none" strike="noStrike" dirty="0">
                        <a:solidFill>
                          <a:schemeClr val="bg1">
                            <a:lumMod val="85000"/>
                          </a:schemeClr>
                        </a:solidFill>
                        <a:effectLst/>
                        <a:latin typeface="Calibri" panose="020F0502020204030204" pitchFamily="34" charset="0"/>
                      </a:endParaRPr>
                    </a:p>
                  </a:txBody>
                  <a:tcPr marL="7144" marR="7144" marT="7144" marB="0" anchor="ctr">
                    <a:solidFill>
                      <a:schemeClr val="accent2">
                        <a:lumMod val="20000"/>
                        <a:lumOff val="80000"/>
                      </a:schemeClr>
                    </a:solidFill>
                  </a:tcPr>
                </a:tc>
                <a:tc>
                  <a:txBody>
                    <a:bodyPr/>
                    <a:lstStyle/>
                    <a:p>
                      <a:pPr algn="ctr" fontAlgn="b"/>
                      <a:r>
                        <a:rPr lang="en-US" sz="1200" b="0" i="0" u="none" strike="noStrike">
                          <a:solidFill>
                            <a:schemeClr val="bg1">
                              <a:lumMod val="85000"/>
                            </a:schemeClr>
                          </a:solidFill>
                          <a:effectLst/>
                          <a:latin typeface="Calibri" panose="020F0502020204030204" pitchFamily="34" charset="0"/>
                        </a:rPr>
                        <a:t>83.0</a:t>
                      </a:r>
                    </a:p>
                  </a:txBody>
                  <a:tcPr marL="7144" marR="7144" marT="7144" marB="0" anchor="ctr">
                    <a:solidFill>
                      <a:schemeClr val="accent2">
                        <a:lumMod val="20000"/>
                        <a:lumOff val="80000"/>
                      </a:schemeClr>
                    </a:solidFill>
                  </a:tcPr>
                </a:tc>
                <a:tc>
                  <a:txBody>
                    <a:bodyPr/>
                    <a:lstStyle/>
                    <a:p>
                      <a:pPr algn="ctr" fontAlgn="b"/>
                      <a:r>
                        <a:rPr lang="en-US" sz="1200" b="0" i="0" u="none" strike="noStrike">
                          <a:solidFill>
                            <a:schemeClr val="bg1">
                              <a:lumMod val="85000"/>
                            </a:schemeClr>
                          </a:solidFill>
                          <a:effectLst/>
                          <a:latin typeface="Calibri" panose="020F0502020204030204" pitchFamily="34" charset="0"/>
                        </a:rPr>
                        <a:t>34.5</a:t>
                      </a:r>
                    </a:p>
                  </a:txBody>
                  <a:tcPr marL="7144" marR="7144" marT="7144" marB="0" anchor="ctr">
                    <a:solidFill>
                      <a:schemeClr val="accent2">
                        <a:lumMod val="20000"/>
                        <a:lumOff val="80000"/>
                      </a:schemeClr>
                    </a:solidFill>
                  </a:tcPr>
                </a:tc>
                <a:tc>
                  <a:txBody>
                    <a:bodyPr/>
                    <a:lstStyle/>
                    <a:p>
                      <a:pPr algn="ctr" fontAlgn="b"/>
                      <a:r>
                        <a:rPr lang="en-US" sz="1200" b="0" i="0" u="none" strike="noStrike">
                          <a:solidFill>
                            <a:schemeClr val="bg1">
                              <a:lumMod val="85000"/>
                            </a:schemeClr>
                          </a:solidFill>
                          <a:effectLst/>
                          <a:latin typeface="Calibri" panose="020F0502020204030204" pitchFamily="34" charset="0"/>
                        </a:rPr>
                        <a:t>77.7</a:t>
                      </a:r>
                    </a:p>
                  </a:txBody>
                  <a:tcPr marL="7144" marR="7144" marT="7144" marB="0" anchor="ctr">
                    <a:solidFill>
                      <a:schemeClr val="accent2">
                        <a:lumMod val="20000"/>
                        <a:lumOff val="80000"/>
                      </a:schemeClr>
                    </a:solidFill>
                  </a:tcPr>
                </a:tc>
                <a:tc>
                  <a:txBody>
                    <a:bodyPr/>
                    <a:lstStyle/>
                    <a:p>
                      <a:pPr algn="ctr" fontAlgn="b"/>
                      <a:r>
                        <a:rPr lang="en-US" sz="1200" b="0" i="0" u="none" strike="noStrike" dirty="0">
                          <a:solidFill>
                            <a:schemeClr val="bg1">
                              <a:lumMod val="85000"/>
                            </a:schemeClr>
                          </a:solidFill>
                          <a:effectLst/>
                          <a:latin typeface="Calibri" panose="020F0502020204030204" pitchFamily="34" charset="0"/>
                        </a:rPr>
                        <a:t>44.8</a:t>
                      </a:r>
                    </a:p>
                  </a:txBody>
                  <a:tcPr marL="7144" marR="7144" marT="7144" marB="0" anchor="ctr">
                    <a:solidFill>
                      <a:schemeClr val="accent2">
                        <a:lumMod val="20000"/>
                        <a:lumOff val="80000"/>
                      </a:schemeClr>
                    </a:solidFill>
                  </a:tcPr>
                </a:tc>
                <a:tc>
                  <a:txBody>
                    <a:bodyPr/>
                    <a:lstStyle/>
                    <a:p>
                      <a:pPr algn="ctr" fontAlgn="b"/>
                      <a:r>
                        <a:rPr lang="en-US" sz="1200" b="0" i="0" u="none" strike="noStrike" dirty="0">
                          <a:solidFill>
                            <a:schemeClr val="bg1">
                              <a:lumMod val="85000"/>
                            </a:schemeClr>
                          </a:solidFill>
                          <a:effectLst/>
                          <a:latin typeface="Calibri" panose="020F0502020204030204" pitchFamily="34" charset="0"/>
                        </a:rPr>
                        <a:t>0.25</a:t>
                      </a:r>
                    </a:p>
                  </a:txBody>
                  <a:tcPr marL="7144" marR="7144" marT="7144" marB="0" anchor="ctr">
                    <a:solidFill>
                      <a:schemeClr val="accent2">
                        <a:lumMod val="20000"/>
                        <a:lumOff val="80000"/>
                      </a:schemeClr>
                    </a:solidFill>
                  </a:tcPr>
                </a:tc>
                <a:tc>
                  <a:txBody>
                    <a:bodyPr/>
                    <a:lstStyle/>
                    <a:p>
                      <a:pPr algn="ctr" fontAlgn="b"/>
                      <a:r>
                        <a:rPr lang="en-US" sz="1200" b="0" i="0" u="none" strike="noStrike" dirty="0">
                          <a:solidFill>
                            <a:schemeClr val="bg1">
                              <a:lumMod val="85000"/>
                            </a:schemeClr>
                          </a:solidFill>
                          <a:effectLst/>
                          <a:latin typeface="Calibri" panose="020F0502020204030204" pitchFamily="34" charset="0"/>
                        </a:rPr>
                        <a:t>29.2%</a:t>
                      </a:r>
                    </a:p>
                  </a:txBody>
                  <a:tcPr marL="7144" marR="7144" marT="7144" marB="0" anchor="ctr">
                    <a:solidFill>
                      <a:schemeClr val="accent2">
                        <a:lumMod val="20000"/>
                        <a:lumOff val="80000"/>
                      </a:schemeClr>
                    </a:solidFill>
                  </a:tcPr>
                </a:tc>
                <a:extLst>
                  <a:ext uri="{0D108BD9-81ED-4DB2-BD59-A6C34878D82A}">
                    <a16:rowId xmlns:a16="http://schemas.microsoft.com/office/drawing/2014/main" val="4222573307"/>
                  </a:ext>
                </a:extLst>
              </a:tr>
              <a:tr h="280808">
                <a:tc>
                  <a:txBody>
                    <a:bodyPr/>
                    <a:lstStyle/>
                    <a:p>
                      <a:pPr marL="0" algn="ctr" defTabSz="914400" rtl="0" eaLnBrk="1" fontAlgn="b" latinLnBrk="0" hangingPunct="1"/>
                      <a:r>
                        <a:rPr lang="en-US" sz="1400" b="1" u="none" strike="noStrike" kern="1200" dirty="0">
                          <a:solidFill>
                            <a:schemeClr val="accent1">
                              <a:lumMod val="60000"/>
                              <a:lumOff val="40000"/>
                            </a:schemeClr>
                          </a:solidFill>
                          <a:effectLst/>
                          <a:latin typeface="+mn-lt"/>
                          <a:ea typeface="+mn-ea"/>
                          <a:cs typeface="+mn-cs"/>
                        </a:rPr>
                        <a:t>34.erdos</a:t>
                      </a:r>
                    </a:p>
                  </a:txBody>
                  <a:tcPr marL="7144" marR="7144" marT="7144" marB="0" anchor="ctr"/>
                </a:tc>
                <a:tc>
                  <a:txBody>
                    <a:bodyPr/>
                    <a:lstStyle/>
                    <a:p>
                      <a:pPr algn="ctr" fontAlgn="b"/>
                      <a:r>
                        <a:rPr lang="en-US" sz="1200" b="0" i="0" u="none" strike="noStrike">
                          <a:solidFill>
                            <a:schemeClr val="bg1">
                              <a:lumMod val="85000"/>
                            </a:schemeClr>
                          </a:solidFill>
                          <a:effectLst/>
                          <a:latin typeface="Calibri" panose="020F0502020204030204" pitchFamily="34" charset="0"/>
                        </a:rPr>
                        <a:t>17.1b</a:t>
                      </a:r>
                    </a:p>
                  </a:txBody>
                  <a:tcPr marL="7144" marR="7144" marT="7144" marB="0" anchor="ctr">
                    <a:solidFill>
                      <a:schemeClr val="accent1">
                        <a:lumMod val="20000"/>
                        <a:lumOff val="80000"/>
                      </a:schemeClr>
                    </a:solidFill>
                  </a:tcPr>
                </a:tc>
                <a:tc>
                  <a:txBody>
                    <a:bodyPr/>
                    <a:lstStyle/>
                    <a:p>
                      <a:pPr algn="ctr" fontAlgn="b"/>
                      <a:r>
                        <a:rPr lang="en-US" sz="1200" b="0" i="0" u="none" strike="noStrike">
                          <a:solidFill>
                            <a:schemeClr val="bg1">
                              <a:lumMod val="85000"/>
                            </a:schemeClr>
                          </a:solidFill>
                          <a:effectLst/>
                          <a:latin typeface="Calibri" panose="020F0502020204030204" pitchFamily="34" charset="0"/>
                        </a:rPr>
                        <a:t>274.8b</a:t>
                      </a:r>
                    </a:p>
                  </a:txBody>
                  <a:tcPr marL="7144" marR="7144" marT="7144" marB="0" anchor="ctr">
                    <a:solidFill>
                      <a:schemeClr val="accent1">
                        <a:lumMod val="20000"/>
                        <a:lumOff val="80000"/>
                      </a:schemeClr>
                    </a:solidFill>
                  </a:tcPr>
                </a:tc>
                <a:tc>
                  <a:txBody>
                    <a:bodyPr/>
                    <a:lstStyle/>
                    <a:p>
                      <a:pPr algn="ctr" fontAlgn="b"/>
                      <a:r>
                        <a:rPr lang="en-US" altLang="zh-CN" sz="1200" b="0" i="0" u="none" strike="noStrike" dirty="0">
                          <a:solidFill>
                            <a:schemeClr val="bg1">
                              <a:lumMod val="85000"/>
                            </a:schemeClr>
                          </a:solidFill>
                          <a:effectLst/>
                          <a:latin typeface="Calibri" panose="020F0502020204030204" pitchFamily="34" charset="0"/>
                        </a:rPr>
                        <a:t>3.3TB</a:t>
                      </a:r>
                      <a:endParaRPr lang="en-US" sz="1200" b="0" i="0" u="none" strike="noStrike" dirty="0">
                        <a:solidFill>
                          <a:schemeClr val="bg1">
                            <a:lumMod val="85000"/>
                          </a:schemeClr>
                        </a:solidFill>
                        <a:effectLst/>
                        <a:latin typeface="Calibri" panose="020F0502020204030204" pitchFamily="34" charset="0"/>
                      </a:endParaRPr>
                    </a:p>
                  </a:txBody>
                  <a:tcPr marL="7144" marR="7144" marT="7144" marB="0" anchor="ctr">
                    <a:solidFill>
                      <a:schemeClr val="accent1">
                        <a:lumMod val="20000"/>
                        <a:lumOff val="80000"/>
                      </a:schemeClr>
                    </a:solidFill>
                  </a:tcPr>
                </a:tc>
                <a:tc>
                  <a:txBody>
                    <a:bodyPr/>
                    <a:lstStyle/>
                    <a:p>
                      <a:pPr algn="ctr" fontAlgn="b"/>
                      <a:r>
                        <a:rPr lang="en-US" sz="1200" b="0" i="0" u="none" strike="noStrike" dirty="0">
                          <a:solidFill>
                            <a:schemeClr val="bg1">
                              <a:lumMod val="85000"/>
                            </a:schemeClr>
                          </a:solidFill>
                          <a:effectLst/>
                          <a:latin typeface="Calibri" panose="020F0502020204030204" pitchFamily="34" charset="0"/>
                        </a:rPr>
                        <a:t>1024</a:t>
                      </a:r>
                    </a:p>
                  </a:txBody>
                  <a:tcPr marL="7144" marR="7144" marT="7144" marB="0" anchor="ctr">
                    <a:solidFill>
                      <a:schemeClr val="accent1">
                        <a:lumMod val="20000"/>
                        <a:lumOff val="80000"/>
                      </a:schemeClr>
                    </a:solidFill>
                  </a:tcPr>
                </a:tc>
                <a:tc>
                  <a:txBody>
                    <a:bodyPr/>
                    <a:lstStyle/>
                    <a:p>
                      <a:pPr algn="ctr" fontAlgn="b"/>
                      <a:r>
                        <a:rPr lang="en-US" sz="1200" b="0" i="0" u="none" strike="noStrike" dirty="0">
                          <a:solidFill>
                            <a:schemeClr val="bg1">
                              <a:lumMod val="85000"/>
                            </a:schemeClr>
                          </a:solidFill>
                          <a:effectLst/>
                          <a:latin typeface="Calibri" panose="020F0502020204030204" pitchFamily="34" charset="0"/>
                        </a:rPr>
                        <a:t> </a:t>
                      </a:r>
                      <a:r>
                        <a:rPr lang="en-US" altLang="zh-CN" sz="1200" b="0" i="0" u="none" strike="noStrike" dirty="0">
                          <a:solidFill>
                            <a:schemeClr val="bg1">
                              <a:lumMod val="85000"/>
                            </a:schemeClr>
                          </a:solidFill>
                          <a:effectLst/>
                          <a:latin typeface="Calibri" panose="020F0502020204030204" pitchFamily="34" charset="0"/>
                        </a:rPr>
                        <a:t>-</a:t>
                      </a:r>
                      <a:endParaRPr lang="en-US" sz="1200" b="0" i="0" u="none" strike="noStrike" dirty="0">
                        <a:solidFill>
                          <a:schemeClr val="bg1">
                            <a:lumMod val="85000"/>
                          </a:schemeClr>
                        </a:solidFill>
                        <a:effectLst/>
                        <a:latin typeface="Calibri" panose="020F0502020204030204" pitchFamily="34" charset="0"/>
                      </a:endParaRPr>
                    </a:p>
                  </a:txBody>
                  <a:tcPr marL="7144" marR="7144" marT="7144" marB="0" anchor="ctr">
                    <a:solidFill>
                      <a:schemeClr val="accent2">
                        <a:lumMod val="20000"/>
                        <a:lumOff val="80000"/>
                      </a:schemeClr>
                    </a:solidFill>
                  </a:tcPr>
                </a:tc>
                <a:tc>
                  <a:txBody>
                    <a:bodyPr/>
                    <a:lstStyle/>
                    <a:p>
                      <a:pPr algn="ctr" fontAlgn="b"/>
                      <a:r>
                        <a:rPr lang="en-US" sz="1200" b="0" i="0" u="none" strike="noStrike" dirty="0">
                          <a:solidFill>
                            <a:schemeClr val="bg1">
                              <a:lumMod val="85000"/>
                            </a:schemeClr>
                          </a:solidFill>
                          <a:effectLst/>
                          <a:latin typeface="Calibri" panose="020F0502020204030204" pitchFamily="34" charset="0"/>
                        </a:rPr>
                        <a:t>52.5</a:t>
                      </a:r>
                    </a:p>
                  </a:txBody>
                  <a:tcPr marL="7144" marR="7144" marT="7144" marB="0" anchor="ctr">
                    <a:solidFill>
                      <a:schemeClr val="accent2">
                        <a:lumMod val="20000"/>
                        <a:lumOff val="80000"/>
                      </a:schemeClr>
                    </a:solidFill>
                  </a:tcPr>
                </a:tc>
                <a:tc>
                  <a:txBody>
                    <a:bodyPr/>
                    <a:lstStyle/>
                    <a:p>
                      <a:pPr algn="ctr" fontAlgn="b"/>
                      <a:r>
                        <a:rPr lang="en-US" sz="1200" b="0" i="0" u="none" strike="noStrike" dirty="0">
                          <a:solidFill>
                            <a:schemeClr val="bg1">
                              <a:lumMod val="85000"/>
                            </a:schemeClr>
                          </a:solidFill>
                          <a:effectLst/>
                          <a:latin typeface="Calibri" panose="020F0502020204030204" pitchFamily="34" charset="0"/>
                        </a:rPr>
                        <a:t>48.8</a:t>
                      </a:r>
                    </a:p>
                  </a:txBody>
                  <a:tcPr marL="7144" marR="7144" marT="7144" marB="0" anchor="ctr">
                    <a:solidFill>
                      <a:schemeClr val="accent2">
                        <a:lumMod val="20000"/>
                        <a:lumOff val="80000"/>
                      </a:schemeClr>
                    </a:solidFill>
                  </a:tcPr>
                </a:tc>
                <a:tc>
                  <a:txBody>
                    <a:bodyPr/>
                    <a:lstStyle/>
                    <a:p>
                      <a:pPr algn="ctr" fontAlgn="b"/>
                      <a:r>
                        <a:rPr lang="en-US" sz="1200" b="0" i="0" u="none" strike="noStrike" dirty="0">
                          <a:solidFill>
                            <a:schemeClr val="bg1">
                              <a:lumMod val="85000"/>
                            </a:schemeClr>
                          </a:solidFill>
                          <a:effectLst/>
                          <a:latin typeface="Calibri" panose="020F0502020204030204" pitchFamily="34" charset="0"/>
                        </a:rPr>
                        <a:t>51.3</a:t>
                      </a:r>
                    </a:p>
                  </a:txBody>
                  <a:tcPr marL="7144" marR="7144" marT="7144" marB="0" anchor="ctr">
                    <a:solidFill>
                      <a:schemeClr val="accent2">
                        <a:lumMod val="20000"/>
                        <a:lumOff val="80000"/>
                      </a:schemeClr>
                    </a:solidFill>
                  </a:tcPr>
                </a:tc>
                <a:tc>
                  <a:txBody>
                    <a:bodyPr/>
                    <a:lstStyle/>
                    <a:p>
                      <a:pPr algn="ctr" fontAlgn="b"/>
                      <a:r>
                        <a:rPr lang="en-US" sz="1200" b="0" i="0" u="none" strike="noStrike" dirty="0">
                          <a:solidFill>
                            <a:schemeClr val="bg1">
                              <a:lumMod val="85000"/>
                            </a:schemeClr>
                          </a:solidFill>
                          <a:effectLst/>
                          <a:latin typeface="Calibri" panose="020F0502020204030204" pitchFamily="34" charset="0"/>
                        </a:rPr>
                        <a:t>40.9</a:t>
                      </a:r>
                    </a:p>
                  </a:txBody>
                  <a:tcPr marL="7144" marR="7144" marT="7144" marB="0" anchor="ctr">
                    <a:solidFill>
                      <a:schemeClr val="accent2">
                        <a:lumMod val="20000"/>
                        <a:lumOff val="80000"/>
                      </a:schemeClr>
                    </a:solidFill>
                  </a:tcPr>
                </a:tc>
                <a:tc>
                  <a:txBody>
                    <a:bodyPr/>
                    <a:lstStyle/>
                    <a:p>
                      <a:pPr algn="ctr" fontAlgn="b"/>
                      <a:r>
                        <a:rPr lang="en-US" sz="1200" b="0" i="0" u="none" strike="noStrike" dirty="0">
                          <a:solidFill>
                            <a:schemeClr val="bg1">
                              <a:lumMod val="85000"/>
                            </a:schemeClr>
                          </a:solidFill>
                          <a:effectLst/>
                          <a:latin typeface="Calibri" panose="020F0502020204030204" pitchFamily="34" charset="0"/>
                        </a:rPr>
                        <a:t>18.60</a:t>
                      </a:r>
                    </a:p>
                  </a:txBody>
                  <a:tcPr marL="7144" marR="7144" marT="7144" marB="0" anchor="ctr">
                    <a:solidFill>
                      <a:schemeClr val="accent2">
                        <a:lumMod val="20000"/>
                        <a:lumOff val="80000"/>
                      </a:schemeClr>
                    </a:solidFill>
                  </a:tcPr>
                </a:tc>
                <a:tc>
                  <a:txBody>
                    <a:bodyPr/>
                    <a:lstStyle/>
                    <a:p>
                      <a:pPr algn="ctr" fontAlgn="b"/>
                      <a:r>
                        <a:rPr lang="en-US" sz="1200" b="0" i="0" u="none" strike="noStrike" dirty="0">
                          <a:solidFill>
                            <a:schemeClr val="bg1">
                              <a:lumMod val="85000"/>
                            </a:schemeClr>
                          </a:solidFill>
                          <a:effectLst/>
                          <a:latin typeface="Calibri" panose="020F0502020204030204" pitchFamily="34" charset="0"/>
                        </a:rPr>
                        <a:t>63.7%</a:t>
                      </a:r>
                    </a:p>
                  </a:txBody>
                  <a:tcPr marL="7144" marR="7144" marT="7144" marB="0" anchor="ctr">
                    <a:solidFill>
                      <a:schemeClr val="accent2">
                        <a:lumMod val="20000"/>
                        <a:lumOff val="80000"/>
                      </a:schemeClr>
                    </a:solidFill>
                  </a:tcPr>
                </a:tc>
                <a:extLst>
                  <a:ext uri="{0D108BD9-81ED-4DB2-BD59-A6C34878D82A}">
                    <a16:rowId xmlns:a16="http://schemas.microsoft.com/office/drawing/2014/main" val="491593163"/>
                  </a:ext>
                </a:extLst>
              </a:tr>
              <a:tr h="280808">
                <a:tc>
                  <a:txBody>
                    <a:bodyPr/>
                    <a:lstStyle/>
                    <a:p>
                      <a:pPr marL="0" algn="ctr" defTabSz="914400" rtl="0" eaLnBrk="1" fontAlgn="b" latinLnBrk="0" hangingPunct="1"/>
                      <a:r>
                        <a:rPr lang="en-US" sz="1400" b="1" u="none" strike="noStrike" kern="1200" dirty="0">
                          <a:solidFill>
                            <a:schemeClr val="accent1">
                              <a:lumMod val="60000"/>
                              <a:lumOff val="40000"/>
                            </a:schemeClr>
                          </a:solidFill>
                          <a:effectLst/>
                          <a:latin typeface="+mn-lt"/>
                          <a:ea typeface="+mn-ea"/>
                          <a:cs typeface="+mn-cs"/>
                        </a:rPr>
                        <a:t>34.kron</a:t>
                      </a:r>
                    </a:p>
                  </a:txBody>
                  <a:tcPr marL="7144" marR="7144" marT="7144" marB="0" anchor="ctr"/>
                </a:tc>
                <a:tc>
                  <a:txBody>
                    <a:bodyPr/>
                    <a:lstStyle/>
                    <a:p>
                      <a:pPr algn="ctr" fontAlgn="b"/>
                      <a:r>
                        <a:rPr lang="en-US" sz="1200" b="0" i="0" u="none" strike="noStrike">
                          <a:solidFill>
                            <a:schemeClr val="bg1">
                              <a:lumMod val="85000"/>
                            </a:schemeClr>
                          </a:solidFill>
                          <a:effectLst/>
                          <a:latin typeface="Calibri" panose="020F0502020204030204" pitchFamily="34" charset="0"/>
                        </a:rPr>
                        <a:t>17.1b</a:t>
                      </a:r>
                    </a:p>
                  </a:txBody>
                  <a:tcPr marL="7144" marR="7144" marT="7144" marB="0" anchor="ctr">
                    <a:solidFill>
                      <a:schemeClr val="accent1">
                        <a:lumMod val="20000"/>
                        <a:lumOff val="80000"/>
                      </a:schemeClr>
                    </a:solidFill>
                  </a:tcPr>
                </a:tc>
                <a:tc>
                  <a:txBody>
                    <a:bodyPr/>
                    <a:lstStyle/>
                    <a:p>
                      <a:pPr algn="ctr" fontAlgn="b"/>
                      <a:r>
                        <a:rPr lang="en-US" sz="1200" b="0" i="0" u="none" strike="noStrike">
                          <a:solidFill>
                            <a:schemeClr val="bg1">
                              <a:lumMod val="85000"/>
                            </a:schemeClr>
                          </a:solidFill>
                          <a:effectLst/>
                          <a:latin typeface="Calibri" panose="020F0502020204030204" pitchFamily="34" charset="0"/>
                        </a:rPr>
                        <a:t>274.8b</a:t>
                      </a:r>
                    </a:p>
                  </a:txBody>
                  <a:tcPr marL="7144" marR="7144" marT="7144" marB="0" anchor="ctr">
                    <a:solidFill>
                      <a:schemeClr val="accent1">
                        <a:lumMod val="20000"/>
                        <a:lumOff val="80000"/>
                      </a:schemeClr>
                    </a:solidFill>
                  </a:tcPr>
                </a:tc>
                <a:tc>
                  <a:txBody>
                    <a:bodyPr/>
                    <a:lstStyle/>
                    <a:p>
                      <a:pPr algn="ctr" fontAlgn="b"/>
                      <a:r>
                        <a:rPr lang="en-US" altLang="zh-CN" sz="1200" b="0" i="0" u="none" strike="noStrike">
                          <a:solidFill>
                            <a:schemeClr val="bg1">
                              <a:lumMod val="85000"/>
                            </a:schemeClr>
                          </a:solidFill>
                          <a:effectLst/>
                          <a:latin typeface="Calibri" panose="020F0502020204030204" pitchFamily="34" charset="0"/>
                        </a:rPr>
                        <a:t>3.3TB</a:t>
                      </a:r>
                      <a:endParaRPr lang="en-US" sz="1200" b="0" i="0" u="none" strike="noStrike">
                        <a:solidFill>
                          <a:schemeClr val="bg1">
                            <a:lumMod val="85000"/>
                          </a:schemeClr>
                        </a:solidFill>
                        <a:effectLst/>
                        <a:latin typeface="Calibri" panose="020F0502020204030204" pitchFamily="34" charset="0"/>
                      </a:endParaRPr>
                    </a:p>
                  </a:txBody>
                  <a:tcPr marL="7144" marR="7144" marT="7144" marB="0" anchor="ctr">
                    <a:solidFill>
                      <a:schemeClr val="accent1">
                        <a:lumMod val="20000"/>
                        <a:lumOff val="80000"/>
                      </a:schemeClr>
                    </a:solidFill>
                  </a:tcPr>
                </a:tc>
                <a:tc>
                  <a:txBody>
                    <a:bodyPr/>
                    <a:lstStyle/>
                    <a:p>
                      <a:pPr algn="ctr" fontAlgn="b"/>
                      <a:r>
                        <a:rPr lang="en-US" sz="1200" b="0" i="0" u="none" strike="noStrike">
                          <a:solidFill>
                            <a:schemeClr val="bg1">
                              <a:lumMod val="85000"/>
                            </a:schemeClr>
                          </a:solidFill>
                          <a:effectLst/>
                          <a:latin typeface="Calibri" panose="020F0502020204030204" pitchFamily="34" charset="0"/>
                        </a:rPr>
                        <a:t>1024</a:t>
                      </a:r>
                    </a:p>
                  </a:txBody>
                  <a:tcPr marL="7144" marR="7144" marT="7144" marB="0" anchor="ctr">
                    <a:solidFill>
                      <a:schemeClr val="accent1">
                        <a:lumMod val="20000"/>
                        <a:lumOff val="80000"/>
                      </a:schemeClr>
                    </a:solidFill>
                  </a:tcPr>
                </a:tc>
                <a:tc>
                  <a:txBody>
                    <a:bodyPr/>
                    <a:lstStyle/>
                    <a:p>
                      <a:pPr algn="ctr" fontAlgn="b"/>
                      <a:r>
                        <a:rPr lang="en-US" sz="1200" b="0" i="0" u="none" strike="noStrike" dirty="0">
                          <a:solidFill>
                            <a:schemeClr val="bg1">
                              <a:lumMod val="85000"/>
                            </a:schemeClr>
                          </a:solidFill>
                          <a:effectLst/>
                          <a:latin typeface="Calibri" panose="020F0502020204030204" pitchFamily="34" charset="0"/>
                        </a:rPr>
                        <a:t> </a:t>
                      </a:r>
                      <a:r>
                        <a:rPr lang="en-US" altLang="zh-CN" sz="1200" b="0" i="0" u="none" strike="noStrike" dirty="0">
                          <a:solidFill>
                            <a:schemeClr val="bg1">
                              <a:lumMod val="85000"/>
                            </a:schemeClr>
                          </a:solidFill>
                          <a:effectLst/>
                          <a:latin typeface="Calibri" panose="020F0502020204030204" pitchFamily="34" charset="0"/>
                        </a:rPr>
                        <a:t>-</a:t>
                      </a:r>
                      <a:endParaRPr lang="en-US" sz="1200" b="0" i="0" u="none" strike="noStrike" dirty="0">
                        <a:solidFill>
                          <a:schemeClr val="bg1">
                            <a:lumMod val="85000"/>
                          </a:schemeClr>
                        </a:solidFill>
                        <a:effectLst/>
                        <a:latin typeface="Calibri" panose="020F0502020204030204" pitchFamily="34" charset="0"/>
                      </a:endParaRPr>
                    </a:p>
                  </a:txBody>
                  <a:tcPr marL="7144" marR="7144" marT="7144" marB="0" anchor="ctr">
                    <a:solidFill>
                      <a:schemeClr val="accent2">
                        <a:lumMod val="20000"/>
                        <a:lumOff val="80000"/>
                      </a:schemeClr>
                    </a:solidFill>
                  </a:tcPr>
                </a:tc>
                <a:tc>
                  <a:txBody>
                    <a:bodyPr/>
                    <a:lstStyle/>
                    <a:p>
                      <a:pPr algn="ctr" fontAlgn="b"/>
                      <a:r>
                        <a:rPr lang="en-US" sz="1200" b="0" i="0" u="none" strike="noStrike">
                          <a:solidFill>
                            <a:schemeClr val="bg1">
                              <a:lumMod val="85000"/>
                            </a:schemeClr>
                          </a:solidFill>
                          <a:effectLst/>
                          <a:latin typeface="Calibri" panose="020F0502020204030204" pitchFamily="34" charset="0"/>
                        </a:rPr>
                        <a:t>72.8</a:t>
                      </a:r>
                    </a:p>
                  </a:txBody>
                  <a:tcPr marL="7144" marR="7144" marT="7144" marB="0" anchor="ctr">
                    <a:solidFill>
                      <a:schemeClr val="accent2">
                        <a:lumMod val="20000"/>
                        <a:lumOff val="80000"/>
                      </a:schemeClr>
                    </a:solidFill>
                  </a:tcPr>
                </a:tc>
                <a:tc>
                  <a:txBody>
                    <a:bodyPr/>
                    <a:lstStyle/>
                    <a:p>
                      <a:pPr algn="ctr" fontAlgn="b"/>
                      <a:r>
                        <a:rPr lang="en-US" sz="1200" b="0" i="0" u="none" strike="noStrike">
                          <a:solidFill>
                            <a:schemeClr val="bg1">
                              <a:lumMod val="85000"/>
                            </a:schemeClr>
                          </a:solidFill>
                          <a:effectLst/>
                          <a:latin typeface="Calibri" panose="020F0502020204030204" pitchFamily="34" charset="0"/>
                        </a:rPr>
                        <a:t>18.2</a:t>
                      </a:r>
                    </a:p>
                  </a:txBody>
                  <a:tcPr marL="7144" marR="7144" marT="7144" marB="0" anchor="ctr">
                    <a:solidFill>
                      <a:schemeClr val="accent2">
                        <a:lumMod val="20000"/>
                        <a:lumOff val="80000"/>
                      </a:schemeClr>
                    </a:solidFill>
                  </a:tcPr>
                </a:tc>
                <a:tc>
                  <a:txBody>
                    <a:bodyPr/>
                    <a:lstStyle/>
                    <a:p>
                      <a:pPr algn="ctr" fontAlgn="b"/>
                      <a:r>
                        <a:rPr lang="en-US" sz="1200" b="0" i="0" u="none" strike="noStrike" dirty="0">
                          <a:solidFill>
                            <a:schemeClr val="bg1">
                              <a:lumMod val="85000"/>
                            </a:schemeClr>
                          </a:solidFill>
                          <a:effectLst/>
                          <a:latin typeface="Calibri" panose="020F0502020204030204" pitchFamily="34" charset="0"/>
                        </a:rPr>
                        <a:t>62.3</a:t>
                      </a:r>
                    </a:p>
                  </a:txBody>
                  <a:tcPr marL="7144" marR="7144" marT="7144" marB="0" anchor="ctr">
                    <a:solidFill>
                      <a:schemeClr val="accent2">
                        <a:lumMod val="20000"/>
                        <a:lumOff val="80000"/>
                      </a:schemeClr>
                    </a:solidFill>
                  </a:tcPr>
                </a:tc>
                <a:tc>
                  <a:txBody>
                    <a:bodyPr/>
                    <a:lstStyle/>
                    <a:p>
                      <a:pPr algn="ctr" fontAlgn="b"/>
                      <a:r>
                        <a:rPr lang="en-US" sz="1200" b="0" i="0" u="none" strike="noStrike" dirty="0">
                          <a:solidFill>
                            <a:schemeClr val="bg1">
                              <a:lumMod val="85000"/>
                            </a:schemeClr>
                          </a:solidFill>
                          <a:effectLst/>
                          <a:latin typeface="Calibri" panose="020F0502020204030204" pitchFamily="34" charset="0"/>
                        </a:rPr>
                        <a:t>43.1</a:t>
                      </a:r>
                    </a:p>
                  </a:txBody>
                  <a:tcPr marL="7144" marR="7144" marT="7144" marB="0" anchor="ctr">
                    <a:solidFill>
                      <a:schemeClr val="accent2">
                        <a:lumMod val="20000"/>
                        <a:lumOff val="80000"/>
                      </a:schemeClr>
                    </a:solidFill>
                  </a:tcPr>
                </a:tc>
                <a:tc>
                  <a:txBody>
                    <a:bodyPr/>
                    <a:lstStyle/>
                    <a:p>
                      <a:pPr algn="ctr" fontAlgn="b"/>
                      <a:r>
                        <a:rPr lang="en-US" sz="1200" b="0" i="0" u="none" strike="noStrike" dirty="0">
                          <a:solidFill>
                            <a:schemeClr val="bg1">
                              <a:lumMod val="85000"/>
                            </a:schemeClr>
                          </a:solidFill>
                          <a:effectLst/>
                          <a:latin typeface="Calibri" panose="020F0502020204030204" pitchFamily="34" charset="0"/>
                        </a:rPr>
                        <a:t>0.82</a:t>
                      </a:r>
                    </a:p>
                  </a:txBody>
                  <a:tcPr marL="7144" marR="7144" marT="7144" marB="0" anchor="ctr">
                    <a:solidFill>
                      <a:schemeClr val="accent2">
                        <a:lumMod val="20000"/>
                        <a:lumOff val="80000"/>
                      </a:schemeClr>
                    </a:solidFill>
                  </a:tcPr>
                </a:tc>
                <a:tc>
                  <a:txBody>
                    <a:bodyPr/>
                    <a:lstStyle/>
                    <a:p>
                      <a:pPr algn="ctr" fontAlgn="b"/>
                      <a:r>
                        <a:rPr lang="en-US" sz="1200" b="0" i="0" u="none" strike="noStrike" dirty="0">
                          <a:solidFill>
                            <a:schemeClr val="bg1">
                              <a:lumMod val="85000"/>
                            </a:schemeClr>
                          </a:solidFill>
                          <a:effectLst/>
                          <a:latin typeface="Calibri" panose="020F0502020204030204" pitchFamily="34" charset="0"/>
                        </a:rPr>
                        <a:t>40.2%</a:t>
                      </a:r>
                    </a:p>
                  </a:txBody>
                  <a:tcPr marL="7144" marR="7144" marT="7144" marB="0" anchor="ctr">
                    <a:solidFill>
                      <a:schemeClr val="accent2">
                        <a:lumMod val="20000"/>
                        <a:lumOff val="80000"/>
                      </a:schemeClr>
                    </a:solidFill>
                  </a:tcPr>
                </a:tc>
                <a:extLst>
                  <a:ext uri="{0D108BD9-81ED-4DB2-BD59-A6C34878D82A}">
                    <a16:rowId xmlns:a16="http://schemas.microsoft.com/office/drawing/2014/main" val="2633328007"/>
                  </a:ext>
                </a:extLst>
              </a:tr>
              <a:tr h="280808">
                <a:tc>
                  <a:txBody>
                    <a:bodyPr/>
                    <a:lstStyle/>
                    <a:p>
                      <a:pPr algn="ctr" fontAlgn="b"/>
                      <a:r>
                        <a:rPr lang="en-US" sz="1400" u="none" strike="noStrike" dirty="0">
                          <a:effectLst/>
                        </a:rPr>
                        <a:t>42.kron</a:t>
                      </a:r>
                      <a:endParaRPr lang="en-US" sz="1400" b="0" i="0" u="none" strike="noStrike" dirty="0">
                        <a:solidFill>
                          <a:srgbClr val="000000"/>
                        </a:solidFill>
                        <a:effectLst/>
                        <a:latin typeface="Calibri" panose="020F0502020204030204" pitchFamily="34" charset="0"/>
                      </a:endParaRPr>
                    </a:p>
                  </a:txBody>
                  <a:tcPr marL="7144" marR="7144" marT="7144" marB="0" anchor="ctr"/>
                </a:tc>
                <a:tc>
                  <a:txBody>
                    <a:bodyPr/>
                    <a:lstStyle/>
                    <a:p>
                      <a:pPr algn="ctr" fontAlgn="b"/>
                      <a:r>
                        <a:rPr lang="en-US" sz="1200" b="1" i="0" u="none" strike="noStrike">
                          <a:solidFill>
                            <a:schemeClr val="tx1"/>
                          </a:solidFill>
                          <a:effectLst/>
                          <a:latin typeface="Calibri" panose="020F0502020204030204" pitchFamily="34" charset="0"/>
                        </a:rPr>
                        <a:t>4398.0b </a:t>
                      </a:r>
                    </a:p>
                  </a:txBody>
                  <a:tcPr marL="7144" marR="7144" marT="7144" marB="0" anchor="ctr">
                    <a:solidFill>
                      <a:schemeClr val="accent1">
                        <a:lumMod val="20000"/>
                        <a:lumOff val="80000"/>
                      </a:schemeClr>
                    </a:solidFill>
                  </a:tcPr>
                </a:tc>
                <a:tc>
                  <a:txBody>
                    <a:bodyPr/>
                    <a:lstStyle/>
                    <a:p>
                      <a:pPr algn="ctr" fontAlgn="b"/>
                      <a:r>
                        <a:rPr lang="en-US" sz="1200" b="1" i="0" u="none" strike="noStrike">
                          <a:solidFill>
                            <a:schemeClr val="tx1"/>
                          </a:solidFill>
                          <a:effectLst/>
                          <a:latin typeface="Calibri" panose="020F0502020204030204" pitchFamily="34" charset="0"/>
                        </a:rPr>
                        <a:t>70368.7b </a:t>
                      </a:r>
                    </a:p>
                  </a:txBody>
                  <a:tcPr marL="7144" marR="7144" marT="7144" marB="0" anchor="ctr">
                    <a:solidFill>
                      <a:schemeClr val="accent1">
                        <a:lumMod val="20000"/>
                        <a:lumOff val="80000"/>
                      </a:schemeClr>
                    </a:solidFill>
                  </a:tcPr>
                </a:tc>
                <a:tc>
                  <a:txBody>
                    <a:bodyPr/>
                    <a:lstStyle/>
                    <a:p>
                      <a:pPr algn="ctr" fontAlgn="b"/>
                      <a:r>
                        <a:rPr lang="en-US" altLang="zh-CN" sz="1200" b="1" i="0" u="none" strike="noStrike" dirty="0">
                          <a:solidFill>
                            <a:schemeClr val="tx1"/>
                          </a:solidFill>
                          <a:effectLst/>
                          <a:latin typeface="Calibri" panose="020F0502020204030204" pitchFamily="34" charset="0"/>
                        </a:rPr>
                        <a:t>844.4TB</a:t>
                      </a:r>
                      <a:endParaRPr lang="en-US" sz="1200" b="1" i="0" u="none" strike="noStrike" dirty="0">
                        <a:solidFill>
                          <a:schemeClr val="tx1"/>
                        </a:solidFill>
                        <a:effectLst/>
                        <a:latin typeface="Calibri" panose="020F0502020204030204" pitchFamily="34" charset="0"/>
                      </a:endParaRPr>
                    </a:p>
                  </a:txBody>
                  <a:tcPr marL="7144" marR="7144" marT="7144" marB="0" anchor="ctr">
                    <a:solidFill>
                      <a:schemeClr val="accent1">
                        <a:lumMod val="20000"/>
                        <a:lumOff val="80000"/>
                      </a:schemeClr>
                    </a:solidFill>
                  </a:tcPr>
                </a:tc>
                <a:tc>
                  <a:txBody>
                    <a:bodyPr/>
                    <a:lstStyle/>
                    <a:p>
                      <a:pPr algn="ctr" fontAlgn="b"/>
                      <a:r>
                        <a:rPr lang="en-US" sz="1200" b="1" i="0" u="none" strike="noStrike" dirty="0">
                          <a:solidFill>
                            <a:schemeClr val="tx1"/>
                          </a:solidFill>
                          <a:effectLst/>
                          <a:latin typeface="Calibri" panose="020F0502020204030204" pitchFamily="34" charset="0"/>
                        </a:rPr>
                        <a:t>38656</a:t>
                      </a:r>
                    </a:p>
                  </a:txBody>
                  <a:tcPr marL="7144" marR="7144" marT="7144" marB="0" anchor="ctr">
                    <a:solidFill>
                      <a:schemeClr val="accent1">
                        <a:lumMod val="20000"/>
                        <a:lumOff val="80000"/>
                      </a:schemeClr>
                    </a:solidFill>
                  </a:tcPr>
                </a:tc>
                <a:tc>
                  <a:txBody>
                    <a:bodyPr/>
                    <a:lstStyle/>
                    <a:p>
                      <a:pPr algn="ctr" fontAlgn="b"/>
                      <a:r>
                        <a:rPr lang="en-US" sz="1200" b="1" i="0" u="none" strike="noStrike" dirty="0">
                          <a:solidFill>
                            <a:schemeClr val="tx1"/>
                          </a:solidFill>
                          <a:effectLst/>
                          <a:latin typeface="Calibri" panose="020F0502020204030204" pitchFamily="34" charset="0"/>
                        </a:rPr>
                        <a:t> </a:t>
                      </a:r>
                      <a:r>
                        <a:rPr lang="en-US" altLang="zh-CN" sz="1200" b="1" i="0" u="none" strike="noStrike" dirty="0">
                          <a:solidFill>
                            <a:schemeClr val="tx1"/>
                          </a:solidFill>
                          <a:effectLst/>
                          <a:latin typeface="Calibri" panose="020F0502020204030204" pitchFamily="34" charset="0"/>
                        </a:rPr>
                        <a:t>-</a:t>
                      </a:r>
                      <a:endParaRPr lang="en-US" sz="1200" b="1" i="0" u="none" strike="noStrike" dirty="0">
                        <a:solidFill>
                          <a:schemeClr val="tx1"/>
                        </a:solidFill>
                        <a:effectLst/>
                        <a:latin typeface="Calibri" panose="020F0502020204030204" pitchFamily="34" charset="0"/>
                      </a:endParaRPr>
                    </a:p>
                  </a:txBody>
                  <a:tcPr marL="7144" marR="7144" marT="7144" marB="0" anchor="ctr">
                    <a:solidFill>
                      <a:schemeClr val="accent2">
                        <a:lumMod val="20000"/>
                        <a:lumOff val="80000"/>
                      </a:schemeClr>
                    </a:solidFill>
                  </a:tcPr>
                </a:tc>
                <a:tc>
                  <a:txBody>
                    <a:bodyPr/>
                    <a:lstStyle/>
                    <a:p>
                      <a:pPr algn="ctr" fontAlgn="b"/>
                      <a:r>
                        <a:rPr lang="en-US" sz="1200" b="1" i="0" u="none" strike="noStrike">
                          <a:solidFill>
                            <a:schemeClr val="tx1"/>
                          </a:solidFill>
                          <a:effectLst/>
                          <a:latin typeface="Calibri" panose="020F0502020204030204" pitchFamily="34" charset="0"/>
                        </a:rPr>
                        <a:t>1984.8</a:t>
                      </a:r>
                    </a:p>
                  </a:txBody>
                  <a:tcPr marL="7144" marR="7144" marT="7144" marB="0" anchor="ctr">
                    <a:solidFill>
                      <a:schemeClr val="accent2">
                        <a:lumMod val="20000"/>
                        <a:lumOff val="80000"/>
                      </a:schemeClr>
                    </a:solidFill>
                  </a:tcPr>
                </a:tc>
                <a:tc>
                  <a:txBody>
                    <a:bodyPr/>
                    <a:lstStyle/>
                    <a:p>
                      <a:pPr algn="ctr" fontAlgn="b"/>
                      <a:r>
                        <a:rPr lang="en-US" sz="1200" b="1" i="0" u="none" strike="noStrike">
                          <a:solidFill>
                            <a:schemeClr val="tx1"/>
                          </a:solidFill>
                          <a:effectLst/>
                          <a:latin typeface="Calibri" panose="020F0502020204030204" pitchFamily="34" charset="0"/>
                        </a:rPr>
                        <a:t>773.9</a:t>
                      </a:r>
                    </a:p>
                  </a:txBody>
                  <a:tcPr marL="7144" marR="7144" marT="7144" marB="0" anchor="ctr">
                    <a:solidFill>
                      <a:schemeClr val="accent2">
                        <a:lumMod val="20000"/>
                        <a:lumOff val="80000"/>
                      </a:schemeClr>
                    </a:solidFill>
                  </a:tcPr>
                </a:tc>
                <a:tc>
                  <a:txBody>
                    <a:bodyPr/>
                    <a:lstStyle/>
                    <a:p>
                      <a:pPr algn="ctr" fontAlgn="b"/>
                      <a:r>
                        <a:rPr lang="en-US" sz="1200" b="1" i="0" u="none" strike="noStrike">
                          <a:solidFill>
                            <a:schemeClr val="tx1"/>
                          </a:solidFill>
                          <a:effectLst/>
                          <a:latin typeface="Calibri" panose="020F0502020204030204" pitchFamily="34" charset="0"/>
                        </a:rPr>
                        <a:t>1956.0</a:t>
                      </a:r>
                    </a:p>
                  </a:txBody>
                  <a:tcPr marL="7144" marR="7144" marT="7144" marB="0" anchor="ctr">
                    <a:solidFill>
                      <a:schemeClr val="accent2">
                        <a:lumMod val="20000"/>
                        <a:lumOff val="80000"/>
                      </a:schemeClr>
                    </a:solidFill>
                  </a:tcPr>
                </a:tc>
                <a:tc>
                  <a:txBody>
                    <a:bodyPr/>
                    <a:lstStyle/>
                    <a:p>
                      <a:pPr algn="ctr" fontAlgn="b"/>
                      <a:r>
                        <a:rPr lang="en-US" sz="1200" b="1" i="0" u="none" strike="noStrike">
                          <a:solidFill>
                            <a:schemeClr val="tx1"/>
                          </a:solidFill>
                          <a:effectLst/>
                          <a:latin typeface="Calibri" panose="020F0502020204030204" pitchFamily="34" charset="0"/>
                        </a:rPr>
                        <a:t> </a:t>
                      </a:r>
                    </a:p>
                  </a:txBody>
                  <a:tcPr marL="7144" marR="7144" marT="7144" marB="0" anchor="ctr">
                    <a:solidFill>
                      <a:schemeClr val="accent2">
                        <a:lumMod val="20000"/>
                        <a:lumOff val="80000"/>
                      </a:schemeClr>
                    </a:solidFill>
                  </a:tcPr>
                </a:tc>
                <a:tc>
                  <a:txBody>
                    <a:bodyPr/>
                    <a:lstStyle/>
                    <a:p>
                      <a:pPr algn="ctr" fontAlgn="b"/>
                      <a:r>
                        <a:rPr lang="en-US" sz="1200" b="1" i="0" u="none" strike="noStrike">
                          <a:solidFill>
                            <a:schemeClr val="tx1"/>
                          </a:solidFill>
                          <a:effectLst/>
                          <a:latin typeface="Calibri" panose="020F0502020204030204" pitchFamily="34" charset="0"/>
                        </a:rPr>
                        <a:t> </a:t>
                      </a:r>
                    </a:p>
                  </a:txBody>
                  <a:tcPr marL="7144" marR="7144" marT="7144" marB="0" anchor="ctr">
                    <a:solidFill>
                      <a:schemeClr val="accent2">
                        <a:lumMod val="20000"/>
                        <a:lumOff val="80000"/>
                      </a:schemeClr>
                    </a:solidFill>
                  </a:tcPr>
                </a:tc>
                <a:tc>
                  <a:txBody>
                    <a:bodyPr/>
                    <a:lstStyle/>
                    <a:p>
                      <a:pPr algn="ctr" fontAlgn="b"/>
                      <a:r>
                        <a:rPr lang="en-US" sz="1200" b="1" i="0" u="none" strike="noStrike" dirty="0">
                          <a:solidFill>
                            <a:schemeClr val="tx1"/>
                          </a:solidFill>
                          <a:effectLst/>
                          <a:latin typeface="Calibri" panose="020F0502020204030204" pitchFamily="34" charset="0"/>
                        </a:rPr>
                        <a:t>40.0%</a:t>
                      </a:r>
                    </a:p>
                  </a:txBody>
                  <a:tcPr marL="7144" marR="7144" marT="7144" marB="0" anchor="ctr">
                    <a:solidFill>
                      <a:schemeClr val="accent2">
                        <a:lumMod val="20000"/>
                        <a:lumOff val="80000"/>
                      </a:schemeClr>
                    </a:solidFill>
                  </a:tcPr>
                </a:tc>
                <a:extLst>
                  <a:ext uri="{0D108BD9-81ED-4DB2-BD59-A6C34878D82A}">
                    <a16:rowId xmlns:a16="http://schemas.microsoft.com/office/drawing/2014/main" val="2521859487"/>
                  </a:ext>
                </a:extLst>
              </a:tr>
            </a:tbl>
          </a:graphicData>
        </a:graphic>
      </p:graphicFrame>
      <p:sp>
        <p:nvSpPr>
          <p:cNvPr id="5" name="Rounded Rectangle 4">
            <a:extLst>
              <a:ext uri="{FF2B5EF4-FFF2-40B4-BE49-F238E27FC236}">
                <a16:creationId xmlns:a16="http://schemas.microsoft.com/office/drawing/2014/main" id="{3239BABE-ED89-E24C-82AE-BD86FAC11ECD}"/>
              </a:ext>
            </a:extLst>
          </p:cNvPr>
          <p:cNvSpPr/>
          <p:nvPr/>
        </p:nvSpPr>
        <p:spPr>
          <a:xfrm>
            <a:off x="5597513" y="3419773"/>
            <a:ext cx="1491468" cy="339911"/>
          </a:xfrm>
          <a:prstGeom prst="wedgeRoundRectCallout">
            <a:avLst>
              <a:gd name="adj1" fmla="val -33992"/>
              <a:gd name="adj2" fmla="val 97497"/>
              <a:gd name="adj3" fmla="val 16667"/>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t>27,366</a:t>
            </a:r>
            <a:r>
              <a:rPr lang="zh-CN" altLang="en-US" sz="1400" dirty="0"/>
              <a:t> </a:t>
            </a:r>
            <a:r>
              <a:rPr lang="en-US" altLang="zh-CN" sz="1400" dirty="0"/>
              <a:t>iterations</a:t>
            </a:r>
            <a:endParaRPr lang="en-US" sz="1400" dirty="0"/>
          </a:p>
        </p:txBody>
      </p:sp>
      <p:sp>
        <p:nvSpPr>
          <p:cNvPr id="10" name="Rounded Rectangle 9">
            <a:extLst>
              <a:ext uri="{FF2B5EF4-FFF2-40B4-BE49-F238E27FC236}">
                <a16:creationId xmlns:a16="http://schemas.microsoft.com/office/drawing/2014/main" id="{0EE66281-5E12-6148-8B2B-B9DEE011877B}"/>
              </a:ext>
            </a:extLst>
          </p:cNvPr>
          <p:cNvSpPr/>
          <p:nvPr/>
        </p:nvSpPr>
        <p:spPr>
          <a:xfrm>
            <a:off x="5641169" y="5371044"/>
            <a:ext cx="1404156" cy="324036"/>
          </a:xfrm>
          <a:prstGeom prst="wedgeRoundRectCallout">
            <a:avLst>
              <a:gd name="adj1" fmla="val -36542"/>
              <a:gd name="adj2" fmla="val -86728"/>
              <a:gd name="adj3" fmla="val 16667"/>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t>9</a:t>
            </a:r>
            <a:r>
              <a:rPr lang="zh-CN" altLang="en-US" sz="1400" dirty="0"/>
              <a:t> </a:t>
            </a:r>
            <a:r>
              <a:rPr lang="en-US" altLang="zh-CN" sz="1400" dirty="0"/>
              <a:t>iterations</a:t>
            </a:r>
            <a:endParaRPr lang="en-US" sz="1400" dirty="0"/>
          </a:p>
        </p:txBody>
      </p:sp>
      <p:grpSp>
        <p:nvGrpSpPr>
          <p:cNvPr id="34" name="组合 33"/>
          <p:cNvGrpSpPr/>
          <p:nvPr/>
        </p:nvGrpSpPr>
        <p:grpSpPr>
          <a:xfrm>
            <a:off x="4847000" y="1422966"/>
            <a:ext cx="3088686" cy="456706"/>
            <a:chOff x="6462666" y="437757"/>
            <a:chExt cx="4118248" cy="608941"/>
          </a:xfrm>
        </p:grpSpPr>
        <p:sp>
          <p:nvSpPr>
            <p:cNvPr id="3" name="TextBox 2">
              <a:extLst>
                <a:ext uri="{FF2B5EF4-FFF2-40B4-BE49-F238E27FC236}">
                  <a16:creationId xmlns:a16="http://schemas.microsoft.com/office/drawing/2014/main" id="{16F75F9F-E111-1B48-AA4A-968CE799ECC6}"/>
                </a:ext>
              </a:extLst>
            </p:cNvPr>
            <p:cNvSpPr txBox="1"/>
            <p:nvPr/>
          </p:nvSpPr>
          <p:spPr>
            <a:xfrm>
              <a:off x="7167690" y="437757"/>
              <a:ext cx="2586691" cy="492442"/>
            </a:xfrm>
            <a:prstGeom prst="rect">
              <a:avLst/>
            </a:prstGeom>
            <a:noFill/>
          </p:spPr>
          <p:txBody>
            <a:bodyPr wrap="none" rtlCol="0">
              <a:spAutoFit/>
            </a:bodyPr>
            <a:lstStyle/>
            <a:p>
              <a:r>
                <a:rPr lang="en-US" altLang="zh-CN" b="1" dirty="0">
                  <a:latin typeface="+mn-lt"/>
                </a:rPr>
                <a:t>Aggregated GPEPS</a:t>
              </a:r>
              <a:endParaRPr lang="en-US" b="1" dirty="0">
                <a:latin typeface="+mn-lt"/>
              </a:endParaRPr>
            </a:p>
          </p:txBody>
        </p:sp>
        <p:sp>
          <p:nvSpPr>
            <p:cNvPr id="29" name="右大括号 28"/>
            <p:cNvSpPr/>
            <p:nvPr/>
          </p:nvSpPr>
          <p:spPr>
            <a:xfrm rot="16200000">
              <a:off x="8399870" y="-1134346"/>
              <a:ext cx="243840" cy="4118248"/>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sp>
        <p:nvSpPr>
          <p:cNvPr id="22" name="Rounded Rectangle 4">
            <a:extLst>
              <a:ext uri="{FF2B5EF4-FFF2-40B4-BE49-F238E27FC236}">
                <a16:creationId xmlns:a16="http://schemas.microsoft.com/office/drawing/2014/main" id="{D59F7CD2-9AA9-8E4C-B79F-529ADFC37823}"/>
              </a:ext>
            </a:extLst>
          </p:cNvPr>
          <p:cNvSpPr/>
          <p:nvPr/>
        </p:nvSpPr>
        <p:spPr>
          <a:xfrm>
            <a:off x="640411" y="5354047"/>
            <a:ext cx="2907506" cy="424851"/>
          </a:xfrm>
          <a:prstGeom prst="wedgeRoundRectCallout">
            <a:avLst>
              <a:gd name="adj1" fmla="val 27242"/>
              <a:gd name="adj2" fmla="val -84397"/>
              <a:gd name="adj3" fmla="val 16667"/>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t>Graph construction and application run memory utilization &gt; 68.3%</a:t>
            </a:r>
          </a:p>
        </p:txBody>
      </p:sp>
    </p:spTree>
    <p:custDataLst>
      <p:tags r:id="rId1"/>
    </p:custDataLst>
    <p:extLst>
      <p:ext uri="{BB962C8B-B14F-4D97-AF65-F5344CB8AC3E}">
        <p14:creationId xmlns:p14="http://schemas.microsoft.com/office/powerpoint/2010/main" val="3785330498"/>
      </p:ext>
    </p:extLst>
  </p:cSld>
  <p:clrMapOvr>
    <a:masterClrMapping/>
  </p:clrMapOvr>
  <mc:AlternateContent xmlns:mc="http://schemas.openxmlformats.org/markup-compatibility/2006" xmlns:p14="http://schemas.microsoft.com/office/powerpoint/2010/main">
    <mc:Choice Requires="p14">
      <p:transition spd="slow" p14:dur="2000" advTm="124447"/>
    </mc:Choice>
    <mc:Fallback xmlns="">
      <p:transition spd="slow" advTm="12444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0" grpId="0" animBg="1"/>
      <p:bldP spid="22"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4784" y="70170"/>
            <a:ext cx="8229600" cy="1143000"/>
          </a:xfrm>
        </p:spPr>
        <p:txBody>
          <a:bodyPr>
            <a:normAutofit/>
          </a:bodyPr>
          <a:lstStyle/>
          <a:p>
            <a:r>
              <a:rPr lang="en-US" altLang="zh-CN" sz="2800" dirty="0">
                <a:latin typeface="Heiti SC Medium" pitchFamily="2" charset="-128"/>
                <a:ea typeface="Heiti SC Medium" pitchFamily="2" charset="-128"/>
              </a:rPr>
              <a:t>Graph</a:t>
            </a:r>
            <a:r>
              <a:rPr lang="zh-CN" altLang="en-US" sz="2800" dirty="0">
                <a:latin typeface="Heiti SC Medium" pitchFamily="2" charset="-128"/>
                <a:ea typeface="Heiti SC Medium" pitchFamily="2" charset="-128"/>
              </a:rPr>
              <a:t> </a:t>
            </a:r>
            <a:r>
              <a:rPr lang="en-US" altLang="zh-CN" sz="2800" dirty="0">
                <a:latin typeface="Heiti SC Medium" pitchFamily="2" charset="-128"/>
                <a:ea typeface="Heiti SC Medium" pitchFamily="2" charset="-128"/>
              </a:rPr>
              <a:t>Processing</a:t>
            </a:r>
            <a:endParaRPr lang="zh-CN" altLang="en-US" sz="2800" dirty="0">
              <a:latin typeface="Heiti SC Medium" pitchFamily="2" charset="-128"/>
              <a:ea typeface="Heiti SC Medium" pitchFamily="2" charset="-128"/>
            </a:endParaRPr>
          </a:p>
        </p:txBody>
      </p:sp>
      <p:pic>
        <p:nvPicPr>
          <p:cNvPr id="49" name="图片 48"/>
          <p:cNvPicPr>
            <a:picLocks noChangeAspect="1"/>
          </p:cNvPicPr>
          <p:nvPr/>
        </p:nvPicPr>
        <p:blipFill>
          <a:blip r:embed="rId3"/>
          <a:stretch>
            <a:fillRect/>
          </a:stretch>
        </p:blipFill>
        <p:spPr>
          <a:xfrm>
            <a:off x="102631" y="2492897"/>
            <a:ext cx="9075439" cy="4092236"/>
          </a:xfrm>
          <a:prstGeom prst="rect">
            <a:avLst/>
          </a:prstGeom>
        </p:spPr>
      </p:pic>
      <p:cxnSp>
        <p:nvCxnSpPr>
          <p:cNvPr id="4" name="直线连接符 3">
            <a:extLst>
              <a:ext uri="{FF2B5EF4-FFF2-40B4-BE49-F238E27FC236}">
                <a16:creationId xmlns:a16="http://schemas.microsoft.com/office/drawing/2014/main" id="{ED894438-86AD-1C43-A3AD-A63829E4B51A}"/>
              </a:ext>
            </a:extLst>
          </p:cNvPr>
          <p:cNvCxnSpPr>
            <a:cxnSpLocks/>
          </p:cNvCxnSpPr>
          <p:nvPr/>
        </p:nvCxnSpPr>
        <p:spPr>
          <a:xfrm>
            <a:off x="998232" y="3992845"/>
            <a:ext cx="708270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直线连接符 4">
            <a:extLst>
              <a:ext uri="{FF2B5EF4-FFF2-40B4-BE49-F238E27FC236}">
                <a16:creationId xmlns:a16="http://schemas.microsoft.com/office/drawing/2014/main" id="{76BED685-2582-9348-9FCA-D315592C0B79}"/>
              </a:ext>
            </a:extLst>
          </p:cNvPr>
          <p:cNvCxnSpPr>
            <a:cxnSpLocks/>
          </p:cNvCxnSpPr>
          <p:nvPr/>
        </p:nvCxnSpPr>
        <p:spPr>
          <a:xfrm>
            <a:off x="4323598" y="2492896"/>
            <a:ext cx="0" cy="3065637"/>
          </a:xfrm>
          <a:prstGeom prst="line">
            <a:avLst/>
          </a:prstGeom>
        </p:spPr>
        <p:style>
          <a:lnRef idx="1">
            <a:schemeClr val="accent1"/>
          </a:lnRef>
          <a:fillRef idx="0">
            <a:schemeClr val="accent1"/>
          </a:fillRef>
          <a:effectRef idx="0">
            <a:schemeClr val="accent1"/>
          </a:effectRef>
          <a:fontRef idx="minor">
            <a:schemeClr val="tx1"/>
          </a:fontRef>
        </p:style>
      </p:cxnSp>
      <p:sp>
        <p:nvSpPr>
          <p:cNvPr id="3" name="文本框 2">
            <a:extLst>
              <a:ext uri="{FF2B5EF4-FFF2-40B4-BE49-F238E27FC236}">
                <a16:creationId xmlns:a16="http://schemas.microsoft.com/office/drawing/2014/main" id="{BD30D876-8989-A34B-AE98-B2218AB98D38}"/>
              </a:ext>
            </a:extLst>
          </p:cNvPr>
          <p:cNvSpPr txBox="1"/>
          <p:nvPr/>
        </p:nvSpPr>
        <p:spPr>
          <a:xfrm>
            <a:off x="8526451" y="4539015"/>
            <a:ext cx="777919" cy="438582"/>
          </a:xfrm>
          <a:prstGeom prst="rect">
            <a:avLst/>
          </a:prstGeom>
          <a:noFill/>
        </p:spPr>
        <p:txBody>
          <a:bodyPr wrap="square" rtlCol="0">
            <a:spAutoFit/>
          </a:bodyPr>
          <a:lstStyle/>
          <a:p>
            <a:r>
              <a:rPr kumimoji="1" lang="en-US" altLang="zh-CN" sz="1125" dirty="0" err="1">
                <a:solidFill>
                  <a:srgbClr val="0B24FB"/>
                </a:solidFill>
              </a:rPr>
              <a:t>Shentu</a:t>
            </a:r>
            <a:endParaRPr kumimoji="1" lang="en-US" altLang="zh-CN" sz="1125" dirty="0">
              <a:solidFill>
                <a:srgbClr val="0B24FB"/>
              </a:solidFill>
            </a:endParaRPr>
          </a:p>
          <a:p>
            <a:r>
              <a:rPr kumimoji="1" lang="en-US" altLang="zh-CN" sz="1125" dirty="0">
                <a:solidFill>
                  <a:srgbClr val="0B24FB"/>
                </a:solidFill>
              </a:rPr>
              <a:t>SC’18</a:t>
            </a:r>
            <a:endParaRPr kumimoji="1" lang="zh-CN" altLang="en-US" sz="1125" dirty="0">
              <a:solidFill>
                <a:srgbClr val="0B24FB"/>
              </a:solidFill>
            </a:endParaRPr>
          </a:p>
        </p:txBody>
      </p:sp>
      <p:sp>
        <p:nvSpPr>
          <p:cNvPr id="6" name="文本框 5">
            <a:extLst>
              <a:ext uri="{FF2B5EF4-FFF2-40B4-BE49-F238E27FC236}">
                <a16:creationId xmlns:a16="http://schemas.microsoft.com/office/drawing/2014/main" id="{A87B6294-CB49-7542-971F-52E89A34E9DD}"/>
              </a:ext>
            </a:extLst>
          </p:cNvPr>
          <p:cNvSpPr txBox="1"/>
          <p:nvPr/>
        </p:nvSpPr>
        <p:spPr>
          <a:xfrm>
            <a:off x="1" y="3344773"/>
            <a:ext cx="871931" cy="646331"/>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kumimoji="1" lang="en-US" altLang="zh-CN" dirty="0"/>
              <a:t>Out</a:t>
            </a:r>
            <a:r>
              <a:rPr kumimoji="1" lang="zh-CN" altLang="en-US" dirty="0"/>
              <a:t> </a:t>
            </a:r>
            <a:r>
              <a:rPr kumimoji="1" lang="en-US" altLang="zh-CN" dirty="0"/>
              <a:t>of</a:t>
            </a:r>
            <a:r>
              <a:rPr kumimoji="1" lang="zh-CN" altLang="en-US" dirty="0"/>
              <a:t> </a:t>
            </a:r>
            <a:r>
              <a:rPr kumimoji="1" lang="en-US" altLang="zh-CN" dirty="0"/>
              <a:t>core</a:t>
            </a:r>
            <a:endParaRPr kumimoji="1" lang="zh-CN" altLang="en-US" dirty="0"/>
          </a:p>
        </p:txBody>
      </p:sp>
      <p:sp>
        <p:nvSpPr>
          <p:cNvPr id="8" name="文本框 7">
            <a:extLst>
              <a:ext uri="{FF2B5EF4-FFF2-40B4-BE49-F238E27FC236}">
                <a16:creationId xmlns:a16="http://schemas.microsoft.com/office/drawing/2014/main" id="{D2E12FBC-A4AD-4445-99FB-E8F98295500E}"/>
              </a:ext>
            </a:extLst>
          </p:cNvPr>
          <p:cNvSpPr txBox="1"/>
          <p:nvPr/>
        </p:nvSpPr>
        <p:spPr>
          <a:xfrm>
            <a:off x="21234" y="4912202"/>
            <a:ext cx="871931" cy="646331"/>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kumimoji="1" lang="en-US" altLang="zh-CN" dirty="0"/>
              <a:t>In</a:t>
            </a:r>
            <a:r>
              <a:rPr kumimoji="1" lang="zh-CN" altLang="en-US" dirty="0"/>
              <a:t> </a:t>
            </a:r>
            <a:endParaRPr kumimoji="1" lang="en-US" altLang="zh-CN" dirty="0"/>
          </a:p>
          <a:p>
            <a:r>
              <a:rPr kumimoji="1" lang="en-US" altLang="zh-CN" dirty="0"/>
              <a:t>Mem</a:t>
            </a:r>
            <a:endParaRPr kumimoji="1" lang="zh-CN" altLang="en-US" dirty="0"/>
          </a:p>
        </p:txBody>
      </p:sp>
      <p:sp>
        <p:nvSpPr>
          <p:cNvPr id="9" name="文本框 8">
            <a:extLst>
              <a:ext uri="{FF2B5EF4-FFF2-40B4-BE49-F238E27FC236}">
                <a16:creationId xmlns:a16="http://schemas.microsoft.com/office/drawing/2014/main" id="{BD0422B4-A1A0-864B-89CE-E36D72936FD5}"/>
              </a:ext>
            </a:extLst>
          </p:cNvPr>
          <p:cNvSpPr txBox="1"/>
          <p:nvPr/>
        </p:nvSpPr>
        <p:spPr>
          <a:xfrm>
            <a:off x="2339752" y="6153085"/>
            <a:ext cx="1152128" cy="646331"/>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kumimoji="1" lang="en-US" altLang="zh-CN" dirty="0"/>
              <a:t>Single</a:t>
            </a:r>
            <a:r>
              <a:rPr kumimoji="1" lang="zh-CN" altLang="en-US" dirty="0"/>
              <a:t> </a:t>
            </a:r>
            <a:endParaRPr kumimoji="1" lang="en-US" altLang="zh-CN" dirty="0"/>
          </a:p>
          <a:p>
            <a:r>
              <a:rPr kumimoji="1" lang="en-US" altLang="zh-CN" dirty="0"/>
              <a:t>Machine</a:t>
            </a:r>
            <a:endParaRPr kumimoji="1" lang="zh-CN" altLang="en-US" dirty="0"/>
          </a:p>
        </p:txBody>
      </p:sp>
      <p:sp>
        <p:nvSpPr>
          <p:cNvPr id="10" name="文本框 9">
            <a:extLst>
              <a:ext uri="{FF2B5EF4-FFF2-40B4-BE49-F238E27FC236}">
                <a16:creationId xmlns:a16="http://schemas.microsoft.com/office/drawing/2014/main" id="{BC98262B-7BA1-CC4B-A861-AD58E12BF109}"/>
              </a:ext>
            </a:extLst>
          </p:cNvPr>
          <p:cNvSpPr txBox="1"/>
          <p:nvPr/>
        </p:nvSpPr>
        <p:spPr>
          <a:xfrm>
            <a:off x="5292080" y="6153085"/>
            <a:ext cx="1152128" cy="646331"/>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kumimoji="1" lang="en-US" altLang="zh-CN" dirty="0"/>
              <a:t>Multiple</a:t>
            </a:r>
          </a:p>
          <a:p>
            <a:r>
              <a:rPr kumimoji="1" lang="en-US" altLang="zh-CN" dirty="0"/>
              <a:t>Machine</a:t>
            </a:r>
            <a:endParaRPr kumimoji="1" lang="zh-CN" altLang="en-US" dirty="0"/>
          </a:p>
        </p:txBody>
      </p:sp>
      <p:sp>
        <p:nvSpPr>
          <p:cNvPr id="11" name="文本框 10">
            <a:extLst>
              <a:ext uri="{FF2B5EF4-FFF2-40B4-BE49-F238E27FC236}">
                <a16:creationId xmlns:a16="http://schemas.microsoft.com/office/drawing/2014/main" id="{B6F9EB36-ADF7-6A4D-BFD1-CB0906D0D82B}"/>
              </a:ext>
            </a:extLst>
          </p:cNvPr>
          <p:cNvSpPr txBox="1"/>
          <p:nvPr/>
        </p:nvSpPr>
        <p:spPr>
          <a:xfrm>
            <a:off x="330900" y="1380221"/>
            <a:ext cx="8195551" cy="692497"/>
          </a:xfrm>
          <a:prstGeom prst="rect">
            <a:avLst/>
          </a:prstGeom>
          <a:noFill/>
        </p:spPr>
        <p:txBody>
          <a:bodyPr wrap="square" rtlCol="0">
            <a:spAutoFit/>
          </a:bodyPr>
          <a:lstStyle/>
          <a:p>
            <a:pPr marL="214313" indent="-214313">
              <a:buFont typeface="Arial" panose="020B0604020202020204" pitchFamily="34" charset="0"/>
              <a:buChar char="•"/>
            </a:pPr>
            <a:r>
              <a:rPr lang="en-US" altLang="zh-CN" sz="2400" dirty="0">
                <a:ea typeface="Adobe Gothic Std B" panose="020B0800000000000000" pitchFamily="34" charset="-128"/>
              </a:rPr>
              <a:t>From</a:t>
            </a:r>
            <a:r>
              <a:rPr lang="zh-CN" altLang="en-US" sz="2400" dirty="0">
                <a:ea typeface="Adobe Gothic Std B" panose="020B0800000000000000" pitchFamily="34" charset="-128"/>
              </a:rPr>
              <a:t> </a:t>
            </a:r>
            <a:r>
              <a:rPr lang="en-US" altLang="zh-CN" sz="2400" dirty="0">
                <a:ea typeface="Adobe Gothic Std B" panose="020B0800000000000000" pitchFamily="34" charset="-128"/>
              </a:rPr>
              <a:t>one</a:t>
            </a:r>
            <a:r>
              <a:rPr lang="zh-CN" altLang="en-US" sz="2400" dirty="0">
                <a:ea typeface="Adobe Gothic Std B" panose="020B0800000000000000" pitchFamily="34" charset="-128"/>
              </a:rPr>
              <a:t> </a:t>
            </a:r>
            <a:r>
              <a:rPr lang="en-US" altLang="zh-CN" sz="2400" dirty="0">
                <a:ea typeface="Adobe Gothic Std B" panose="020B0800000000000000" pitchFamily="34" charset="-128"/>
              </a:rPr>
              <a:t>node</a:t>
            </a:r>
            <a:r>
              <a:rPr lang="zh-CN" altLang="en-US" sz="2400" dirty="0">
                <a:ea typeface="Adobe Gothic Std B" panose="020B0800000000000000" pitchFamily="34" charset="-128"/>
              </a:rPr>
              <a:t> </a:t>
            </a:r>
            <a:r>
              <a:rPr lang="en-US" altLang="zh-CN" sz="2400" dirty="0">
                <a:ea typeface="Adobe Gothic Std B" panose="020B0800000000000000" pitchFamily="34" charset="-128"/>
              </a:rPr>
              <a:t>to</a:t>
            </a:r>
            <a:r>
              <a:rPr lang="zh-CN" altLang="en-US" sz="2400" dirty="0">
                <a:ea typeface="Adobe Gothic Std B" panose="020B0800000000000000" pitchFamily="34" charset="-128"/>
              </a:rPr>
              <a:t> </a:t>
            </a:r>
            <a:r>
              <a:rPr lang="en-US" altLang="zh-CN" sz="2400" dirty="0">
                <a:ea typeface="Adobe Gothic Std B" panose="020B0800000000000000" pitchFamily="34" charset="-128"/>
              </a:rPr>
              <a:t>40K</a:t>
            </a:r>
            <a:r>
              <a:rPr lang="zh-CN" altLang="en-US" sz="2400" dirty="0">
                <a:ea typeface="Adobe Gothic Std B" panose="020B0800000000000000" pitchFamily="34" charset="-128"/>
              </a:rPr>
              <a:t> </a:t>
            </a:r>
            <a:r>
              <a:rPr lang="en-US" altLang="zh-CN" sz="2400" dirty="0">
                <a:ea typeface="Adobe Gothic Std B" panose="020B0800000000000000" pitchFamily="34" charset="-128"/>
              </a:rPr>
              <a:t>nodes</a:t>
            </a:r>
          </a:p>
          <a:p>
            <a:pPr marL="214313" indent="-214313">
              <a:buFont typeface="Arial" panose="020B0604020202020204" pitchFamily="34" charset="0"/>
              <a:buChar char="•"/>
            </a:pPr>
            <a:endParaRPr kumimoji="1" lang="zh-CN" altLang="en-US" sz="1500" dirty="0"/>
          </a:p>
        </p:txBody>
      </p:sp>
    </p:spTree>
    <p:extLst>
      <p:ext uri="{BB962C8B-B14F-4D97-AF65-F5344CB8AC3E}">
        <p14:creationId xmlns:p14="http://schemas.microsoft.com/office/powerpoint/2010/main" val="174272212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pPr>
              <a:defRPr/>
            </a:pPr>
            <a:r>
              <a:rPr lang="en-US" altLang="zh-CN" dirty="0"/>
              <a:t>Graph mining</a:t>
            </a:r>
            <a:endParaRPr lang="zh-CN" altLang="en-US" dirty="0"/>
          </a:p>
        </p:txBody>
      </p:sp>
      <p:sp>
        <p:nvSpPr>
          <p:cNvPr id="5" name="文本占位符 4"/>
          <p:cNvSpPr>
            <a:spLocks noGrp="1"/>
          </p:cNvSpPr>
          <p:nvPr>
            <p:ph type="body" idx="1"/>
          </p:nvPr>
        </p:nvSpPr>
        <p:spPr/>
        <p:txBody>
          <a:bodyPr/>
          <a:lstStyle/>
          <a:p>
            <a:pPr>
              <a:defRPr/>
            </a:pPr>
            <a:endParaRPr lang="zh-CN" altLang="en-US"/>
          </a:p>
        </p:txBody>
      </p:sp>
    </p:spTree>
    <p:extLst>
      <p:ext uri="{BB962C8B-B14F-4D97-AF65-F5344CB8AC3E}">
        <p14:creationId xmlns:p14="http://schemas.microsoft.com/office/powerpoint/2010/main" val="52464715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1C5DCF-B52B-7943-982D-F7D43A42447B}"/>
              </a:ext>
            </a:extLst>
          </p:cNvPr>
          <p:cNvSpPr>
            <a:spLocks noGrp="1"/>
          </p:cNvSpPr>
          <p:nvPr>
            <p:ph type="title"/>
          </p:nvPr>
        </p:nvSpPr>
        <p:spPr/>
        <p:txBody>
          <a:bodyPr/>
          <a:lstStyle/>
          <a:p>
            <a:r>
              <a:rPr lang="en-US" altLang="zh-CN" dirty="0"/>
              <a:t>Graph Mining</a:t>
            </a:r>
            <a:endParaRPr kumimoji="1" lang="zh-CN" altLang="en-US" dirty="0"/>
          </a:p>
        </p:txBody>
      </p:sp>
      <p:pic>
        <p:nvPicPr>
          <p:cNvPr id="3" name="图片 2">
            <a:extLst>
              <a:ext uri="{FF2B5EF4-FFF2-40B4-BE49-F238E27FC236}">
                <a16:creationId xmlns:a16="http://schemas.microsoft.com/office/drawing/2014/main" id="{FEADEC03-6B27-CF49-B8F1-75BFAC1E23AD}"/>
              </a:ext>
            </a:extLst>
          </p:cNvPr>
          <p:cNvPicPr>
            <a:picLocks noChangeAspect="1"/>
          </p:cNvPicPr>
          <p:nvPr/>
        </p:nvPicPr>
        <p:blipFill>
          <a:blip r:embed="rId2"/>
          <a:stretch>
            <a:fillRect/>
          </a:stretch>
        </p:blipFill>
        <p:spPr>
          <a:xfrm>
            <a:off x="760283" y="2852936"/>
            <a:ext cx="7102819" cy="3560222"/>
          </a:xfrm>
          <a:prstGeom prst="rect">
            <a:avLst/>
          </a:prstGeom>
        </p:spPr>
      </p:pic>
      <p:sp>
        <p:nvSpPr>
          <p:cNvPr id="4" name="文本框 3">
            <a:extLst>
              <a:ext uri="{FF2B5EF4-FFF2-40B4-BE49-F238E27FC236}">
                <a16:creationId xmlns:a16="http://schemas.microsoft.com/office/drawing/2014/main" id="{E5E248AC-0168-0D46-A071-257975066E7A}"/>
              </a:ext>
            </a:extLst>
          </p:cNvPr>
          <p:cNvSpPr txBox="1"/>
          <p:nvPr/>
        </p:nvSpPr>
        <p:spPr>
          <a:xfrm>
            <a:off x="278243" y="1246160"/>
            <a:ext cx="8136904" cy="1938992"/>
          </a:xfrm>
          <a:prstGeom prst="rect">
            <a:avLst/>
          </a:prstGeom>
          <a:noFill/>
        </p:spPr>
        <p:txBody>
          <a:bodyPr wrap="square" rtlCol="0">
            <a:spAutoFit/>
          </a:bodyPr>
          <a:lstStyle/>
          <a:p>
            <a:pPr marL="285750" indent="-285750">
              <a:buFont typeface="Arial" panose="020B0604020202020204" pitchFamily="34" charset="0"/>
              <a:buChar char="•"/>
            </a:pPr>
            <a:r>
              <a:rPr kumimoji="1" lang="en-US" altLang="zh-CN" sz="3200" dirty="0"/>
              <a:t>Find given patterns in graph</a:t>
            </a:r>
          </a:p>
          <a:p>
            <a:pPr marL="742950" lvl="1" indent="-285750">
              <a:buFont typeface="Arial" panose="020B0604020202020204" pitchFamily="34" charset="0"/>
              <a:buChar char="•"/>
            </a:pPr>
            <a:r>
              <a:rPr kumimoji="1" lang="en-US" altLang="zh-CN" sz="2800" dirty="0"/>
              <a:t>Triangle, Clique</a:t>
            </a:r>
          </a:p>
          <a:p>
            <a:pPr marL="1200150" lvl="2" indent="-285750">
              <a:buFont typeface="Arial" panose="020B0604020202020204" pitchFamily="34" charset="0"/>
              <a:buChar char="•"/>
            </a:pPr>
            <a:r>
              <a:rPr kumimoji="1" lang="en-US" altLang="zh-CN" sz="2800" dirty="0"/>
              <a:t>Count numbers or output all subgraphs</a:t>
            </a:r>
          </a:p>
          <a:p>
            <a:pPr marL="285750" indent="-285750">
              <a:buFont typeface="Arial" panose="020B0604020202020204" pitchFamily="34" charset="0"/>
              <a:buChar char="•"/>
            </a:pPr>
            <a:r>
              <a:rPr kumimoji="1" lang="en-US" altLang="zh-CN" sz="3200" dirty="0"/>
              <a:t>Frequent Subgraph Mining(FSM)</a:t>
            </a:r>
          </a:p>
        </p:txBody>
      </p:sp>
      <p:sp>
        <p:nvSpPr>
          <p:cNvPr id="5" name="矩形 4">
            <a:extLst>
              <a:ext uri="{FF2B5EF4-FFF2-40B4-BE49-F238E27FC236}">
                <a16:creationId xmlns:a16="http://schemas.microsoft.com/office/drawing/2014/main" id="{E485E531-AC88-094C-AD7A-FEE41F8E8210}"/>
              </a:ext>
            </a:extLst>
          </p:cNvPr>
          <p:cNvSpPr/>
          <p:nvPr/>
        </p:nvSpPr>
        <p:spPr>
          <a:xfrm>
            <a:off x="48427" y="6352529"/>
            <a:ext cx="9131448" cy="461665"/>
          </a:xfrm>
          <a:prstGeom prst="rect">
            <a:avLst/>
          </a:prstGeom>
        </p:spPr>
        <p:txBody>
          <a:bodyPr wrap="square">
            <a:spAutoFit/>
          </a:bodyPr>
          <a:lstStyle/>
          <a:p>
            <a:r>
              <a:rPr lang="en" altLang="zh-CN" sz="1200" dirty="0">
                <a:solidFill>
                  <a:srgbClr val="505B62"/>
                </a:solidFill>
                <a:latin typeface="Open Sans"/>
              </a:rPr>
              <a:t>Some Figures of this page and following pages from:</a:t>
            </a:r>
          </a:p>
          <a:p>
            <a:r>
              <a:rPr lang="en" altLang="zh-CN" sz="1200" dirty="0">
                <a:solidFill>
                  <a:srgbClr val="505B62"/>
                </a:solidFill>
                <a:latin typeface="Open Sans"/>
              </a:rPr>
              <a:t>*Daniel </a:t>
            </a:r>
            <a:r>
              <a:rPr lang="en" altLang="zh-CN" sz="1200" dirty="0" err="1">
                <a:solidFill>
                  <a:srgbClr val="505B62"/>
                </a:solidFill>
                <a:latin typeface="Open Sans"/>
              </a:rPr>
              <a:t>Mawhirter</a:t>
            </a:r>
            <a:r>
              <a:rPr lang="en" altLang="zh-CN" sz="1200" dirty="0">
                <a:solidFill>
                  <a:srgbClr val="505B62"/>
                </a:solidFill>
                <a:latin typeface="Open Sans"/>
              </a:rPr>
              <a:t>, </a:t>
            </a:r>
            <a:r>
              <a:rPr lang="en" altLang="zh-CN" sz="1200" dirty="0">
                <a:solidFill>
                  <a:srgbClr val="7D848A"/>
                </a:solidFill>
                <a:latin typeface="Open Sans"/>
                <a:hlinkClick r:id="rId3"/>
              </a:rPr>
              <a:t>Bo Wu</a:t>
            </a:r>
            <a:r>
              <a:rPr lang="en" altLang="zh-CN" sz="1200" dirty="0">
                <a:solidFill>
                  <a:srgbClr val="505B62"/>
                </a:solidFill>
                <a:latin typeface="Open Sans"/>
              </a:rPr>
              <a:t>: </a:t>
            </a:r>
            <a:r>
              <a:rPr lang="en" altLang="zh-CN" sz="1200" b="1" dirty="0" err="1">
                <a:solidFill>
                  <a:srgbClr val="666666"/>
                </a:solidFill>
                <a:latin typeface="Open Sans"/>
              </a:rPr>
              <a:t>AutoMine</a:t>
            </a:r>
            <a:r>
              <a:rPr lang="en" altLang="zh-CN" sz="1200" b="1" dirty="0">
                <a:solidFill>
                  <a:srgbClr val="666666"/>
                </a:solidFill>
                <a:latin typeface="Open Sans"/>
              </a:rPr>
              <a:t>: harmonizing high-level abstraction and high performance for graph mining.</a:t>
            </a:r>
            <a:r>
              <a:rPr lang="en" altLang="zh-CN" sz="1200" dirty="0">
                <a:solidFill>
                  <a:srgbClr val="505B62"/>
                </a:solidFill>
                <a:latin typeface="Open Sans"/>
              </a:rPr>
              <a:t> </a:t>
            </a:r>
            <a:r>
              <a:rPr lang="en" altLang="zh-CN" sz="1200" dirty="0">
                <a:solidFill>
                  <a:srgbClr val="7D848A"/>
                </a:solidFill>
                <a:latin typeface="Open Sans"/>
                <a:hlinkClick r:id="rId4"/>
              </a:rPr>
              <a:t>SOSP 2019</a:t>
            </a:r>
            <a:endParaRPr lang="zh-CN" altLang="en-US" sz="1200" dirty="0"/>
          </a:p>
        </p:txBody>
      </p:sp>
    </p:spTree>
    <p:extLst>
      <p:ext uri="{BB962C8B-B14F-4D97-AF65-F5344CB8AC3E}">
        <p14:creationId xmlns:p14="http://schemas.microsoft.com/office/powerpoint/2010/main" val="19152021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26D762-E5CD-EF4B-A661-5A1D6ECBA41F}"/>
              </a:ext>
            </a:extLst>
          </p:cNvPr>
          <p:cNvSpPr>
            <a:spLocks noGrp="1"/>
          </p:cNvSpPr>
          <p:nvPr>
            <p:ph type="title"/>
          </p:nvPr>
        </p:nvSpPr>
        <p:spPr/>
        <p:txBody>
          <a:bodyPr/>
          <a:lstStyle/>
          <a:p>
            <a:r>
              <a:rPr kumimoji="1" lang="en-US" altLang="zh-CN" dirty="0"/>
              <a:t>Triangle Counting</a:t>
            </a:r>
            <a:endParaRPr kumimoji="1" lang="zh-CN" altLang="en-US" dirty="0"/>
          </a:p>
        </p:txBody>
      </p:sp>
      <p:pic>
        <p:nvPicPr>
          <p:cNvPr id="3" name="图片 2">
            <a:extLst>
              <a:ext uri="{FF2B5EF4-FFF2-40B4-BE49-F238E27FC236}">
                <a16:creationId xmlns:a16="http://schemas.microsoft.com/office/drawing/2014/main" id="{BDD87E18-D778-AF40-91F5-66822819CF01}"/>
              </a:ext>
            </a:extLst>
          </p:cNvPr>
          <p:cNvPicPr>
            <a:picLocks noChangeAspect="1"/>
          </p:cNvPicPr>
          <p:nvPr/>
        </p:nvPicPr>
        <p:blipFill>
          <a:blip r:embed="rId2"/>
          <a:stretch>
            <a:fillRect/>
          </a:stretch>
        </p:blipFill>
        <p:spPr>
          <a:xfrm>
            <a:off x="0" y="2060848"/>
            <a:ext cx="9144000" cy="4149644"/>
          </a:xfrm>
          <a:prstGeom prst="rect">
            <a:avLst/>
          </a:prstGeom>
        </p:spPr>
      </p:pic>
    </p:spTree>
    <p:extLst>
      <p:ext uri="{BB962C8B-B14F-4D97-AF65-F5344CB8AC3E}">
        <p14:creationId xmlns:p14="http://schemas.microsoft.com/office/powerpoint/2010/main" val="21102094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标题 1"/>
          <p:cNvSpPr>
            <a:spLocks noGrp="1"/>
          </p:cNvSpPr>
          <p:nvPr>
            <p:ph type="title"/>
          </p:nvPr>
        </p:nvSpPr>
        <p:spPr>
          <a:xfrm>
            <a:off x="428625" y="285750"/>
            <a:ext cx="8229600" cy="1143000"/>
          </a:xfrm>
        </p:spPr>
        <p:txBody>
          <a:bodyPr/>
          <a:lstStyle/>
          <a:p>
            <a:pPr eaLnBrk="1" hangingPunct="1"/>
            <a:r>
              <a:rPr kumimoji="0" lang="en-US" altLang="zh-CN"/>
              <a:t>Breath-first-search</a:t>
            </a:r>
            <a:endParaRPr kumimoji="0" lang="zh-CN" altLang="en-US"/>
          </a:p>
        </p:txBody>
      </p:sp>
      <p:sp>
        <p:nvSpPr>
          <p:cNvPr id="40962" name="内容占位符 2"/>
          <p:cNvSpPr>
            <a:spLocks noGrp="1"/>
          </p:cNvSpPr>
          <p:nvPr>
            <p:ph idx="1"/>
          </p:nvPr>
        </p:nvSpPr>
        <p:spPr/>
        <p:txBody>
          <a:bodyPr/>
          <a:lstStyle/>
          <a:p>
            <a:pPr eaLnBrk="1" hangingPunct="1"/>
            <a:endParaRPr kumimoji="0" lang="zh-CN" altLang="en-US"/>
          </a:p>
        </p:txBody>
      </p:sp>
      <p:pic>
        <p:nvPicPr>
          <p:cNvPr id="4096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8625" y="1428750"/>
            <a:ext cx="8469313" cy="4643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942B5B-EF3B-4747-8DC0-49B1467699F1}"/>
              </a:ext>
            </a:extLst>
          </p:cNvPr>
          <p:cNvSpPr>
            <a:spLocks noGrp="1"/>
          </p:cNvSpPr>
          <p:nvPr>
            <p:ph type="title"/>
          </p:nvPr>
        </p:nvSpPr>
        <p:spPr/>
        <p:txBody>
          <a:bodyPr/>
          <a:lstStyle/>
          <a:p>
            <a:r>
              <a:rPr kumimoji="1" lang="en-US" altLang="zh-CN" dirty="0"/>
              <a:t>Triangle Counting is well studied</a:t>
            </a:r>
            <a:endParaRPr kumimoji="1" lang="zh-CN" altLang="en-US" dirty="0"/>
          </a:p>
        </p:txBody>
      </p:sp>
      <p:sp>
        <p:nvSpPr>
          <p:cNvPr id="54" name="文本框 53">
            <a:extLst>
              <a:ext uri="{FF2B5EF4-FFF2-40B4-BE49-F238E27FC236}">
                <a16:creationId xmlns:a16="http://schemas.microsoft.com/office/drawing/2014/main" id="{DEF31728-6086-734A-968D-2E7CA683566A}"/>
              </a:ext>
            </a:extLst>
          </p:cNvPr>
          <p:cNvSpPr txBox="1"/>
          <p:nvPr/>
        </p:nvSpPr>
        <p:spPr>
          <a:xfrm>
            <a:off x="7580310" y="2776613"/>
            <a:ext cx="588316" cy="369332"/>
          </a:xfrm>
          <a:prstGeom prst="rect">
            <a:avLst/>
          </a:prstGeom>
          <a:noFill/>
        </p:spPr>
        <p:txBody>
          <a:bodyPr wrap="square" rtlCol="0">
            <a:spAutoFit/>
          </a:bodyPr>
          <a:lstStyle/>
          <a:p>
            <a:r>
              <a:rPr kumimoji="1" lang="en-US" altLang="zh-CN" dirty="0"/>
              <a:t>*</a:t>
            </a:r>
            <a:endParaRPr kumimoji="1" lang="zh-CN" altLang="en-US" dirty="0"/>
          </a:p>
        </p:txBody>
      </p:sp>
      <p:pic>
        <p:nvPicPr>
          <p:cNvPr id="55" name="图片 54">
            <a:extLst>
              <a:ext uri="{FF2B5EF4-FFF2-40B4-BE49-F238E27FC236}">
                <a16:creationId xmlns:a16="http://schemas.microsoft.com/office/drawing/2014/main" id="{04542D31-08C3-1E46-811B-E130ADB4C134}"/>
              </a:ext>
            </a:extLst>
          </p:cNvPr>
          <p:cNvPicPr>
            <a:picLocks noChangeAspect="1"/>
          </p:cNvPicPr>
          <p:nvPr/>
        </p:nvPicPr>
        <p:blipFill>
          <a:blip r:embed="rId2"/>
          <a:stretch>
            <a:fillRect/>
          </a:stretch>
        </p:blipFill>
        <p:spPr>
          <a:xfrm>
            <a:off x="673733" y="1360563"/>
            <a:ext cx="2602123" cy="1758404"/>
          </a:xfrm>
          <a:prstGeom prst="rect">
            <a:avLst/>
          </a:prstGeom>
        </p:spPr>
      </p:pic>
      <p:pic>
        <p:nvPicPr>
          <p:cNvPr id="56" name="图片 55">
            <a:extLst>
              <a:ext uri="{FF2B5EF4-FFF2-40B4-BE49-F238E27FC236}">
                <a16:creationId xmlns:a16="http://schemas.microsoft.com/office/drawing/2014/main" id="{7E51AA20-92FE-0141-8697-E5E6FC62C22C}"/>
              </a:ext>
            </a:extLst>
          </p:cNvPr>
          <p:cNvPicPr>
            <a:picLocks noChangeAspect="1"/>
          </p:cNvPicPr>
          <p:nvPr/>
        </p:nvPicPr>
        <p:blipFill>
          <a:blip r:embed="rId3"/>
          <a:stretch>
            <a:fillRect/>
          </a:stretch>
        </p:blipFill>
        <p:spPr>
          <a:xfrm>
            <a:off x="3275856" y="1268760"/>
            <a:ext cx="5706730" cy="4104456"/>
          </a:xfrm>
          <a:prstGeom prst="rect">
            <a:avLst/>
          </a:prstGeom>
        </p:spPr>
      </p:pic>
    </p:spTree>
    <p:extLst>
      <p:ext uri="{BB962C8B-B14F-4D97-AF65-F5344CB8AC3E}">
        <p14:creationId xmlns:p14="http://schemas.microsoft.com/office/powerpoint/2010/main" val="384530685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C766DE-FE9C-FC4D-BE6E-02EF998CFA59}"/>
              </a:ext>
            </a:extLst>
          </p:cNvPr>
          <p:cNvSpPr>
            <a:spLocks noGrp="1"/>
          </p:cNvSpPr>
          <p:nvPr>
            <p:ph type="title"/>
          </p:nvPr>
        </p:nvSpPr>
        <p:spPr/>
        <p:txBody>
          <a:bodyPr/>
          <a:lstStyle/>
          <a:p>
            <a:r>
              <a:rPr kumimoji="1" lang="en-US" altLang="zh-CN" dirty="0"/>
              <a:t>General cases are much more challenging</a:t>
            </a:r>
            <a:endParaRPr kumimoji="1" lang="zh-CN" altLang="en-US" dirty="0"/>
          </a:p>
        </p:txBody>
      </p:sp>
      <p:pic>
        <p:nvPicPr>
          <p:cNvPr id="4" name="图片 3">
            <a:extLst>
              <a:ext uri="{FF2B5EF4-FFF2-40B4-BE49-F238E27FC236}">
                <a16:creationId xmlns:a16="http://schemas.microsoft.com/office/drawing/2014/main" id="{24513D9F-2381-3343-80A9-A2D78910DFBE}"/>
              </a:ext>
            </a:extLst>
          </p:cNvPr>
          <p:cNvPicPr>
            <a:picLocks noChangeAspect="1"/>
          </p:cNvPicPr>
          <p:nvPr/>
        </p:nvPicPr>
        <p:blipFill>
          <a:blip r:embed="rId2"/>
          <a:stretch>
            <a:fillRect/>
          </a:stretch>
        </p:blipFill>
        <p:spPr>
          <a:xfrm>
            <a:off x="17937" y="1988840"/>
            <a:ext cx="9144000" cy="3962400"/>
          </a:xfrm>
          <a:prstGeom prst="rect">
            <a:avLst/>
          </a:prstGeom>
        </p:spPr>
      </p:pic>
    </p:spTree>
    <p:extLst>
      <p:ext uri="{BB962C8B-B14F-4D97-AF65-F5344CB8AC3E}">
        <p14:creationId xmlns:p14="http://schemas.microsoft.com/office/powerpoint/2010/main" val="265380404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6127E1-D5B0-2E4B-B46E-13A614F71F60}"/>
              </a:ext>
            </a:extLst>
          </p:cNvPr>
          <p:cNvSpPr>
            <a:spLocks noGrp="1"/>
          </p:cNvSpPr>
          <p:nvPr>
            <p:ph type="title"/>
          </p:nvPr>
        </p:nvSpPr>
        <p:spPr/>
        <p:txBody>
          <a:bodyPr/>
          <a:lstStyle/>
          <a:p>
            <a:r>
              <a:rPr kumimoji="1" lang="en-US" altLang="zh-CN" dirty="0"/>
              <a:t>Think</a:t>
            </a:r>
            <a:r>
              <a:rPr kumimoji="1" lang="zh-CN" altLang="en-US" dirty="0"/>
              <a:t> </a:t>
            </a:r>
            <a:r>
              <a:rPr lang="en-US" altLang="zh-CN" dirty="0"/>
              <a:t>L</a:t>
            </a:r>
            <a:r>
              <a:rPr kumimoji="1" lang="en-US" altLang="zh-CN" dirty="0"/>
              <a:t>ike</a:t>
            </a:r>
            <a:r>
              <a:rPr kumimoji="1" lang="zh-CN" altLang="en-US" dirty="0"/>
              <a:t> </a:t>
            </a:r>
            <a:r>
              <a:rPr kumimoji="1" lang="en-US" altLang="zh-CN" dirty="0"/>
              <a:t>a</a:t>
            </a:r>
            <a:r>
              <a:rPr kumimoji="1" lang="zh-CN" altLang="en-US" dirty="0"/>
              <a:t> </a:t>
            </a:r>
            <a:r>
              <a:rPr kumimoji="1" lang="en-US" altLang="zh-CN" dirty="0"/>
              <a:t>Embedding</a:t>
            </a:r>
            <a:r>
              <a:rPr lang="en-US" altLang="zh-CN" dirty="0"/>
              <a:t>(TLE)</a:t>
            </a:r>
            <a:endParaRPr kumimoji="1" lang="zh-CN" altLang="en-US" dirty="0"/>
          </a:p>
        </p:txBody>
      </p:sp>
      <p:pic>
        <p:nvPicPr>
          <p:cNvPr id="3" name="图片 2">
            <a:extLst>
              <a:ext uri="{FF2B5EF4-FFF2-40B4-BE49-F238E27FC236}">
                <a16:creationId xmlns:a16="http://schemas.microsoft.com/office/drawing/2014/main" id="{79852BA7-0880-534C-A2C0-12569612C027}"/>
              </a:ext>
            </a:extLst>
          </p:cNvPr>
          <p:cNvPicPr>
            <a:picLocks noChangeAspect="1"/>
          </p:cNvPicPr>
          <p:nvPr/>
        </p:nvPicPr>
        <p:blipFill>
          <a:blip r:embed="rId2"/>
          <a:stretch>
            <a:fillRect/>
          </a:stretch>
        </p:blipFill>
        <p:spPr>
          <a:xfrm>
            <a:off x="367937" y="1987550"/>
            <a:ext cx="8555689" cy="4249762"/>
          </a:xfrm>
          <a:prstGeom prst="rect">
            <a:avLst/>
          </a:prstGeom>
        </p:spPr>
      </p:pic>
      <p:sp>
        <p:nvSpPr>
          <p:cNvPr id="4" name="矩形 3">
            <a:extLst>
              <a:ext uri="{FF2B5EF4-FFF2-40B4-BE49-F238E27FC236}">
                <a16:creationId xmlns:a16="http://schemas.microsoft.com/office/drawing/2014/main" id="{8ED98D41-33E9-E64E-B972-9709688391B1}"/>
              </a:ext>
            </a:extLst>
          </p:cNvPr>
          <p:cNvSpPr/>
          <p:nvPr/>
        </p:nvSpPr>
        <p:spPr>
          <a:xfrm>
            <a:off x="323528" y="3573016"/>
            <a:ext cx="370498" cy="4320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64086308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6FF09F-BF2B-9662-A522-F94E610A2AB8}"/>
              </a:ext>
            </a:extLst>
          </p:cNvPr>
          <p:cNvSpPr>
            <a:spLocks noGrp="1"/>
          </p:cNvSpPr>
          <p:nvPr>
            <p:ph type="title"/>
          </p:nvPr>
        </p:nvSpPr>
        <p:spPr/>
        <p:txBody>
          <a:bodyPr/>
          <a:lstStyle/>
          <a:p>
            <a:endParaRPr kumimoji="1" lang="zh-CN" altLang="en-US"/>
          </a:p>
        </p:txBody>
      </p:sp>
      <p:pic>
        <p:nvPicPr>
          <p:cNvPr id="4" name="图片 3">
            <a:extLst>
              <a:ext uri="{FF2B5EF4-FFF2-40B4-BE49-F238E27FC236}">
                <a16:creationId xmlns:a16="http://schemas.microsoft.com/office/drawing/2014/main" id="{2D0AF8AE-5829-65F4-CA6D-A2D4BA157C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800" y="1556792"/>
            <a:ext cx="7772400" cy="4853848"/>
          </a:xfrm>
          <a:prstGeom prst="rect">
            <a:avLst/>
          </a:prstGeom>
        </p:spPr>
      </p:pic>
    </p:spTree>
    <p:extLst>
      <p:ext uri="{BB962C8B-B14F-4D97-AF65-F5344CB8AC3E}">
        <p14:creationId xmlns:p14="http://schemas.microsoft.com/office/powerpoint/2010/main" val="58577463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511B31-2589-0041-AE89-9E13AE995B8D}"/>
              </a:ext>
            </a:extLst>
          </p:cNvPr>
          <p:cNvSpPr>
            <a:spLocks noGrp="1"/>
          </p:cNvSpPr>
          <p:nvPr>
            <p:ph type="title"/>
          </p:nvPr>
        </p:nvSpPr>
        <p:spPr>
          <a:xfrm>
            <a:off x="107504" y="274638"/>
            <a:ext cx="8928992" cy="1143000"/>
          </a:xfrm>
        </p:spPr>
        <p:txBody>
          <a:bodyPr/>
          <a:lstStyle/>
          <a:p>
            <a:r>
              <a:rPr lang="en" altLang="zh-CN" sz="4000" dirty="0"/>
              <a:t>Arabesque: A TLE Graph Mining Engine</a:t>
            </a:r>
            <a:endParaRPr kumimoji="1" lang="zh-CN" altLang="en-US" sz="4000" dirty="0"/>
          </a:p>
        </p:txBody>
      </p:sp>
      <p:pic>
        <p:nvPicPr>
          <p:cNvPr id="1026" name="Picture 2" descr="TLE paradigm:">
            <a:extLst>
              <a:ext uri="{FF2B5EF4-FFF2-40B4-BE49-F238E27FC236}">
                <a16:creationId xmlns:a16="http://schemas.microsoft.com/office/drawing/2014/main" id="{0FF6DB1F-2545-A14F-A986-BA4F069EA1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170583"/>
            <a:ext cx="9144000" cy="5138737"/>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a:extLst>
              <a:ext uri="{FF2B5EF4-FFF2-40B4-BE49-F238E27FC236}">
                <a16:creationId xmlns:a16="http://schemas.microsoft.com/office/drawing/2014/main" id="{32B63CD6-9652-D148-B072-0D2392EC3BF5}"/>
              </a:ext>
            </a:extLst>
          </p:cNvPr>
          <p:cNvSpPr/>
          <p:nvPr/>
        </p:nvSpPr>
        <p:spPr>
          <a:xfrm>
            <a:off x="539552" y="6309320"/>
            <a:ext cx="4390946" cy="369332"/>
          </a:xfrm>
          <a:prstGeom prst="rect">
            <a:avLst/>
          </a:prstGeom>
        </p:spPr>
        <p:txBody>
          <a:bodyPr wrap="none">
            <a:spAutoFit/>
          </a:bodyPr>
          <a:lstStyle/>
          <a:p>
            <a:r>
              <a:rPr lang="zh-CN" altLang="en-US" dirty="0"/>
              <a:t>http://arabesque.qcri.org/user_guide.html</a:t>
            </a:r>
          </a:p>
        </p:txBody>
      </p:sp>
    </p:spTree>
    <p:extLst>
      <p:ext uri="{BB962C8B-B14F-4D97-AF65-F5344CB8AC3E}">
        <p14:creationId xmlns:p14="http://schemas.microsoft.com/office/powerpoint/2010/main" val="382543679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D8908B-7298-EF47-9D62-6281E6AE1264}"/>
              </a:ext>
            </a:extLst>
          </p:cNvPr>
          <p:cNvSpPr>
            <a:spLocks noGrp="1"/>
          </p:cNvSpPr>
          <p:nvPr>
            <p:ph type="title"/>
          </p:nvPr>
        </p:nvSpPr>
        <p:spPr/>
        <p:txBody>
          <a:bodyPr/>
          <a:lstStyle/>
          <a:p>
            <a:r>
              <a:rPr kumimoji="1" lang="en-US" altLang="zh-CN" dirty="0"/>
              <a:t>Problems of TLE</a:t>
            </a:r>
            <a:endParaRPr kumimoji="1" lang="zh-CN" altLang="en-US" dirty="0"/>
          </a:p>
        </p:txBody>
      </p:sp>
      <p:pic>
        <p:nvPicPr>
          <p:cNvPr id="4" name="图片 3">
            <a:extLst>
              <a:ext uri="{FF2B5EF4-FFF2-40B4-BE49-F238E27FC236}">
                <a16:creationId xmlns:a16="http://schemas.microsoft.com/office/drawing/2014/main" id="{A69529E3-67DC-9D41-86C2-6D4AA14DFF8B}"/>
              </a:ext>
            </a:extLst>
          </p:cNvPr>
          <p:cNvPicPr>
            <a:picLocks noChangeAspect="1"/>
          </p:cNvPicPr>
          <p:nvPr/>
        </p:nvPicPr>
        <p:blipFill>
          <a:blip r:embed="rId2"/>
          <a:stretch>
            <a:fillRect/>
          </a:stretch>
        </p:blipFill>
        <p:spPr>
          <a:xfrm>
            <a:off x="1013344" y="3005589"/>
            <a:ext cx="7375962" cy="3663771"/>
          </a:xfrm>
          <a:prstGeom prst="rect">
            <a:avLst/>
          </a:prstGeom>
        </p:spPr>
      </p:pic>
      <p:sp>
        <p:nvSpPr>
          <p:cNvPr id="5" name="矩形 4">
            <a:extLst>
              <a:ext uri="{FF2B5EF4-FFF2-40B4-BE49-F238E27FC236}">
                <a16:creationId xmlns:a16="http://schemas.microsoft.com/office/drawing/2014/main" id="{448D72A4-FAE1-0249-AAAC-F711A929277F}"/>
              </a:ext>
            </a:extLst>
          </p:cNvPr>
          <p:cNvSpPr/>
          <p:nvPr/>
        </p:nvSpPr>
        <p:spPr>
          <a:xfrm>
            <a:off x="1013344" y="4263935"/>
            <a:ext cx="319411" cy="35871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文本框 6">
            <a:extLst>
              <a:ext uri="{FF2B5EF4-FFF2-40B4-BE49-F238E27FC236}">
                <a16:creationId xmlns:a16="http://schemas.microsoft.com/office/drawing/2014/main" id="{B08FA674-3327-624E-9811-9E6468990A6F}"/>
              </a:ext>
            </a:extLst>
          </p:cNvPr>
          <p:cNvSpPr txBox="1"/>
          <p:nvPr/>
        </p:nvSpPr>
        <p:spPr>
          <a:xfrm>
            <a:off x="251520" y="1262518"/>
            <a:ext cx="8568952" cy="1569660"/>
          </a:xfrm>
          <a:prstGeom prst="rect">
            <a:avLst/>
          </a:prstGeom>
          <a:noFill/>
        </p:spPr>
        <p:txBody>
          <a:bodyPr wrap="square" rtlCol="0">
            <a:spAutoFit/>
          </a:bodyPr>
          <a:lstStyle/>
          <a:p>
            <a:pPr marL="285750" indent="-285750">
              <a:buFont typeface="Arial" panose="020B0604020202020204" pitchFamily="34" charset="0"/>
              <a:buChar char="•"/>
            </a:pPr>
            <a:r>
              <a:rPr kumimoji="1" lang="en-US" altLang="zh-CN" sz="3200" dirty="0"/>
              <a:t>BFS style embedding extension </a:t>
            </a:r>
          </a:p>
          <a:p>
            <a:pPr marL="742950" lvl="1" indent="-285750">
              <a:buFont typeface="Arial" panose="020B0604020202020204" pitchFamily="34" charset="0"/>
              <a:buChar char="•"/>
            </a:pPr>
            <a:r>
              <a:rPr kumimoji="1" lang="en-US" altLang="zh-CN" sz="3200" dirty="0"/>
              <a:t>Huge intermediate states (exponentially increased with number of edges)</a:t>
            </a:r>
          </a:p>
        </p:txBody>
      </p:sp>
    </p:spTree>
    <p:extLst>
      <p:ext uri="{BB962C8B-B14F-4D97-AF65-F5344CB8AC3E}">
        <p14:creationId xmlns:p14="http://schemas.microsoft.com/office/powerpoint/2010/main" val="292159895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5F6F00-71E2-F547-9807-2A32AD76A0F4}"/>
              </a:ext>
            </a:extLst>
          </p:cNvPr>
          <p:cNvSpPr>
            <a:spLocks noGrp="1"/>
          </p:cNvSpPr>
          <p:nvPr>
            <p:ph type="title"/>
          </p:nvPr>
        </p:nvSpPr>
        <p:spPr/>
        <p:txBody>
          <a:bodyPr/>
          <a:lstStyle/>
          <a:p>
            <a:r>
              <a:rPr kumimoji="1" lang="en-US" altLang="zh-CN" dirty="0" err="1"/>
              <a:t>Automine</a:t>
            </a:r>
            <a:r>
              <a:rPr kumimoji="1" lang="en-US" altLang="zh-CN" dirty="0"/>
              <a:t>*</a:t>
            </a:r>
            <a:endParaRPr kumimoji="1" lang="zh-CN" altLang="en-US" dirty="0"/>
          </a:p>
        </p:txBody>
      </p:sp>
      <p:sp>
        <p:nvSpPr>
          <p:cNvPr id="3" name="文本框 2">
            <a:extLst>
              <a:ext uri="{FF2B5EF4-FFF2-40B4-BE49-F238E27FC236}">
                <a16:creationId xmlns:a16="http://schemas.microsoft.com/office/drawing/2014/main" id="{420964AF-F9E9-E24D-BF6F-6C8A3A37FED1}"/>
              </a:ext>
            </a:extLst>
          </p:cNvPr>
          <p:cNvSpPr txBox="1"/>
          <p:nvPr/>
        </p:nvSpPr>
        <p:spPr>
          <a:xfrm>
            <a:off x="142940" y="1417638"/>
            <a:ext cx="8568952" cy="1077218"/>
          </a:xfrm>
          <a:prstGeom prst="rect">
            <a:avLst/>
          </a:prstGeom>
          <a:noFill/>
        </p:spPr>
        <p:txBody>
          <a:bodyPr wrap="square" rtlCol="0">
            <a:spAutoFit/>
          </a:bodyPr>
          <a:lstStyle/>
          <a:p>
            <a:pPr marL="285750" indent="-285750">
              <a:buFont typeface="Arial" panose="020B0604020202020204" pitchFamily="34" charset="0"/>
              <a:buChar char="•"/>
            </a:pPr>
            <a:r>
              <a:rPr kumimoji="1" lang="en-US" altLang="zh-CN" sz="3200" dirty="0"/>
              <a:t>DFS style embedding extension </a:t>
            </a:r>
          </a:p>
          <a:p>
            <a:pPr marL="742950" lvl="1" indent="-285750">
              <a:buFont typeface="Arial" panose="020B0604020202020204" pitchFamily="34" charset="0"/>
              <a:buChar char="•"/>
            </a:pPr>
            <a:r>
              <a:rPr kumimoji="1" lang="en-US" altLang="zh-CN" sz="3200" dirty="0"/>
              <a:t>to reduce intermediate states</a:t>
            </a:r>
          </a:p>
        </p:txBody>
      </p:sp>
      <p:pic>
        <p:nvPicPr>
          <p:cNvPr id="4" name="图片 3">
            <a:extLst>
              <a:ext uri="{FF2B5EF4-FFF2-40B4-BE49-F238E27FC236}">
                <a16:creationId xmlns:a16="http://schemas.microsoft.com/office/drawing/2014/main" id="{36CFF7C2-7180-D248-920A-65E8FAE4B7AA}"/>
              </a:ext>
            </a:extLst>
          </p:cNvPr>
          <p:cNvPicPr>
            <a:picLocks noChangeAspect="1"/>
          </p:cNvPicPr>
          <p:nvPr/>
        </p:nvPicPr>
        <p:blipFill>
          <a:blip r:embed="rId2"/>
          <a:stretch>
            <a:fillRect/>
          </a:stretch>
        </p:blipFill>
        <p:spPr>
          <a:xfrm>
            <a:off x="13174" y="2564904"/>
            <a:ext cx="9144000" cy="3526558"/>
          </a:xfrm>
          <a:prstGeom prst="rect">
            <a:avLst/>
          </a:prstGeom>
        </p:spPr>
      </p:pic>
      <p:sp>
        <p:nvSpPr>
          <p:cNvPr id="5" name="矩形 4">
            <a:extLst>
              <a:ext uri="{FF2B5EF4-FFF2-40B4-BE49-F238E27FC236}">
                <a16:creationId xmlns:a16="http://schemas.microsoft.com/office/drawing/2014/main" id="{0AA24F25-90B3-A14A-887C-3CAFC010BABE}"/>
              </a:ext>
            </a:extLst>
          </p:cNvPr>
          <p:cNvSpPr/>
          <p:nvPr/>
        </p:nvSpPr>
        <p:spPr>
          <a:xfrm>
            <a:off x="48427" y="6352529"/>
            <a:ext cx="9131448" cy="276999"/>
          </a:xfrm>
          <a:prstGeom prst="rect">
            <a:avLst/>
          </a:prstGeom>
        </p:spPr>
        <p:txBody>
          <a:bodyPr wrap="square">
            <a:spAutoFit/>
          </a:bodyPr>
          <a:lstStyle/>
          <a:p>
            <a:r>
              <a:rPr lang="en" altLang="zh-CN" sz="1200" dirty="0">
                <a:solidFill>
                  <a:srgbClr val="505B62"/>
                </a:solidFill>
                <a:latin typeface="Open Sans"/>
              </a:rPr>
              <a:t>*Daniel </a:t>
            </a:r>
            <a:r>
              <a:rPr lang="en" altLang="zh-CN" sz="1200" dirty="0" err="1">
                <a:solidFill>
                  <a:srgbClr val="505B62"/>
                </a:solidFill>
                <a:latin typeface="Open Sans"/>
              </a:rPr>
              <a:t>Mawhirter</a:t>
            </a:r>
            <a:r>
              <a:rPr lang="en" altLang="zh-CN" sz="1200" dirty="0">
                <a:solidFill>
                  <a:srgbClr val="505B62"/>
                </a:solidFill>
                <a:latin typeface="Open Sans"/>
              </a:rPr>
              <a:t>, </a:t>
            </a:r>
            <a:r>
              <a:rPr lang="en" altLang="zh-CN" sz="1200" dirty="0">
                <a:solidFill>
                  <a:srgbClr val="7D848A"/>
                </a:solidFill>
                <a:latin typeface="Open Sans"/>
                <a:hlinkClick r:id="rId3"/>
              </a:rPr>
              <a:t>Bo Wu</a:t>
            </a:r>
            <a:r>
              <a:rPr lang="en" altLang="zh-CN" sz="1200" dirty="0">
                <a:solidFill>
                  <a:srgbClr val="505B62"/>
                </a:solidFill>
                <a:latin typeface="Open Sans"/>
              </a:rPr>
              <a:t>: </a:t>
            </a:r>
            <a:r>
              <a:rPr lang="en" altLang="zh-CN" sz="1200" b="1" dirty="0" err="1">
                <a:solidFill>
                  <a:srgbClr val="666666"/>
                </a:solidFill>
                <a:latin typeface="Open Sans"/>
              </a:rPr>
              <a:t>AutoMine</a:t>
            </a:r>
            <a:r>
              <a:rPr lang="en" altLang="zh-CN" sz="1200" b="1" dirty="0">
                <a:solidFill>
                  <a:srgbClr val="666666"/>
                </a:solidFill>
                <a:latin typeface="Open Sans"/>
              </a:rPr>
              <a:t>: harmonizing high-level abstraction and high performance for graph mining.</a:t>
            </a:r>
            <a:r>
              <a:rPr lang="en" altLang="zh-CN" sz="1200" dirty="0">
                <a:solidFill>
                  <a:srgbClr val="505B62"/>
                </a:solidFill>
                <a:latin typeface="Open Sans"/>
              </a:rPr>
              <a:t> </a:t>
            </a:r>
            <a:r>
              <a:rPr lang="en" altLang="zh-CN" sz="1200" dirty="0">
                <a:solidFill>
                  <a:srgbClr val="7D848A"/>
                </a:solidFill>
                <a:latin typeface="Open Sans"/>
                <a:hlinkClick r:id="rId4"/>
              </a:rPr>
              <a:t>SOSP 2019</a:t>
            </a:r>
            <a:endParaRPr lang="zh-CN" altLang="en-US" sz="1200" dirty="0"/>
          </a:p>
        </p:txBody>
      </p:sp>
    </p:spTree>
    <p:extLst>
      <p:ext uri="{BB962C8B-B14F-4D97-AF65-F5344CB8AC3E}">
        <p14:creationId xmlns:p14="http://schemas.microsoft.com/office/powerpoint/2010/main" val="21726041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A53621-03A6-A68D-3273-ABF6025AF856}"/>
              </a:ext>
            </a:extLst>
          </p:cNvPr>
          <p:cNvSpPr>
            <a:spLocks noGrp="1"/>
          </p:cNvSpPr>
          <p:nvPr>
            <p:ph type="title"/>
          </p:nvPr>
        </p:nvSpPr>
        <p:spPr/>
        <p:txBody>
          <a:bodyPr/>
          <a:lstStyle/>
          <a:p>
            <a:endParaRPr kumimoji="1" lang="zh-CN" altLang="en-US"/>
          </a:p>
        </p:txBody>
      </p:sp>
      <p:pic>
        <p:nvPicPr>
          <p:cNvPr id="4" name="图片 3">
            <a:extLst>
              <a:ext uri="{FF2B5EF4-FFF2-40B4-BE49-F238E27FC236}">
                <a16:creationId xmlns:a16="http://schemas.microsoft.com/office/drawing/2014/main" id="{346A8B11-A5C5-1656-9133-81E970181F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239465"/>
            <a:ext cx="8932469" cy="4277767"/>
          </a:xfrm>
          <a:prstGeom prst="rect">
            <a:avLst/>
          </a:prstGeom>
        </p:spPr>
      </p:pic>
    </p:spTree>
    <p:extLst>
      <p:ext uri="{BB962C8B-B14F-4D97-AF65-F5344CB8AC3E}">
        <p14:creationId xmlns:p14="http://schemas.microsoft.com/office/powerpoint/2010/main" val="140071459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C43751-67C2-714A-B45B-EE9836B072C2}"/>
              </a:ext>
            </a:extLst>
          </p:cNvPr>
          <p:cNvSpPr>
            <a:spLocks noGrp="1"/>
          </p:cNvSpPr>
          <p:nvPr>
            <p:ph type="title"/>
          </p:nvPr>
        </p:nvSpPr>
        <p:spPr/>
        <p:txBody>
          <a:bodyPr/>
          <a:lstStyle/>
          <a:p>
            <a:r>
              <a:rPr lang="en-US" altLang="zh-CN" dirty="0"/>
              <a:t>Summary </a:t>
            </a:r>
            <a:endParaRPr kumimoji="1" lang="zh-CN" altLang="en-US" dirty="0"/>
          </a:p>
        </p:txBody>
      </p:sp>
      <p:sp>
        <p:nvSpPr>
          <p:cNvPr id="3" name="内容占位符 4">
            <a:extLst>
              <a:ext uri="{FF2B5EF4-FFF2-40B4-BE49-F238E27FC236}">
                <a16:creationId xmlns:a16="http://schemas.microsoft.com/office/drawing/2014/main" id="{D158878E-74D7-2042-940D-D237EE07A405}"/>
              </a:ext>
            </a:extLst>
          </p:cNvPr>
          <p:cNvSpPr txBox="1">
            <a:spLocks/>
          </p:cNvSpPr>
          <p:nvPr/>
        </p:nvSpPr>
        <p:spPr>
          <a:xfrm>
            <a:off x="457200" y="1395983"/>
            <a:ext cx="8229600" cy="5187379"/>
          </a:xfrm>
          <a:prstGeom prst="rect">
            <a:avLst/>
          </a:prstGeom>
        </p:spPr>
        <p:txBody>
          <a:bodyPr>
            <a:normAutofit fontScale="92500" lnSpcReduction="10000"/>
          </a:bodyPr>
          <a:lstStyle>
            <a:lvl1pPr marL="342900" indent="-342900" algn="l" rtl="0" eaLnBrk="0" fontAlgn="base" hangingPunct="0">
              <a:spcBef>
                <a:spcPct val="20000"/>
              </a:spcBef>
              <a:spcAft>
                <a:spcPct val="0"/>
              </a:spcAft>
              <a:buFont typeface="Arial" charset="0"/>
              <a:buChar char="•"/>
              <a:defRPr kumimoji="1" sz="3200" kern="1200">
                <a:solidFill>
                  <a:schemeClr val="tx1"/>
                </a:solidFill>
                <a:latin typeface="+mn-lt"/>
                <a:ea typeface="+mn-ea"/>
                <a:cs typeface="宋体" charset="0"/>
              </a:defRPr>
            </a:lvl1pPr>
            <a:lvl2pPr marL="742950" indent="-285750" algn="l" rtl="0" eaLnBrk="0" fontAlgn="base" hangingPunct="0">
              <a:spcBef>
                <a:spcPct val="20000"/>
              </a:spcBef>
              <a:spcAft>
                <a:spcPct val="0"/>
              </a:spcAft>
              <a:buFont typeface="Arial"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tLang="zh-CN" sz="2800" dirty="0"/>
              <a:t>Graph is a general form of irregular data structure</a:t>
            </a:r>
          </a:p>
          <a:p>
            <a:endParaRPr lang="en-US" altLang="zh-CN" sz="2400" dirty="0"/>
          </a:p>
          <a:p>
            <a:r>
              <a:rPr lang="en-US" altLang="zh-CN" sz="2800" dirty="0"/>
              <a:t>We have discussed graph algorithms on immutable graphs</a:t>
            </a:r>
          </a:p>
          <a:p>
            <a:pPr lvl="1"/>
            <a:r>
              <a:rPr lang="en-US" altLang="zh-CN" sz="2400" dirty="0"/>
              <a:t>Graph processing : Vertex centric processing</a:t>
            </a:r>
          </a:p>
          <a:p>
            <a:pPr lvl="2"/>
            <a:r>
              <a:rPr lang="en-US" altLang="zh-CN" sz="1800" dirty="0"/>
              <a:t>Single machine vs Distributed</a:t>
            </a:r>
          </a:p>
          <a:p>
            <a:pPr lvl="2"/>
            <a:r>
              <a:rPr lang="en-US" altLang="zh-CN" sz="1800" dirty="0"/>
              <a:t>In memory vs out of core</a:t>
            </a:r>
          </a:p>
          <a:p>
            <a:pPr lvl="1"/>
            <a:r>
              <a:rPr lang="en-US" altLang="zh-CN" dirty="0"/>
              <a:t>Graph mining</a:t>
            </a:r>
          </a:p>
          <a:p>
            <a:pPr lvl="2"/>
            <a:r>
              <a:rPr lang="en-US" altLang="zh-CN" dirty="0"/>
              <a:t>More compute intensive, requires large memory to maintain state</a:t>
            </a:r>
          </a:p>
          <a:p>
            <a:pPr lvl="2"/>
            <a:endParaRPr lang="en-US" altLang="zh-CN" sz="2000" dirty="0"/>
          </a:p>
          <a:p>
            <a:r>
              <a:rPr lang="en-US" altLang="zh-CN" sz="2800" dirty="0"/>
              <a:t>We have not discussed if graph is changing</a:t>
            </a:r>
          </a:p>
          <a:p>
            <a:pPr lvl="1"/>
            <a:r>
              <a:rPr lang="en-US" altLang="zh-CN" sz="2400" dirty="0"/>
              <a:t>Graph databases</a:t>
            </a:r>
          </a:p>
          <a:p>
            <a:pPr lvl="1"/>
            <a:r>
              <a:rPr lang="en-US" altLang="zh-CN" sz="2400" dirty="0"/>
              <a:t>Graph streaming systems</a:t>
            </a:r>
          </a:p>
        </p:txBody>
      </p:sp>
    </p:spTree>
    <p:extLst>
      <p:ext uri="{BB962C8B-B14F-4D97-AF65-F5344CB8AC3E}">
        <p14:creationId xmlns:p14="http://schemas.microsoft.com/office/powerpoint/2010/main" val="380831160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kumimoji="1" lang="en-US" altLang="zh-CN" dirty="0"/>
              <a:t>Thanks</a:t>
            </a:r>
            <a:endParaRPr kumimoji="1" lang="zh-CN" altLang="en-US" dirty="0"/>
          </a:p>
        </p:txBody>
      </p:sp>
      <p:sp>
        <p:nvSpPr>
          <p:cNvPr id="5" name="文本占位符 4"/>
          <p:cNvSpPr>
            <a:spLocks noGrp="1"/>
          </p:cNvSpPr>
          <p:nvPr>
            <p:ph type="body" idx="1"/>
          </p:nvPr>
        </p:nvSpPr>
        <p:spPr/>
        <p:txBody>
          <a:bodyPr/>
          <a:lstStyle/>
          <a:p>
            <a:endParaRPr kumimoji="1" lang="zh-CN" altLang="en-US"/>
          </a:p>
        </p:txBody>
      </p:sp>
    </p:spTree>
    <p:extLst>
      <p:ext uri="{BB962C8B-B14F-4D97-AF65-F5344CB8AC3E}">
        <p14:creationId xmlns:p14="http://schemas.microsoft.com/office/powerpoint/2010/main" val="17379677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标题 1"/>
          <p:cNvSpPr>
            <a:spLocks noGrp="1"/>
          </p:cNvSpPr>
          <p:nvPr>
            <p:ph type="title"/>
          </p:nvPr>
        </p:nvSpPr>
        <p:spPr/>
        <p:txBody>
          <a:bodyPr/>
          <a:lstStyle/>
          <a:p>
            <a:pPr eaLnBrk="1" hangingPunct="1"/>
            <a:endParaRPr kumimoji="0" lang="zh-CN" altLang="en-US"/>
          </a:p>
        </p:txBody>
      </p:sp>
      <p:sp>
        <p:nvSpPr>
          <p:cNvPr id="41986" name="内容占位符 2"/>
          <p:cNvSpPr>
            <a:spLocks noGrp="1"/>
          </p:cNvSpPr>
          <p:nvPr>
            <p:ph idx="1"/>
          </p:nvPr>
        </p:nvSpPr>
        <p:spPr/>
        <p:txBody>
          <a:bodyPr/>
          <a:lstStyle/>
          <a:p>
            <a:pPr eaLnBrk="1" hangingPunct="1"/>
            <a:endParaRPr kumimoji="0" lang="zh-CN" altLang="en-US"/>
          </a:p>
        </p:txBody>
      </p:sp>
      <p:pic>
        <p:nvPicPr>
          <p:cNvPr id="4198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875" y="1357313"/>
            <a:ext cx="8845550" cy="3929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BFS Example </a:t>
            </a:r>
            <a:r>
              <a:rPr lang="zh-CN" altLang="en-US" dirty="0"/>
              <a:t>（</a:t>
            </a:r>
            <a:r>
              <a:rPr lang="en-US" altLang="zh-CN" dirty="0"/>
              <a:t>top-down model)</a:t>
            </a:r>
            <a:endParaRPr kumimoji="1" lang="zh-CN" altLang="en-US" dirty="0"/>
          </a:p>
        </p:txBody>
      </p:sp>
      <p:sp>
        <p:nvSpPr>
          <p:cNvPr id="4" name="幻灯片编号占位符 3"/>
          <p:cNvSpPr>
            <a:spLocks noGrp="1"/>
          </p:cNvSpPr>
          <p:nvPr>
            <p:ph type="sldNum" sz="quarter" idx="12"/>
          </p:nvPr>
        </p:nvSpPr>
        <p:spPr/>
        <p:txBody>
          <a:bodyPr/>
          <a:lstStyle/>
          <a:p>
            <a:fld id="{A536E472-7880-6D45-9A04-DD57657D4D82}" type="slidenum">
              <a:rPr kumimoji="1" lang="zh-CN" altLang="en-US" smtClean="0"/>
              <a:pPr/>
              <a:t>8</a:t>
            </a:fld>
            <a:endParaRPr kumimoji="1" lang="zh-CN" altLang="en-US"/>
          </a:p>
        </p:txBody>
      </p:sp>
      <p:sp>
        <p:nvSpPr>
          <p:cNvPr id="5" name="椭圆 4"/>
          <p:cNvSpPr/>
          <p:nvPr/>
        </p:nvSpPr>
        <p:spPr>
          <a:xfrm>
            <a:off x="2540834" y="3587334"/>
            <a:ext cx="393491" cy="393491"/>
          </a:xfrm>
          <a:prstGeom prst="ellipse">
            <a:avLst/>
          </a:prstGeom>
          <a:solidFill>
            <a:schemeClr val="bg1">
              <a:lumMod val="7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350" dirty="0">
                <a:solidFill>
                  <a:schemeClr val="tx1"/>
                </a:solidFill>
              </a:rPr>
              <a:t>0</a:t>
            </a:r>
            <a:endParaRPr kumimoji="1" lang="zh-CN" altLang="en-US" sz="1350" dirty="0">
              <a:solidFill>
                <a:schemeClr val="tx1"/>
              </a:solidFill>
            </a:endParaRPr>
          </a:p>
        </p:txBody>
      </p:sp>
      <p:sp>
        <p:nvSpPr>
          <p:cNvPr id="6" name="椭圆 5"/>
          <p:cNvSpPr/>
          <p:nvPr/>
        </p:nvSpPr>
        <p:spPr>
          <a:xfrm>
            <a:off x="3569533" y="2736643"/>
            <a:ext cx="393491" cy="39349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350" dirty="0">
                <a:solidFill>
                  <a:schemeClr val="tx1"/>
                </a:solidFill>
              </a:rPr>
              <a:t>1</a:t>
            </a:r>
            <a:endParaRPr kumimoji="1" lang="zh-CN" altLang="en-US" sz="1350" dirty="0">
              <a:solidFill>
                <a:schemeClr val="tx1"/>
              </a:solidFill>
            </a:endParaRPr>
          </a:p>
        </p:txBody>
      </p:sp>
      <p:sp>
        <p:nvSpPr>
          <p:cNvPr id="7" name="椭圆 6"/>
          <p:cNvSpPr/>
          <p:nvPr/>
        </p:nvSpPr>
        <p:spPr>
          <a:xfrm>
            <a:off x="3569533" y="3303770"/>
            <a:ext cx="393491" cy="39349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350" dirty="0">
                <a:solidFill>
                  <a:schemeClr val="tx1"/>
                </a:solidFill>
              </a:rPr>
              <a:t>2</a:t>
            </a:r>
            <a:endParaRPr kumimoji="1" lang="zh-CN" altLang="en-US" sz="1350" dirty="0">
              <a:solidFill>
                <a:schemeClr val="tx1"/>
              </a:solidFill>
            </a:endParaRPr>
          </a:p>
        </p:txBody>
      </p:sp>
      <p:sp>
        <p:nvSpPr>
          <p:cNvPr id="8" name="椭圆 7"/>
          <p:cNvSpPr/>
          <p:nvPr/>
        </p:nvSpPr>
        <p:spPr>
          <a:xfrm>
            <a:off x="3569533" y="3870898"/>
            <a:ext cx="393491" cy="39349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350" dirty="0">
                <a:solidFill>
                  <a:schemeClr val="tx1"/>
                </a:solidFill>
              </a:rPr>
              <a:t>5</a:t>
            </a:r>
            <a:endParaRPr kumimoji="1" lang="zh-CN" altLang="en-US" sz="1350" dirty="0">
              <a:solidFill>
                <a:schemeClr val="tx1"/>
              </a:solidFill>
            </a:endParaRPr>
          </a:p>
        </p:txBody>
      </p:sp>
      <p:sp>
        <p:nvSpPr>
          <p:cNvPr id="9" name="椭圆 8"/>
          <p:cNvSpPr/>
          <p:nvPr/>
        </p:nvSpPr>
        <p:spPr>
          <a:xfrm>
            <a:off x="3569533" y="4438026"/>
            <a:ext cx="393491" cy="39349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350" dirty="0">
                <a:solidFill>
                  <a:schemeClr val="tx1"/>
                </a:solidFill>
              </a:rPr>
              <a:t>6</a:t>
            </a:r>
            <a:endParaRPr kumimoji="1" lang="zh-CN" altLang="en-US" sz="1350" dirty="0">
              <a:solidFill>
                <a:schemeClr val="tx1"/>
              </a:solidFill>
            </a:endParaRPr>
          </a:p>
        </p:txBody>
      </p:sp>
      <p:sp>
        <p:nvSpPr>
          <p:cNvPr id="10" name="椭圆 9"/>
          <p:cNvSpPr/>
          <p:nvPr/>
        </p:nvSpPr>
        <p:spPr>
          <a:xfrm>
            <a:off x="4598233" y="2736643"/>
            <a:ext cx="393491" cy="39349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350" dirty="0">
                <a:solidFill>
                  <a:schemeClr val="tx1"/>
                </a:solidFill>
              </a:rPr>
              <a:t>3</a:t>
            </a:r>
            <a:endParaRPr kumimoji="1" lang="zh-CN" altLang="en-US" sz="1350" dirty="0">
              <a:solidFill>
                <a:schemeClr val="tx1"/>
              </a:solidFill>
            </a:endParaRPr>
          </a:p>
        </p:txBody>
      </p:sp>
      <p:sp>
        <p:nvSpPr>
          <p:cNvPr id="11" name="椭圆 10"/>
          <p:cNvSpPr/>
          <p:nvPr/>
        </p:nvSpPr>
        <p:spPr>
          <a:xfrm>
            <a:off x="4598233" y="3303770"/>
            <a:ext cx="393491" cy="39349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350" dirty="0">
                <a:solidFill>
                  <a:schemeClr val="tx1"/>
                </a:solidFill>
              </a:rPr>
              <a:t>4</a:t>
            </a:r>
            <a:endParaRPr kumimoji="1" lang="zh-CN" altLang="en-US" sz="1350" dirty="0">
              <a:solidFill>
                <a:schemeClr val="tx1"/>
              </a:solidFill>
            </a:endParaRPr>
          </a:p>
        </p:txBody>
      </p:sp>
      <p:sp>
        <p:nvSpPr>
          <p:cNvPr id="12" name="椭圆 11"/>
          <p:cNvSpPr/>
          <p:nvPr/>
        </p:nvSpPr>
        <p:spPr>
          <a:xfrm>
            <a:off x="4598233" y="3870898"/>
            <a:ext cx="393491" cy="39349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350" dirty="0">
                <a:solidFill>
                  <a:schemeClr val="tx1"/>
                </a:solidFill>
              </a:rPr>
              <a:t>7</a:t>
            </a:r>
            <a:endParaRPr kumimoji="1" lang="zh-CN" altLang="en-US" sz="1350" dirty="0">
              <a:solidFill>
                <a:schemeClr val="tx1"/>
              </a:solidFill>
            </a:endParaRPr>
          </a:p>
        </p:txBody>
      </p:sp>
      <p:sp>
        <p:nvSpPr>
          <p:cNvPr id="13" name="椭圆 12"/>
          <p:cNvSpPr/>
          <p:nvPr/>
        </p:nvSpPr>
        <p:spPr>
          <a:xfrm>
            <a:off x="4598233" y="4438026"/>
            <a:ext cx="393491" cy="39349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350" dirty="0">
                <a:solidFill>
                  <a:schemeClr val="tx1"/>
                </a:solidFill>
              </a:rPr>
              <a:t>8</a:t>
            </a:r>
            <a:endParaRPr kumimoji="1" lang="zh-CN" altLang="en-US" sz="1350" dirty="0">
              <a:solidFill>
                <a:schemeClr val="tx1"/>
              </a:solidFill>
            </a:endParaRPr>
          </a:p>
        </p:txBody>
      </p:sp>
      <p:sp>
        <p:nvSpPr>
          <p:cNvPr id="14" name="椭圆 13"/>
          <p:cNvSpPr/>
          <p:nvPr/>
        </p:nvSpPr>
        <p:spPr>
          <a:xfrm>
            <a:off x="5626932" y="3587333"/>
            <a:ext cx="393491" cy="39349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350" dirty="0">
                <a:solidFill>
                  <a:schemeClr val="tx1"/>
                </a:solidFill>
              </a:rPr>
              <a:t>9</a:t>
            </a:r>
            <a:endParaRPr kumimoji="1" lang="zh-CN" altLang="en-US" sz="1350" dirty="0">
              <a:solidFill>
                <a:schemeClr val="tx1"/>
              </a:solidFill>
            </a:endParaRPr>
          </a:p>
        </p:txBody>
      </p:sp>
      <p:cxnSp>
        <p:nvCxnSpPr>
          <p:cNvPr id="15" name="直线箭头连接符 14"/>
          <p:cNvCxnSpPr>
            <a:stCxn id="15" idx="0"/>
            <a:endCxn id="16" idx="2"/>
          </p:cNvCxnSpPr>
          <p:nvPr/>
        </p:nvCxnSpPr>
        <p:spPr>
          <a:xfrm flipV="1">
            <a:off x="2737580" y="2933389"/>
            <a:ext cx="831953" cy="65394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线箭头连接符 15"/>
          <p:cNvCxnSpPr>
            <a:stCxn id="15" idx="7"/>
            <a:endCxn id="18" idx="2"/>
          </p:cNvCxnSpPr>
          <p:nvPr/>
        </p:nvCxnSpPr>
        <p:spPr>
          <a:xfrm flipV="1">
            <a:off x="2876699" y="3500516"/>
            <a:ext cx="692834" cy="14444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线箭头连接符 16"/>
          <p:cNvCxnSpPr>
            <a:stCxn id="15" idx="5"/>
            <a:endCxn id="19" idx="2"/>
          </p:cNvCxnSpPr>
          <p:nvPr/>
        </p:nvCxnSpPr>
        <p:spPr>
          <a:xfrm>
            <a:off x="2876699" y="3923199"/>
            <a:ext cx="692834" cy="14444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线箭头连接符 17"/>
          <p:cNvCxnSpPr>
            <a:stCxn id="15" idx="4"/>
            <a:endCxn id="20" idx="2"/>
          </p:cNvCxnSpPr>
          <p:nvPr/>
        </p:nvCxnSpPr>
        <p:spPr>
          <a:xfrm>
            <a:off x="2737580" y="3980825"/>
            <a:ext cx="831953" cy="65394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线箭头连接符 18"/>
          <p:cNvCxnSpPr>
            <a:stCxn id="16" idx="6"/>
            <a:endCxn id="25" idx="2"/>
          </p:cNvCxnSpPr>
          <p:nvPr/>
        </p:nvCxnSpPr>
        <p:spPr>
          <a:xfrm>
            <a:off x="3963024" y="2933388"/>
            <a:ext cx="63520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线箭头连接符 19"/>
          <p:cNvCxnSpPr>
            <a:stCxn id="18" idx="6"/>
            <a:endCxn id="26" idx="2"/>
          </p:cNvCxnSpPr>
          <p:nvPr/>
        </p:nvCxnSpPr>
        <p:spPr>
          <a:xfrm>
            <a:off x="3963024" y="3500516"/>
            <a:ext cx="63520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线箭头连接符 20"/>
          <p:cNvCxnSpPr>
            <a:stCxn id="19" idx="6"/>
            <a:endCxn id="27" idx="2"/>
          </p:cNvCxnSpPr>
          <p:nvPr/>
        </p:nvCxnSpPr>
        <p:spPr>
          <a:xfrm>
            <a:off x="3963024" y="4067643"/>
            <a:ext cx="63520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线箭头连接符 21"/>
          <p:cNvCxnSpPr>
            <a:stCxn id="20" idx="6"/>
            <a:endCxn id="28" idx="2"/>
          </p:cNvCxnSpPr>
          <p:nvPr/>
        </p:nvCxnSpPr>
        <p:spPr>
          <a:xfrm>
            <a:off x="3963024" y="4634771"/>
            <a:ext cx="63520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线箭头连接符 22"/>
          <p:cNvCxnSpPr>
            <a:stCxn id="26" idx="6"/>
            <a:endCxn id="29" idx="1"/>
          </p:cNvCxnSpPr>
          <p:nvPr/>
        </p:nvCxnSpPr>
        <p:spPr>
          <a:xfrm>
            <a:off x="4991723" y="3500515"/>
            <a:ext cx="692834" cy="14444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线箭头连接符 23"/>
          <p:cNvCxnSpPr>
            <a:stCxn id="27" idx="6"/>
            <a:endCxn id="29" idx="3"/>
          </p:cNvCxnSpPr>
          <p:nvPr/>
        </p:nvCxnSpPr>
        <p:spPr>
          <a:xfrm flipV="1">
            <a:off x="4991723" y="3923199"/>
            <a:ext cx="692834" cy="14444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线箭头连接符 24"/>
          <p:cNvCxnSpPr>
            <a:stCxn id="16" idx="5"/>
            <a:endCxn id="26" idx="1"/>
          </p:cNvCxnSpPr>
          <p:nvPr/>
        </p:nvCxnSpPr>
        <p:spPr>
          <a:xfrm>
            <a:off x="3905399" y="3072508"/>
            <a:ext cx="750459" cy="28888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线箭头连接符 25"/>
          <p:cNvCxnSpPr>
            <a:stCxn id="19" idx="7"/>
            <a:endCxn id="26" idx="3"/>
          </p:cNvCxnSpPr>
          <p:nvPr/>
        </p:nvCxnSpPr>
        <p:spPr>
          <a:xfrm flipV="1">
            <a:off x="3905399" y="3639636"/>
            <a:ext cx="750459" cy="28888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线箭头连接符 26"/>
          <p:cNvCxnSpPr>
            <a:stCxn id="19" idx="5"/>
            <a:endCxn id="28" idx="1"/>
          </p:cNvCxnSpPr>
          <p:nvPr/>
        </p:nvCxnSpPr>
        <p:spPr>
          <a:xfrm>
            <a:off x="3905399" y="4206763"/>
            <a:ext cx="750459" cy="28888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线箭头连接符 27"/>
          <p:cNvCxnSpPr>
            <a:stCxn id="18" idx="7"/>
            <a:endCxn id="25" idx="3"/>
          </p:cNvCxnSpPr>
          <p:nvPr/>
        </p:nvCxnSpPr>
        <p:spPr>
          <a:xfrm flipV="1">
            <a:off x="3905399" y="3072508"/>
            <a:ext cx="750459" cy="28888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线箭头连接符 28"/>
          <p:cNvCxnSpPr>
            <a:stCxn id="18" idx="5"/>
            <a:endCxn id="27" idx="1"/>
          </p:cNvCxnSpPr>
          <p:nvPr/>
        </p:nvCxnSpPr>
        <p:spPr>
          <a:xfrm>
            <a:off x="3905399" y="3639636"/>
            <a:ext cx="750459" cy="28888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线箭头连接符 29"/>
          <p:cNvCxnSpPr>
            <a:stCxn id="20" idx="7"/>
            <a:endCxn id="27" idx="3"/>
          </p:cNvCxnSpPr>
          <p:nvPr/>
        </p:nvCxnSpPr>
        <p:spPr>
          <a:xfrm flipV="1">
            <a:off x="3905399" y="4206763"/>
            <a:ext cx="750459" cy="28888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文本框 33"/>
          <p:cNvSpPr txBox="1"/>
          <p:nvPr/>
        </p:nvSpPr>
        <p:spPr>
          <a:xfrm>
            <a:off x="3677775" y="5027326"/>
            <a:ext cx="1265667" cy="369332"/>
          </a:xfrm>
          <a:prstGeom prst="rect">
            <a:avLst/>
          </a:prstGeom>
          <a:noFill/>
        </p:spPr>
        <p:txBody>
          <a:bodyPr wrap="none" rtlCol="0">
            <a:spAutoFit/>
          </a:bodyPr>
          <a:lstStyle/>
          <a:p>
            <a:r>
              <a:rPr kumimoji="1" lang="en-US" altLang="zh-CN" dirty="0"/>
              <a:t>1</a:t>
            </a:r>
            <a:r>
              <a:rPr kumimoji="1" lang="en-US" altLang="zh-CN" baseline="30000" dirty="0"/>
              <a:t>st</a:t>
            </a:r>
            <a:r>
              <a:rPr kumimoji="1" lang="en-US" altLang="zh-CN" dirty="0"/>
              <a:t> iteration</a:t>
            </a:r>
            <a:endParaRPr kumimoji="1" lang="zh-CN" altLang="en-US" dirty="0"/>
          </a:p>
        </p:txBody>
      </p:sp>
      <p:sp>
        <p:nvSpPr>
          <p:cNvPr id="32" name="Rounded Rectangular Callout 31"/>
          <p:cNvSpPr/>
          <p:nvPr/>
        </p:nvSpPr>
        <p:spPr>
          <a:xfrm>
            <a:off x="1514767" y="2242452"/>
            <a:ext cx="1806855" cy="494191"/>
          </a:xfrm>
          <a:prstGeom prst="wedgeRoundRectCallout">
            <a:avLst>
              <a:gd name="adj1" fmla="val 51178"/>
              <a:gd name="adj2" fmla="val 104404"/>
              <a:gd name="adj3" fmla="val 1666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i="1" dirty="0">
                <a:solidFill>
                  <a:schemeClr val="tx1"/>
                </a:solidFill>
              </a:rPr>
              <a:t>Active edge set</a:t>
            </a:r>
          </a:p>
        </p:txBody>
      </p:sp>
      <p:sp>
        <p:nvSpPr>
          <p:cNvPr id="36" name="Rounded Rectangular Callout 35"/>
          <p:cNvSpPr/>
          <p:nvPr/>
        </p:nvSpPr>
        <p:spPr>
          <a:xfrm>
            <a:off x="457200" y="3150768"/>
            <a:ext cx="1806855" cy="494191"/>
          </a:xfrm>
          <a:prstGeom prst="wedgeRoundRectCallout">
            <a:avLst>
              <a:gd name="adj1" fmla="val 63259"/>
              <a:gd name="adj2" fmla="val 92357"/>
              <a:gd name="adj3" fmla="val 1666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i="1" dirty="0">
                <a:solidFill>
                  <a:schemeClr val="tx1"/>
                </a:solidFill>
              </a:rPr>
              <a:t>Active vertex set</a:t>
            </a:r>
          </a:p>
        </p:txBody>
      </p:sp>
      <p:sp>
        <p:nvSpPr>
          <p:cNvPr id="37" name="Rounded Rectangular Callout 36"/>
          <p:cNvSpPr/>
          <p:nvPr/>
        </p:nvSpPr>
        <p:spPr>
          <a:xfrm>
            <a:off x="457200" y="4067643"/>
            <a:ext cx="2376131" cy="1089147"/>
          </a:xfrm>
          <a:prstGeom prst="wedgeRoundRectCallout">
            <a:avLst>
              <a:gd name="adj1" fmla="val 41428"/>
              <a:gd name="adj2" fmla="val -61607"/>
              <a:gd name="adj3" fmla="val 16667"/>
            </a:avLst>
          </a:prstGeom>
          <a:solidFill>
            <a:schemeClr val="bg2">
              <a:lumMod val="9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i="1" dirty="0">
                <a:solidFill>
                  <a:schemeClr val="tx1"/>
                </a:solidFill>
              </a:rPr>
              <a:t>Selective scheduling</a:t>
            </a:r>
            <a:r>
              <a:rPr lang="en-US" sz="1600" dirty="0">
                <a:solidFill>
                  <a:schemeClr val="tx1"/>
                </a:solidFill>
              </a:rPr>
              <a:t>: only access out-edges</a:t>
            </a:r>
          </a:p>
          <a:p>
            <a:pPr algn="ctr"/>
            <a:r>
              <a:rPr lang="en-US" sz="1600" dirty="0">
                <a:solidFill>
                  <a:schemeClr val="tx1"/>
                </a:solidFill>
              </a:rPr>
              <a:t>from active vertices  </a:t>
            </a:r>
          </a:p>
        </p:txBody>
      </p:sp>
      <p:sp>
        <p:nvSpPr>
          <p:cNvPr id="41" name="Rounded Rectangle 34"/>
          <p:cNvSpPr/>
          <p:nvPr/>
        </p:nvSpPr>
        <p:spPr>
          <a:xfrm>
            <a:off x="5823678" y="4969551"/>
            <a:ext cx="2644462" cy="1052648"/>
          </a:xfrm>
          <a:prstGeom prst="roundRect">
            <a:avLst/>
          </a:prstGeom>
          <a:solidFill>
            <a:schemeClr val="bg2">
              <a:lumMod val="9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cs typeface="Times New Roman"/>
              </a:rPr>
              <a:t>Locks/atomic operations</a:t>
            </a:r>
          </a:p>
          <a:p>
            <a:pPr algn="ctr"/>
            <a:r>
              <a:rPr lang="en-US" dirty="0">
                <a:solidFill>
                  <a:srgbClr val="000000"/>
                </a:solidFill>
                <a:cs typeface="Times New Roman"/>
              </a:rPr>
              <a:t>required for correctness</a:t>
            </a:r>
          </a:p>
          <a:p>
            <a:pPr algn="ctr"/>
            <a:r>
              <a:rPr lang="en-US" dirty="0">
                <a:solidFill>
                  <a:srgbClr val="000000"/>
                </a:solidFill>
                <a:cs typeface="Times New Roman"/>
              </a:rPr>
              <a:t>of concurrent updates</a:t>
            </a:r>
          </a:p>
        </p:txBody>
      </p:sp>
    </p:spTree>
    <p:extLst>
      <p:ext uri="{BB962C8B-B14F-4D97-AF65-F5344CB8AC3E}">
        <p14:creationId xmlns:p14="http://schemas.microsoft.com/office/powerpoint/2010/main" val="1874926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mph" presetSubtype="2" fill="hold" nodeType="clickEffect">
                                  <p:stCondLst>
                                    <p:cond delay="0"/>
                                  </p:stCondLst>
                                  <p:childTnLst>
                                    <p:animClr clrSpc="rgb" dir="cw">
                                      <p:cBhvr>
                                        <p:cTn id="10" dur="500" fill="hold"/>
                                        <p:tgtEl>
                                          <p:spTgt spid="5"/>
                                        </p:tgtEl>
                                        <p:attrNameLst>
                                          <p:attrName>fillcolor</p:attrName>
                                        </p:attrNameLst>
                                      </p:cBhvr>
                                      <p:to>
                                        <a:schemeClr val="accent1"/>
                                      </p:to>
                                    </p:animClr>
                                    <p:set>
                                      <p:cBhvr>
                                        <p:cTn id="11" dur="500" fill="hold"/>
                                        <p:tgtEl>
                                          <p:spTgt spid="5"/>
                                        </p:tgtEl>
                                        <p:attrNameLst>
                                          <p:attrName>fill.type</p:attrName>
                                        </p:attrNameLst>
                                      </p:cBhvr>
                                      <p:to>
                                        <p:strVal val="solid"/>
                                      </p:to>
                                    </p:set>
                                    <p:set>
                                      <p:cBhvr>
                                        <p:cTn id="12" dur="500" fill="hold"/>
                                        <p:tgtEl>
                                          <p:spTgt spid="5"/>
                                        </p:tgtEl>
                                        <p:attrNameLst>
                                          <p:attrName>fill.on</p:attrName>
                                        </p:attrNameLst>
                                      </p:cBhvr>
                                      <p:to>
                                        <p:strVal val="true"/>
                                      </p:to>
                                    </p:set>
                                  </p:childTnLst>
                                </p:cTn>
                              </p:par>
                            </p:childTnLst>
                          </p:cTn>
                        </p:par>
                      </p:childTnLst>
                    </p:cTn>
                  </p:par>
                  <p:par>
                    <p:cTn id="13" fill="hold">
                      <p:stCondLst>
                        <p:cond delay="indefinite"/>
                      </p:stCondLst>
                      <p:childTnLst>
                        <p:par>
                          <p:cTn id="14" fill="hold">
                            <p:stCondLst>
                              <p:cond delay="0"/>
                            </p:stCondLst>
                            <p:childTnLst>
                              <p:par>
                                <p:cTn id="15" presetID="7" presetClass="emph" presetSubtype="2" fill="hold" nodeType="clickEffect">
                                  <p:stCondLst>
                                    <p:cond delay="0"/>
                                  </p:stCondLst>
                                  <p:childTnLst>
                                    <p:animClr clrSpc="rgb" dir="cw">
                                      <p:cBhvr>
                                        <p:cTn id="16" dur="500" fill="hold"/>
                                        <p:tgtEl>
                                          <p:spTgt spid="16"/>
                                        </p:tgtEl>
                                        <p:attrNameLst>
                                          <p:attrName>stroke.color</p:attrName>
                                        </p:attrNameLst>
                                      </p:cBhvr>
                                      <p:to>
                                        <a:schemeClr val="accent1"/>
                                      </p:to>
                                    </p:animClr>
                                    <p:set>
                                      <p:cBhvr>
                                        <p:cTn id="17" dur="500" fill="hold"/>
                                        <p:tgtEl>
                                          <p:spTgt spid="16"/>
                                        </p:tgtEl>
                                        <p:attrNameLst>
                                          <p:attrName>stroke.on</p:attrName>
                                        </p:attrNameLst>
                                      </p:cBhvr>
                                      <p:to>
                                        <p:strVal val="true"/>
                                      </p:to>
                                    </p:set>
                                  </p:childTnLst>
                                </p:cTn>
                              </p:par>
                              <p:par>
                                <p:cTn id="18" presetID="7" presetClass="emph" presetSubtype="2" fill="hold" nodeType="withEffect">
                                  <p:stCondLst>
                                    <p:cond delay="0"/>
                                  </p:stCondLst>
                                  <p:childTnLst>
                                    <p:animClr clrSpc="rgb" dir="cw">
                                      <p:cBhvr>
                                        <p:cTn id="19" dur="500" fill="hold"/>
                                        <p:tgtEl>
                                          <p:spTgt spid="17"/>
                                        </p:tgtEl>
                                        <p:attrNameLst>
                                          <p:attrName>stroke.color</p:attrName>
                                        </p:attrNameLst>
                                      </p:cBhvr>
                                      <p:to>
                                        <a:schemeClr val="accent1"/>
                                      </p:to>
                                    </p:animClr>
                                    <p:set>
                                      <p:cBhvr>
                                        <p:cTn id="20" dur="500" fill="hold"/>
                                        <p:tgtEl>
                                          <p:spTgt spid="17"/>
                                        </p:tgtEl>
                                        <p:attrNameLst>
                                          <p:attrName>stroke.on</p:attrName>
                                        </p:attrNameLst>
                                      </p:cBhvr>
                                      <p:to>
                                        <p:strVal val="true"/>
                                      </p:to>
                                    </p:set>
                                  </p:childTnLst>
                                </p:cTn>
                              </p:par>
                              <p:par>
                                <p:cTn id="21" presetID="7" presetClass="emph" presetSubtype="2" fill="hold" nodeType="withEffect">
                                  <p:stCondLst>
                                    <p:cond delay="0"/>
                                  </p:stCondLst>
                                  <p:childTnLst>
                                    <p:animClr clrSpc="rgb" dir="cw">
                                      <p:cBhvr>
                                        <p:cTn id="22" dur="500" fill="hold"/>
                                        <p:tgtEl>
                                          <p:spTgt spid="18"/>
                                        </p:tgtEl>
                                        <p:attrNameLst>
                                          <p:attrName>stroke.color</p:attrName>
                                        </p:attrNameLst>
                                      </p:cBhvr>
                                      <p:to>
                                        <a:schemeClr val="accent1"/>
                                      </p:to>
                                    </p:animClr>
                                    <p:set>
                                      <p:cBhvr>
                                        <p:cTn id="23" dur="500" fill="hold"/>
                                        <p:tgtEl>
                                          <p:spTgt spid="18"/>
                                        </p:tgtEl>
                                        <p:attrNameLst>
                                          <p:attrName>stroke.on</p:attrName>
                                        </p:attrNameLst>
                                      </p:cBhvr>
                                      <p:to>
                                        <p:strVal val="true"/>
                                      </p:to>
                                    </p:set>
                                  </p:childTnLst>
                                </p:cTn>
                              </p:par>
                              <p:par>
                                <p:cTn id="24" presetID="7" presetClass="emph" presetSubtype="2" fill="hold" nodeType="withEffect">
                                  <p:stCondLst>
                                    <p:cond delay="0"/>
                                  </p:stCondLst>
                                  <p:childTnLst>
                                    <p:animClr clrSpc="rgb" dir="cw">
                                      <p:cBhvr>
                                        <p:cTn id="25" dur="500" fill="hold"/>
                                        <p:tgtEl>
                                          <p:spTgt spid="15"/>
                                        </p:tgtEl>
                                        <p:attrNameLst>
                                          <p:attrName>stroke.color</p:attrName>
                                        </p:attrNameLst>
                                      </p:cBhvr>
                                      <p:to>
                                        <a:schemeClr val="accent1"/>
                                      </p:to>
                                    </p:animClr>
                                    <p:set>
                                      <p:cBhvr>
                                        <p:cTn id="26" dur="500" fill="hold"/>
                                        <p:tgtEl>
                                          <p:spTgt spid="15"/>
                                        </p:tgtEl>
                                        <p:attrNameLst>
                                          <p:attrName>stroke.on</p:attrName>
                                        </p:attrNameLst>
                                      </p:cBhvr>
                                      <p:to>
                                        <p:strVal val="true"/>
                                      </p:to>
                                    </p:set>
                                  </p:childTnLst>
                                </p:cTn>
                              </p:par>
                              <p:par>
                                <p:cTn id="27" presetID="1" presetClass="entr" presetSubtype="0" fill="hold" grpId="0" nodeType="withEffect">
                                  <p:stCondLst>
                                    <p:cond delay="0"/>
                                  </p:stCondLst>
                                  <p:childTnLst>
                                    <p:set>
                                      <p:cBhvr>
                                        <p:cTn id="28" dur="1" fill="hold">
                                          <p:stCondLst>
                                            <p:cond delay="0"/>
                                          </p:stCondLst>
                                        </p:cTn>
                                        <p:tgtEl>
                                          <p:spTgt spid="3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2" grpId="0" animBg="1"/>
      <p:bldP spid="36" grpId="0" animBg="1"/>
      <p:bldP spid="37" grpId="0" animBg="1"/>
      <p:bldP spid="41"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标题 1"/>
          <p:cNvSpPr>
            <a:spLocks noGrp="1"/>
          </p:cNvSpPr>
          <p:nvPr>
            <p:ph type="title"/>
          </p:nvPr>
        </p:nvSpPr>
        <p:spPr/>
        <p:txBody>
          <a:bodyPr/>
          <a:lstStyle/>
          <a:p>
            <a:pPr eaLnBrk="1" hangingPunct="1"/>
            <a:r>
              <a:rPr kumimoji="0" lang="en-US" altLang="zh-CN" dirty="0"/>
              <a:t>Bottom-up BFS</a:t>
            </a:r>
            <a:endParaRPr kumimoji="0" lang="zh-CN" altLang="en-US" dirty="0"/>
          </a:p>
        </p:txBody>
      </p:sp>
      <p:sp>
        <p:nvSpPr>
          <p:cNvPr id="44034" name="内容占位符 2"/>
          <p:cNvSpPr>
            <a:spLocks noGrp="1"/>
          </p:cNvSpPr>
          <p:nvPr>
            <p:ph idx="1"/>
          </p:nvPr>
        </p:nvSpPr>
        <p:spPr/>
        <p:txBody>
          <a:bodyPr/>
          <a:lstStyle/>
          <a:p>
            <a:pPr eaLnBrk="1" hangingPunct="1"/>
            <a:endParaRPr kumimoji="0" lang="zh-CN" altLang="en-US"/>
          </a:p>
        </p:txBody>
      </p:sp>
      <p:pic>
        <p:nvPicPr>
          <p:cNvPr id="4403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063" y="1643063"/>
            <a:ext cx="8143875" cy="4957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2.3|6.4|22"/>
</p:tagLst>
</file>

<file path=ppt/tags/tag10.xml><?xml version="1.0" encoding="utf-8"?>
<p:tagLst xmlns:a="http://schemas.openxmlformats.org/drawingml/2006/main" xmlns:r="http://schemas.openxmlformats.org/officeDocument/2006/relationships" xmlns:p="http://schemas.openxmlformats.org/presentationml/2006/main">
  <p:tag name="TIMING" val="|1.2|29.1|5.8|8.9|19.2|19.1|14|8|19.7|0.8"/>
</p:tagLst>
</file>

<file path=ppt/tags/tag11.xml><?xml version="1.0" encoding="utf-8"?>
<p:tagLst xmlns:a="http://schemas.openxmlformats.org/drawingml/2006/main" xmlns:r="http://schemas.openxmlformats.org/officeDocument/2006/relationships" xmlns:p="http://schemas.openxmlformats.org/presentationml/2006/main">
  <p:tag name="TIMING" val="|33.5|20.9"/>
</p:tagLst>
</file>

<file path=ppt/tags/tag12.xml><?xml version="1.0" encoding="utf-8"?>
<p:tagLst xmlns:a="http://schemas.openxmlformats.org/drawingml/2006/main" xmlns:r="http://schemas.openxmlformats.org/officeDocument/2006/relationships" xmlns:p="http://schemas.openxmlformats.org/presentationml/2006/main">
  <p:tag name="TIMING" val="|3.4|3.3|17.9|24.6|6.2"/>
</p:tagLst>
</file>

<file path=ppt/tags/tag13.xml><?xml version="1.0" encoding="utf-8"?>
<p:tagLst xmlns:a="http://schemas.openxmlformats.org/drawingml/2006/main" xmlns:r="http://schemas.openxmlformats.org/officeDocument/2006/relationships" xmlns:p="http://schemas.openxmlformats.org/presentationml/2006/main">
  <p:tag name="TIMING" val="|5.2|2.5"/>
</p:tagLst>
</file>

<file path=ppt/tags/tag14.xml><?xml version="1.0" encoding="utf-8"?>
<p:tagLst xmlns:a="http://schemas.openxmlformats.org/drawingml/2006/main" xmlns:r="http://schemas.openxmlformats.org/officeDocument/2006/relationships" xmlns:p="http://schemas.openxmlformats.org/presentationml/2006/main">
  <p:tag name="TIMING" val="|10.3|38"/>
</p:tagLst>
</file>

<file path=ppt/tags/tag15.xml><?xml version="1.0" encoding="utf-8"?>
<p:tagLst xmlns:a="http://schemas.openxmlformats.org/drawingml/2006/main" xmlns:r="http://schemas.openxmlformats.org/officeDocument/2006/relationships" xmlns:p="http://schemas.openxmlformats.org/presentationml/2006/main">
  <p:tag name="TIMING" val="|9.6|12.2"/>
</p:tagLst>
</file>

<file path=ppt/tags/tag16.xml><?xml version="1.0" encoding="utf-8"?>
<p:tagLst xmlns:a="http://schemas.openxmlformats.org/drawingml/2006/main" xmlns:r="http://schemas.openxmlformats.org/officeDocument/2006/relationships" xmlns:p="http://schemas.openxmlformats.org/presentationml/2006/main">
  <p:tag name="TIMING" val="|1.3|14.5|19.4|25|30"/>
</p:tagLst>
</file>

<file path=ppt/tags/tag2.xml><?xml version="1.0" encoding="utf-8"?>
<p:tagLst xmlns:a="http://schemas.openxmlformats.org/drawingml/2006/main" xmlns:r="http://schemas.openxmlformats.org/officeDocument/2006/relationships" xmlns:p="http://schemas.openxmlformats.org/presentationml/2006/main">
  <p:tag name="TIMING" val="|2.1|-1805.9|17.1"/>
</p:tagLst>
</file>

<file path=ppt/tags/tag3.xml><?xml version="1.0" encoding="utf-8"?>
<p:tagLst xmlns:a="http://schemas.openxmlformats.org/drawingml/2006/main" xmlns:r="http://schemas.openxmlformats.org/officeDocument/2006/relationships" xmlns:p="http://schemas.openxmlformats.org/presentationml/2006/main">
  <p:tag name="TIMING" val="|10.3|4.6|24.1"/>
</p:tagLst>
</file>

<file path=ppt/tags/tag4.xml><?xml version="1.0" encoding="utf-8"?>
<p:tagLst xmlns:a="http://schemas.openxmlformats.org/drawingml/2006/main" xmlns:r="http://schemas.openxmlformats.org/officeDocument/2006/relationships" xmlns:p="http://schemas.openxmlformats.org/presentationml/2006/main">
  <p:tag name="TIMING" val="|8|9.1|15.4|14|0.9|13.5|7.3|4.6"/>
</p:tagLst>
</file>

<file path=ppt/tags/tag5.xml><?xml version="1.0" encoding="utf-8"?>
<p:tagLst xmlns:a="http://schemas.openxmlformats.org/drawingml/2006/main" xmlns:r="http://schemas.openxmlformats.org/officeDocument/2006/relationships" xmlns:p="http://schemas.openxmlformats.org/presentationml/2006/main">
  <p:tag name="TIMING" val="|3.9|34.4"/>
</p:tagLst>
</file>

<file path=ppt/tags/tag6.xml><?xml version="1.0" encoding="utf-8"?>
<p:tagLst xmlns:a="http://schemas.openxmlformats.org/drawingml/2006/main" xmlns:r="http://schemas.openxmlformats.org/officeDocument/2006/relationships" xmlns:p="http://schemas.openxmlformats.org/presentationml/2006/main">
  <p:tag name="TIMING" val="|3.2|6.2|17.2"/>
</p:tagLst>
</file>

<file path=ppt/tags/tag7.xml><?xml version="1.0" encoding="utf-8"?>
<p:tagLst xmlns:a="http://schemas.openxmlformats.org/drawingml/2006/main" xmlns:r="http://schemas.openxmlformats.org/officeDocument/2006/relationships" xmlns:p="http://schemas.openxmlformats.org/presentationml/2006/main">
  <p:tag name="TIMING" val="|53.3"/>
</p:tagLst>
</file>

<file path=ppt/tags/tag8.xml><?xml version="1.0" encoding="utf-8"?>
<p:tagLst xmlns:a="http://schemas.openxmlformats.org/drawingml/2006/main" xmlns:r="http://schemas.openxmlformats.org/officeDocument/2006/relationships" xmlns:p="http://schemas.openxmlformats.org/presentationml/2006/main">
  <p:tag name="TIMING" val="|17.4|12.1|23.3|8"/>
</p:tagLst>
</file>

<file path=ppt/tags/tag9.xml><?xml version="1.0" encoding="utf-8"?>
<p:tagLst xmlns:a="http://schemas.openxmlformats.org/drawingml/2006/main" xmlns:r="http://schemas.openxmlformats.org/officeDocument/2006/relationships" xmlns:p="http://schemas.openxmlformats.org/presentationml/2006/main">
  <p:tag name="TIMING" val="|1.4|25.3|11"/>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4454</TotalTime>
  <Words>8275</Words>
  <Application>Microsoft Macintosh PowerPoint</Application>
  <PresentationFormat>全屏显示(4:3)</PresentationFormat>
  <Paragraphs>1905</Paragraphs>
  <Slides>69</Slides>
  <Notes>45</Notes>
  <HiddenSlides>1</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69</vt:i4>
      </vt:variant>
    </vt:vector>
  </HeadingPairs>
  <TitlesOfParts>
    <vt:vector size="80" baseType="lpstr">
      <vt:lpstr>Heiti SC Light</vt:lpstr>
      <vt:lpstr>Heiti SC Medium</vt:lpstr>
      <vt:lpstr>Arial</vt:lpstr>
      <vt:lpstr>Calibri</vt:lpstr>
      <vt:lpstr>Cambria Math</vt:lpstr>
      <vt:lpstr>Consolas</vt:lpstr>
      <vt:lpstr>Open Sans</vt:lpstr>
      <vt:lpstr>Symbol</vt:lpstr>
      <vt:lpstr>Times New Roman</vt:lpstr>
      <vt:lpstr>Wingdings 2</vt:lpstr>
      <vt:lpstr>Office 主题</vt:lpstr>
      <vt:lpstr>Introduction to Big Data Systems </vt:lpstr>
      <vt:lpstr>Where are we now…</vt:lpstr>
      <vt:lpstr>Outline</vt:lpstr>
      <vt:lpstr>TOP DOWN VS. BOTTOM UP</vt:lpstr>
      <vt:lpstr>BFS Example</vt:lpstr>
      <vt:lpstr>Breath-first-search</vt:lpstr>
      <vt:lpstr>PowerPoint 演示文稿</vt:lpstr>
      <vt:lpstr>BFS Example （top-down model)</vt:lpstr>
      <vt:lpstr>Bottom-up BFS</vt:lpstr>
      <vt:lpstr>BFS(Bottom-up mode)</vt:lpstr>
      <vt:lpstr>Motivation for a hybrid algorithm</vt:lpstr>
      <vt:lpstr>Heuristics for mode switch</vt:lpstr>
      <vt:lpstr>GEMINI –Distributed push/pull</vt:lpstr>
      <vt:lpstr>PowerPoint 演示文稿</vt:lpstr>
      <vt:lpstr>But still has big potentials</vt:lpstr>
      <vt:lpstr>Bottleneck analysis on PowerLyra</vt:lpstr>
      <vt:lpstr>We Propose: Gemini</vt:lpstr>
      <vt:lpstr>Distributed Dual-mode Computation </vt:lpstr>
      <vt:lpstr>When Distributed to 2 nodes</vt:lpstr>
      <vt:lpstr>Gemini’s Distributed Push</vt:lpstr>
      <vt:lpstr>Gemini’s Distributed Pull</vt:lpstr>
      <vt:lpstr>Gemini’s Choice for Graph Partition</vt:lpstr>
      <vt:lpstr>Why Chunk-based Partitioning?</vt:lpstr>
      <vt:lpstr>More Benefits of Chunking</vt:lpstr>
      <vt:lpstr>Locality-aware Chunking</vt:lpstr>
      <vt:lpstr>Chunking, Chunking All the Way</vt:lpstr>
      <vt:lpstr>Evaluation</vt:lpstr>
      <vt:lpstr>单结点性能</vt:lpstr>
      <vt:lpstr>Processing Capacity: Larger Graphs</vt:lpstr>
      <vt:lpstr>Multi-Node Scalability: Faster Speed</vt:lpstr>
      <vt:lpstr>Memory Usage</vt:lpstr>
      <vt:lpstr>Challenges of Extremely Large Graphs</vt:lpstr>
      <vt:lpstr>Sunway TaihuLight: Opportunities and Challenges</vt:lpstr>
      <vt:lpstr>Shentu – Designed for Extreme Scale Graph</vt:lpstr>
      <vt:lpstr>Problem 1: Severe Load Imbalance </vt:lpstr>
      <vt:lpstr>Solution 1: Degree Aware Messaging</vt:lpstr>
      <vt:lpstr>Problem 2a: Too Many Small Messages</vt:lpstr>
      <vt:lpstr>Solution 2a: Supernode Routing</vt:lpstr>
      <vt:lpstr>Solution 2a: Supernode Routing</vt:lpstr>
      <vt:lpstr>Solution 2a: Supernode Routing</vt:lpstr>
      <vt:lpstr>Solution 2a: Supernode Routing</vt:lpstr>
      <vt:lpstr>Solution 2a: Supernode Routing</vt:lpstr>
      <vt:lpstr>Solution 2a: Supernode Routing</vt:lpstr>
      <vt:lpstr>Problem 2b: Irregularity in Network Topology</vt:lpstr>
      <vt:lpstr>Solution 2b: Topology-aware Super-node Relaying</vt:lpstr>
      <vt:lpstr>Solution 2b: Topology-aware Super-node Relaying</vt:lpstr>
      <vt:lpstr>Problem 3: Heterogeneous Architecture</vt:lpstr>
      <vt:lpstr>Solution 3a: Heterogeneous Task Mapping</vt:lpstr>
      <vt:lpstr>Solution 3b: CPE Cluster On-chip Sorting</vt:lpstr>
      <vt:lpstr>Programming Interface</vt:lpstr>
      <vt:lpstr>Evaluation Methodology:  What to Measure</vt:lpstr>
      <vt:lpstr>Experiment Setup</vt:lpstr>
      <vt:lpstr>Weak Scaling</vt:lpstr>
      <vt:lpstr>Strong Scaling</vt:lpstr>
      <vt:lpstr>Summary of Experiments and Results</vt:lpstr>
      <vt:lpstr>Graph Processing</vt:lpstr>
      <vt:lpstr>Graph mining</vt:lpstr>
      <vt:lpstr>Graph Mining</vt:lpstr>
      <vt:lpstr>Triangle Counting</vt:lpstr>
      <vt:lpstr>Triangle Counting is well studied</vt:lpstr>
      <vt:lpstr>General cases are much more challenging</vt:lpstr>
      <vt:lpstr>Think Like a Embedding(TLE)</vt:lpstr>
      <vt:lpstr>PowerPoint 演示文稿</vt:lpstr>
      <vt:lpstr>Arabesque: A TLE Graph Mining Engine</vt:lpstr>
      <vt:lpstr>Problems of TLE</vt:lpstr>
      <vt:lpstr>Automine*</vt:lpstr>
      <vt:lpstr>PowerPoint 演示文稿</vt:lpstr>
      <vt:lpstr>Summary </vt:lpstr>
      <vt:lpstr>Thanks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Big Data Systems </dc:title>
  <dc:creator>Microsoft Office 用户</dc:creator>
  <cp:lastModifiedBy>Microsoft Office User</cp:lastModifiedBy>
  <cp:revision>99</cp:revision>
  <dcterms:created xsi:type="dcterms:W3CDTF">2017-04-24T12:25:42Z</dcterms:created>
  <dcterms:modified xsi:type="dcterms:W3CDTF">2023-11-19T14:01:13Z</dcterms:modified>
</cp:coreProperties>
</file>